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7556500" cy="10693400"/>
  <p:notesSz cx="75565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755" autoAdjust="0"/>
    <p:restoredTop sz="91818" autoAdjust="0"/>
  </p:normalViewPr>
  <p:slideViewPr>
    <p:cSldViewPr>
      <p:cViewPr>
        <p:scale>
          <a:sx n="157" d="100"/>
          <a:sy n="157" d="100"/>
        </p:scale>
        <p:origin x="701" y="-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2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66 11314 0 0,'0'0'275'0'0,"-1"1"0"0"0,0-1 0 0 0,1 0 0 0 0,-1 0-1 0 0,1 1 1 0 0,-1-1 0 0 0,1 0 0 0 0,-1 1 0 0 0,1-1 0 0 0,-1 0-1 0 0,1 1 1 0 0,-1-1 0 0 0,1 0 0 0 0,0 1 0 0 0,-1-1-1 0 0,1 1 1 0 0,0-1 0 0 0,-1 1 0 0 0,1-1 0 0 0,0 1 0 0 0,-1-1-1 0 0,1 1 1 0 0,0 0 0 0 0,0-1 0 0 0,0 1 0 0 0,0-1-1 0 0,0 1 1 0 0,0 0 0 0 0,-1-1 0 0 0,1 1 0 0 0,1 0 0 0 0,-1 0-62 0 0,1 0 1 0 0,-1 0-1 0 0,1 1 1 0 0,0-1-1 0 0,-1 0 1 0 0,1 0-1 0 0,0 0 1 0 0,0 0-1 0 0,0 0 1 0 0,0-1 0 0 0,0 1-1 0 0,0 0 1 0 0,2 1-1 0 0,38 17 881 0 0,-21-14-758 0 0,1-1-1 0 0,0-1 1 0 0,-1-1 0 0 0,1-1-1 0 0,0-1 1 0 0,0 0 0 0 0,28-5 0 0 0,147-38 358 0 0,-44 7-539 0 0,-89 27-26 0 0,112-2-1 0 0,61 17 153 0 0,-19 1 79 0 0,202-27-15 0 0,-104 1-166 0 0,2 27 102 0 0,-195-5-442 0 0,-97-3-339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7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9610 0 0,'17'-9'3857'0'0,"-4"3"-3626"0"0,27-24-797 0 0,-18 9-3305 0 0,32-40 0 0 0,-35 40 3989 0 0,-25 40 8651 0 0,5 13-4817 0 0,6 39-2664 0 0,-3-57-947 0 0,5 45-919 0 0,-3-28-4299 0 0,1 53-1 0 0,-10-35 5392 0 0,16-70 7968 0 0,-8 16-8090 0 0,1 1 0 0 0,0-1-1 0 0,0 1 1 0 0,0 0 0 0 0,1 0-1 0 0,-1 0 1 0 0,1 0 0 0 0,0 1-1 0 0,10-5 1 0 0,-13 7-327 0 0,0 1 0 0 0,0 0 0 0 0,0-1 0 0 0,0 1 0 0 0,0 0 0 0 0,-1 0 0 0 0,1 1 0 0 0,0-1-1 0 0,0 0 1 0 0,0 1 0 0 0,0-1 0 0 0,0 1 0 0 0,0-1 0 0 0,-1 1 0 0 0,1 0 0 0 0,0 0 0 0 0,-1 0 0 0 0,1 0 0 0 0,0 0 0 0 0,-1 0 0 0 0,1 1 0 0 0,-1-1-1 0 0,0 0 1 0 0,1 1 0 0 0,-1-1 0 0 0,2 4 0 0 0,12 20-1599 0 0,-7 1-5344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10250 0 0,'-24'10'10970'0'0,"3"7"-4464"0"0,16-10-5755 0 0,-1 0 0 0 0,1 0-1 0 0,0 0 1 0 0,-7 14 0 0 0,5-6-1265 0 0,1-1 1 0 0,0 1 0 0 0,-4 21-1 0 0,4-5 1985 0 0,5-17-1461 0 0,1-1 1 0 0,0 1-1 0 0,1-1 0 0 0,0 1 0 0 0,1-1 0 0 0,0 0 0 0 0,2 1 1 0 0,-1-1-1 0 0,8 16 0 0 0,-1-5-63 0 0,1-1 1 0 0,1 0 0 0 0,28 41-1 0 0,-36-58-39 0 0,0-1 0 0 0,0 0 0 0 0,1 0 0 0 0,-1-1-1 0 0,1 0 1 0 0,0 1 0 0 0,0-2 0 0 0,1 1 0 0 0,-1 0 0 0 0,1-1-1 0 0,9 4 1 0 0,-12-6-221 0 0,1 0-1 0 0,0 0 0 0 0,0 0 1 0 0,0-1-1 0 0,0 1 0 0 0,-1-1 0 0 0,1 0 1 0 0,6 0-1 0 0,-6-1-453 0 0,1 0-1 0 0,-1 0 1 0 0,0 0 0 0 0,1-1-1 0 0,-1 1 1 0 0,0-1-1 0 0,0 0 1 0 0,5-3 0 0 0,26-11-11367 0 0,-20 4 6282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8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68 13851 0 0,'-1'1'263'0'0,"0"-1"1"0"0,1 0-1 0 0,-1 0 1 0 0,0 0-1 0 0,0 0 1 0 0,0 0-1 0 0,0 0 1 0 0,0 0-1 0 0,1 0 0 0 0,-1-1 1 0 0,0 1-1 0 0,0 0 1 0 0,0 0-1 0 0,0-1 1 0 0,1 1-1 0 0,-1-1 1 0 0,0 1-1 0 0,0 0 1 0 0,1-1-1 0 0,-1 1 0 0 0,0-2 1 0 0,1 2-156 0 0,0-1-1 0 0,0 1 1 0 0,0-1 0 0 0,0 0-1 0 0,0 1 1 0 0,0-1 0 0 0,0 1 0 0 0,0-1-1 0 0,0 1 1 0 0,0-1 0 0 0,1 1-1 0 0,-1-1 1 0 0,0 1 0 0 0,1-1-1 0 0,-1 1 1 0 0,0-1 0 0 0,1 1-1 0 0,-1-1 1 0 0,0 1 0 0 0,1 0 0 0 0,-1-1-1 0 0,1 1 1 0 0,0-1 0 0 0,3-2 57 0 0,0-1 1 0 0,1 1-1 0 0,0 0 1 0 0,0 0-1 0 0,6-3 1 0 0,7 0-152 0 0,0 1 0 0 0,0 0 0 0 0,0 1 0 0 0,22-2 1 0 0,-15 4-4181 0 0,0 2-4183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66 8578 0 0,'-2'2'826'0'0,"1"-1"1"0"0,0 1 0 0 0,0 0-1 0 0,0 0 1 0 0,0 0-1 0 0,0 0 1 0 0,0 0-1 0 0,0 0 1 0 0,0 0 0 0 0,0 4-1 0 0,1-5-583 0 0,0 0 0 0 0,0 1 0 0 0,0-1 0 0 0,0 0 0 0 0,0 1 0 0 0,0-1 0 0 0,1 0 0 0 0,-1 1-1 0 0,0-1 1 0 0,1 0 0 0 0,-1 0 0 0 0,1 1 0 0 0,-1-1 0 0 0,2 1 0 0 0,0 1-189 0 0,1 0 1 0 0,-1-1 0 0 0,1 1-1 0 0,0-1 1 0 0,0 0-1 0 0,0 0 1 0 0,0 0-1 0 0,0 0 1 0 0,0 0 0 0 0,0-1-1 0 0,1 1 1 0 0,5 1-1 0 0,-6-2-68 0 0,1 0-1 0 0,-1 0 1 0 0,1-1-1 0 0,0 1 0 0 0,-1-1 1 0 0,1 1-1 0 0,0-1 1 0 0,0 0-1 0 0,-1-1 1 0 0,1 1-1 0 0,0-1 0 0 0,-1 1 1 0 0,1-1-1 0 0,0 0 1 0 0,-1 0-1 0 0,1-1 0 0 0,-1 1 1 0 0,0-1-1 0 0,1 0 1 0 0,-1 0-1 0 0,0 0 0 0 0,0 0 1 0 0,3-3-1 0 0,-4 3-18 0 0,-1 0-1 0 0,1 0 1 0 0,0 0 0 0 0,-1 0-1 0 0,0-1 1 0 0,1 1-1 0 0,-1-1 1 0 0,0 1 0 0 0,0-1-1 0 0,0 1 1 0 0,-1-1-1 0 0,1 0 1 0 0,0 1 0 0 0,-1-1-1 0 0,0 0 1 0 0,0 0-1 0 0,0 1 1 0 0,0-1 0 0 0,0 0-1 0 0,0 1 1 0 0,-1-1-1 0 0,1 0 1 0 0,-1 0 0 0 0,0 1-1 0 0,0-1 1 0 0,0 1-1 0 0,0-1 1 0 0,0 1 0 0 0,-1-1-1 0 0,1 1 1 0 0,-4-4-1 0 0,2 2 112 0 0,0 1 0 0 0,-1 0 0 0 0,1 0-1 0 0,-1 0 1 0 0,0 0 0 0 0,0 1 0 0 0,0-1 0 0 0,0 1-1 0 0,0 0 1 0 0,-1 0 0 0 0,1 1 0 0 0,-1-1-1 0 0,1 1 1 0 0,-1 0 0 0 0,0 0 0 0 0,1 0-1 0 0,-1 1 1 0 0,0 0 0 0 0,0 0 0 0 0,1 0-1 0 0,-6 1 1 0 0,7-1-28 0 0,0 0-1 0 0,0 0 0 0 0,0 1 1 0 0,-1-1-1 0 0,1 1 1 0 0,0 0-1 0 0,0 0 0 0 0,0 0 1 0 0,0 0-1 0 0,0 0 1 0 0,1 1-1 0 0,-1-1 0 0 0,0 1 1 0 0,0 0-1 0 0,1 0 0 0 0,0 0 1 0 0,-1 0-1 0 0,1 0 1 0 0,0 1-1 0 0,0-1 0 0 0,0 1 1 0 0,0-1-1 0 0,0 1 1 0 0,1 0-1 0 0,-1 0 0 0 0,1 0 1 0 0,0-1-1 0 0,0 1 1 0 0,0 0-1 0 0,0 1 0 0 0,-1 5 1 0 0,2-7-311 0 0,0 0 0 0 0,0-1 0 0 0,0 1 0 0 0,1 0 0 0 0,-1 0 0 0 0,0-1 0 0 0,1 1 0 0 0,-1 0 0 0 0,1 0-1 0 0,-1-1 1 0 0,1 1 0 0 0,0-1 0 0 0,0 1 0 0 0,1 1 0 0 0,-1-2-406 0 0,0 1-1 0 0,0-1 1 0 0,0 0-1 0 0,1 0 1 0 0,-1 0-1 0 0,0 0 0 0 0,1 0 1 0 0,-1 0-1 0 0,0 0 1 0 0,1-1-1 0 0,-1 1 1 0 0,1 0-1 0 0,-1-1 0 0 0,1 1 1 0 0,2-1-1 0 0,7 2-5166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8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14691 0 0,'-6'6'6582'0'0,"2"4"-3368"0"0,-3 26-2445 0 0,6-29-106 0 0,-3 39-335 0 0,3-32-757 0 0,0 0 1 0 0,-1 0-1 0 0,0-1 1 0 0,-1 1 0 0 0,0-1-1 0 0,-7 17 1 0 0,10-30 352 0 0,0 0-1 0 0,0 0 1 0 0,0-1 0 0 0,-1 1 0 0 0,1 0 0 0 0,0 0 0 0 0,0 0 0 0 0,0-1 0 0 0,0 1 0 0 0,0 0 0 0 0,0 0 0 0 0,0 0 0 0 0,-1 0-1 0 0,1-1 1 0 0,0 1 0 0 0,0 0 0 0 0,0 0 0 0 0,-1 0 0 0 0,1 0 0 0 0,0 0 0 0 0,0 0 0 0 0,0 0 0 0 0,0 0 0 0 0,-1 0-1 0 0,1-1 1 0 0,0 1 0 0 0,0 0 0 0 0,-1 0 0 0 0,1 0 0 0 0,0 0 0 0 0,0 0 0 0 0,0 0 0 0 0,-1 0 0 0 0,1 0 0 0 0,0 0 0 0 0,0 1-1 0 0,0-1 1 0 0,-1 0 0 0 0,1 0 0 0 0,0 0 0 0 0,0 0 0 0 0,0 0 0 0 0,-1 0 0 0 0,1 0 0 0 0,0 0 0 0 0,0 1 0 0 0,0-1 0 0 0,0 0-1 0 0,-1 0 1 0 0,1 0 0 0 0,0 0 0 0 0,0 0 0 0 0,0 1 0 0 0,0-1 0 0 0,0 0 0 0 0,0 0 0 0 0,-1-19-1290 0 0,2 14 1357 0 0,0 0 0 0 0,1 1 0 0 0,-1-1 0 0 0,1 1 0 0 0,0-1 0 0 0,1 1 0 0 0,-1 0 0 0 0,1 0-1 0 0,0 0 1 0 0,0 0 0 0 0,0 1 0 0 0,4-4 0 0 0,-5 5 30 0 0,1 0 0 0 0,-1 0 0 0 0,1 1 0 0 0,0-1-1 0 0,-1 1 1 0 0,1 0 0 0 0,0 0 0 0 0,0 0 0 0 0,0 0 0 0 0,0 0-1 0 0,0 1 1 0 0,0-1 0 0 0,1 1 0 0 0,-1 0 0 0 0,0 0-1 0 0,0 0 1 0 0,0 0 0 0 0,0 1 0 0 0,4 0 0 0 0,13 0-1058 0 0,-16-1 286 0 0,0 0-1 0 0,1 0 1 0 0,-1 1-1 0 0,0-1 1 0 0,0 1 0 0 0,0 0-1 0 0,4 1 1 0 0,-7-1 635 0 0,-1-1 0 0 0,0 0 0 0 0,0 1 1 0 0,1-1-1 0 0,-1 0 0 0 0,0 1 0 0 0,0-1 1 0 0,1 0-1 0 0,-1 1 0 0 0,0-1 1 0 0,0 1-1 0 0,0-1 0 0 0,0 0 0 0 0,0 1 1 0 0,0-1-1 0 0,0 1 0 0 0,0-1 0 0 0,0 1 1 0 0,0-1-1 0 0,0 0 0 0 0,0 1 0 0 0,0-1 1 0 0,0 1-1 0 0,0-1 0 0 0,0 0 0 0 0,0 1 1 0 0,0-1-1 0 0,-1 1 0 0 0,1-1 1 0 0,0 0-1 0 0,0 1 0 0 0,0-1 0 0 0,-1 0 1 0 0,1 1-1 0 0,0-1 0 0 0,-1 0 0 0 0,1 1 1 0 0,0-1-1 0 0,0 0 0 0 0,-1 0 0 0 0,1 1 1 0 0,-1-1-1 0 0,0 2-374 0 0,-5 6-2679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9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7882 0 0,'16'-2'9032'0'0,"0"-3"-4050"0"0,33-19-3764 0 0,-16 7-838 0 0,1 8-336 0 0,-28 8-795 0 0,0 0 0 0 0,-1-1 0 0 0,1 1 0 0 0,-1-1 0 0 0,9-4 0 0 0,-14 6 618 0 0,0-1 0 0 0,0 1 0 0 0,0-1 0 0 0,0 1 0 0 0,0 0 0 0 0,0-1 0 0 0,0 1 0 0 0,0 0 0 0 0,0-1-1 0 0,0 1 1 0 0,0 0 0 0 0,0-1 0 0 0,0 1 0 0 0,0-1 0 0 0,0 1 0 0 0,0 0 0 0 0,0-1 0 0 0,0 1 0 0 0,0 0 0 0 0,-1-1 0 0 0,1 1 0 0 0,0 0 0 0 0,0-1 0 0 0,0 1 0 0 0,-1 0 0 0 0,1 0 0 0 0,0-1-1 0 0,0 1 1 0 0,-1 0 0 0 0,1 0 0 0 0,0-1 0 0 0,-1 1 0 0 0,1 0 0 0 0,0 0 0 0 0,-1 0 0 0 0,1 0 0 0 0,0-1 0 0 0,-1 1 0 0 0,1 0 0 0 0,0 0 0 0 0,-1 0 0 0 0,1 0 0 0 0,0 0 0 0 0,-1 0 0 0 0,0 0-1 0 0,0-1 242 0 0,-1 0 0 0 0,1 1 0 0 0,-1-1 0 0 0,0 1 0 0 0,1-1 0 0 0,-1 1 0 0 0,0-1 0 0 0,1 1 0 0 0,-1 0 0 0 0,0 0 0 0 0,-2 0 0 0 0,2 1 133 0 0,1-1 0 0 0,0 1 0 0 0,-1 0 0 0 0,1 0 0 0 0,0 1 0 0 0,0-1 0 0 0,-1 0 0 0 0,1 0 0 0 0,0 1 0 0 0,1-1-1 0 0,-1 0 1 0 0,0 1 0 0 0,0-1 0 0 0,0 1 0 0 0,1-1 0 0 0,-1 1 0 0 0,1-1 0 0 0,-1 1 0 0 0,1 0 0 0 0,0-1 0 0 0,-1 1 0 0 0,1 0 0 0 0,0-1 0 0 0,0 1 0 0 0,0 0 0 0 0,1-1 0 0 0,-1 1 0 0 0,0-1 0 0 0,1 3 0 0 0,12 51 2310 0 0,-12-52-2385 0 0,26 72 1639 0 0,-6-38-2366 0 0,4-8-4349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 9354 0 0,'-1'-1'445'0'0,"0"1"0"0"0,0 0 0 0 0,0-1-1 0 0,0 1 1 0 0,0 0 0 0 0,-1 0 0 0 0,1 0 0 0 0,0 0 0 0 0,0 0-1 0 0,0 0 1 0 0,0 0 0 0 0,0 1 0 0 0,-1-1 0 0 0,1 0 0 0 0,0 1 0 0 0,0-1-1 0 0,0 0 1 0 0,0 1 0 0 0,0-1 0 0 0,0 1 0 0 0,0 0 0 0 0,-1 0-1 0 0,0 2 14 0 0,-1-1-1 0 0,1 0 0 0 0,0 1 0 0 0,0-1 1 0 0,1 1-1 0 0,-1 0 0 0 0,0-1 0 0 0,-1 5 1 0 0,-2 7-64 0 0,0 1 1 0 0,-5 26-1 0 0,7-32 257 0 0,-3 17-291 0 0,-15 78 313 0 0,19-94-672 0 0,1 1 1 0 0,1-1-1 0 0,0 1 0 0 0,0 0 0 0 0,1-1 0 0 0,0 1 1 0 0,4 16-1 0 0,-4-24-195 0 0,0 0 0 0 0,1 0 0 0 0,-1 0 1 0 0,1-1-1 0 0,-1 1 0 0 0,1 0 0 0 0,0-1 0 0 0,0 1 1 0 0,0-1-1 0 0,0 1 0 0 0,1-1 0 0 0,-1 0 0 0 0,0 0 1 0 0,1 0-1 0 0,0 0 0 0 0,4 2 0 0 0,-3-2-996 0 0,0 0-1 0 0,0-1 0 0 0,1 1 1 0 0,-1-1-1 0 0,1 0 0 0 0,-1 0 1 0 0,1-1-1 0 0,-1 1 0 0 0,1-1 1 0 0,9-1-1 0 0,3 0-5138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101 269 10850 0 0,'-25'7'7968'0'0,"7"-9"-3843"0"0,16 0-4018 0 0,0 0 0 0 0,-1 0 0 0 0,1-1 0 0 0,0 1 1 0 0,0 0-1 0 0,0-1 0 0 0,1 1 0 0 0,-1-1 0 0 0,1 0 0 0 0,-1 1 1 0 0,1-1-1 0 0,-2-5 0 0 0,-3-10-96 0 0,0 1-1 0 0,0-1 1 0 0,2 0 0 0 0,-3-21 0 0 0,5 29-11 0 0,1-1 0 0 0,1 0 1 0 0,0 1-1 0 0,0-1 0 0 0,1 0 0 0 0,0 1 0 0 0,1-1 1 0 0,4-15-1 0 0,-5 25-2 0 0,-1 0 0 0 0,0 1-1 0 0,0-1 1 0 0,0 0 0 0 0,1 1 0 0 0,-1-1 0 0 0,0 0 0 0 0,1 1 0 0 0,-1-1 0 0 0,0 0-1 0 0,1 1 1 0 0,-1-1 0 0 0,1 0 0 0 0,-1 1 0 0 0,1-1 0 0 0,-1 1 0 0 0,1-1-1 0 0,0 1 1 0 0,-1-1 0 0 0,1 1 0 0 0,-1 0 0 0 0,1-1 0 0 0,0 1 0 0 0,-1 0 0 0 0,1-1-1 0 0,0 1 1 0 0,0 0 0 0 0,-1 0 0 0 0,1 0 0 0 0,0 0 0 0 0,0 0 0 0 0,-1 0-1 0 0,2 0 1 0 0,0 0-11 0 0,0 1 0 0 0,0 0-1 0 0,0 0 1 0 0,0 0 0 0 0,-1 0 0 0 0,1 0-1 0 0,0 0 1 0 0,0 1 0 0 0,-1-1-1 0 0,1 1 1 0 0,2 2 0 0 0,2 4-34 0 0,1 0 1 0 0,-1 1 0 0 0,-1 0-1 0 0,5 9 1 0 0,6 28-51 0 0,-12-34 29 0 0,-1 0 1 0 0,2-1-1 0 0,8 17 1 0 0,-4-65-1280 0 0,-5 10 1187 0 0,-3 19 111 0 0,-1-1 0 0 0,2 0 0 0 0,-1 0 0 0 0,1 0 0 0 0,0 1 0 0 0,1-1 0 0 0,0 1 0 0 0,0 0 0 0 0,1 0 0 0 0,5-8 0 0 0,-8 15 73 0 0,-1 1 0 0 0,1-1 0 0 0,0 1 0 0 0,-1-1 0 0 0,1 0 0 0 0,0 1-1 0 0,0 0 1 0 0,0-1 0 0 0,0 1 0 0 0,-1-1 0 0 0,1 1 0 0 0,0 0 0 0 0,0 0 0 0 0,0-1-1 0 0,0 1 1 0 0,0 0 0 0 0,0 0 0 0 0,0 0 0 0 0,0 0 0 0 0,-1 0 0 0 0,1 0-1 0 0,0 0 1 0 0,0 1 0 0 0,0-1 0 0 0,0 0 0 0 0,0 0 0 0 0,0 1 0 0 0,0-1 0 0 0,-1 1-1 0 0,1-1 1 0 0,0 0 0 0 0,0 1 0 0 0,0 0 0 0 0,-1-1 0 0 0,1 1 0 0 0,0-1 0 0 0,-1 1-1 0 0,1 0 1 0 0,-1-1 0 0 0,1 1 0 0 0,0 0 0 0 0,-1 0 0 0 0,1 1 0 0 0,22 36 1398 0 0,-13-12-676 0 0,-1 2 1 0 0,8 35-1 0 0,-10-32-2495 0 0,16 42 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0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7250 0 0,'-4'2'12691'0'0,"5"27"-9090"0"0,7 41-2766 0 0,-6-56-786 0 0,1 0-1 0 0,0 0 1 0 0,1-1-1 0 0,1 1 1 0 0,0-1-1 0 0,8 14 0 0 0,-11-23-71 0 0,0-1-1 0 0,1 1 1 0 0,-1-1 0 0 0,0 0-1 0 0,1 0 1 0 0,0 0-1 0 0,-1 0 1 0 0,1 0-1 0 0,0-1 1 0 0,1 1-1 0 0,-1-1 1 0 0,0 0-1 0 0,1 0 1 0 0,-1 0-1 0 0,1 0 1 0 0,0-1-1 0 0,0 1 1 0 0,-1-1-1 0 0,1 0 1 0 0,0 0-1 0 0,0 0 1 0 0,0-1-1 0 0,0 0 1 0 0,0 1-1 0 0,0-1 1 0 0,7-1-1 0 0,-9 0-12 0 0,0 1 0 0 0,0 0 0 0 0,0-1-1 0 0,0 0 1 0 0,0 1 0 0 0,0-1 0 0 0,-1 0-1 0 0,1 0 1 0 0,0 0 0 0 0,0 0 0 0 0,-1 0-1 0 0,1-1 1 0 0,0 1 0 0 0,-1 0-1 0 0,1-1 1 0 0,-1 1 0 0 0,0-1 0 0 0,1 0-1 0 0,0-2 1 0 0,0 0-49 0 0,0 0 0 0 0,0 0 0 0 0,0-1 0 0 0,-1 1 0 0 0,0-1 0 0 0,0 1-1 0 0,0-1 1 0 0,0-7 0 0 0,0 3-329 0 0,-1-1 0 0 0,-1 1 0 0 0,1 0 0 0 0,-2-1 0 0 0,1 1 0 0 0,-1 0 0 0 0,-1 0 0 0 0,-3-11 0 0 0,4 16-129 0 0,0 0-1 0 0,0 0 0 0 0,-1 1 0 0 0,1-1 0 0 0,-1 0 0 0 0,0 1 0 0 0,0 0 1 0 0,0 0-1 0 0,0 0 0 0 0,0 0 0 0 0,-1 0 0 0 0,1 0 0 0 0,-1 1 0 0 0,0 0 1 0 0,0 0-1 0 0,0 0 0 0 0,0 0 0 0 0,0 1 0 0 0,-4-2 0 0 0,-3 5-3787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84 6969 0 0,'0'2'490'0'0,"-1"0"-1"0"0,1 0 1 0 0,0 1-1 0 0,0-1 1 0 0,0 0-1 0 0,0 0 1 0 0,0 0-1 0 0,0 0 1 0 0,1 0-1 0 0,-1 0 1 0 0,1 0-1 0 0,-1 0 1 0 0,1 0-1 0 0,0 0 1 0 0,0 0-1 0 0,0 0 1 0 0,0 0-1 0 0,0 0 1 0 0,0 0-1 0 0,0-1 1 0 0,1 1-1 0 0,-1 0 1 0 0,1-1-1 0 0,-1 1 1 0 0,3 1-1 0 0,0-2-192 0 0,0 1-1 0 0,0-1 0 0 0,0 0 0 0 0,0 0 1 0 0,1 0-1 0 0,-1-1 0 0 0,0 0 0 0 0,0 1 1 0 0,0-1-1 0 0,0-1 0 0 0,1 1 0 0 0,4-2 1 0 0,76-14 156 0 0,-30 2-6970 0 0,-46 7 997 0 0,-13-7 1901 0 0,3 11 2608 0 0,0-6-3722 0 0</inkml:trace>
  <inkml:trace contextRef="#ctx0" brushRef="#br0" timeOffset="1">225 1 8034 0 0,'5'7'8496'0'0,"-2"4"-3595"0"0,2 28-2276 0 0,-3-20-1654 0 0,3 18-963 0 0,12 56 755 0 0,-3-50-3232 0 0,8-5-4130 0 0,-15-31 1697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14355 0 0,'3'-4'6540'0'0,"8"0"-4663"0"0,9-1-1349 0 0,-4 2-429 0 0,0 0 1 0 0,0 1-1 0 0,0 1 1 0 0,1 0 0 0 0,31 4-1 0 0,-65 2-2493 0 0,10-1 2594 0 0,0 0 0 0 0,0 0 0 0 0,0 1-1 0 0,0 0 1 0 0,-8 7 0 0 0,12-7-102 0 0,0 0-1 0 0,0 0 1 0 0,1 0 0 0 0,-1 1-1 0 0,1-1 1 0 0,0 1-1 0 0,1-1 1 0 0,-1 1-1 0 0,1 0 1 0 0,0 0 0 0 0,1-1-1 0 0,-1 1 1 0 0,1 0-1 0 0,0 0 1 0 0,1 0 0 0 0,-1 0-1 0 0,1-1 1 0 0,0 1-1 0 0,1 0 1 0 0,-1-1-1 0 0,1 1 1 0 0,3 6 0 0 0,-3-8-156 0 0,-1 0 0 0 0,1-1 0 0 0,-1 1 0 0 0,1-1 0 0 0,0 0 0 0 0,1 1 0 0 0,-1-1 0 0 0,0 0 0 0 0,1 0 0 0 0,0-1-1 0 0,-1 1 1 0 0,1 0 0 0 0,0-1 0 0 0,1 0 0 0 0,-1 1 0 0 0,0-1 0 0 0,1-1 0 0 0,-1 1 0 0 0,1 0 0 0 0,-1-1 0 0 0,1 0 0 0 0,0 0 0 0 0,0 0 0 0 0,-1 0 0 0 0,1 0 0 0 0,0-1 0 0 0,0 0 0 0 0,0 0 0 0 0,0 0 0 0 0,0 0 0 0 0,0-1 0 0 0,-1 1 0 0 0,7-3 0 0 0,-8 3-145 0 0,29-12-2221 0 0,-30 12 2118 0 0,0-1 0 0 0,0 1 1 0 0,0-1-1 0 0,0 1 0 0 0,0-1 0 0 0,0 1 0 0 0,0-1 1 0 0,0 1-1 0 0,0-1 0 0 0,-1 0 0 0 0,1 0 0 0 0,0 0 1 0 0,0 1-1 0 0,-1-1 0 0 0,1 0 0 0 0,0 0 0 0 0,-1 0 0 0 0,1 0 1 0 0,-1 0-1 0 0,1 0 0 0 0,-1 0 0 0 0,1 0 0 0 0,-1 0 1 0 0,0 0-1 0 0,1-3 0 0 0,-8-15-4000 0 0,4 7-1031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9098 0 0,'6'2'3937'0'0,"4"0"-1905"0"0,3 0-407 0 0,2-2-265 0 0,1-2-264 0 0,2-1-360 0 0,0-1-280 0 0,1-2-176 0 0,1 1-136 0 0,-1-1-96 0 0,-3 3-224 0 0,0 3-392 0 0,-3 1-528 0 0,-4 2-704 0 0,-4 3-889 0 0,-2-1-752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1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28 19100 0 0,'-3'-2'3050'0'0,"3"2"-2871"0"0,-1 0 1 0 0,1 0-1 0 0,0-1 0 0 0,0 1 1 0 0,0 0-1 0 0,0 0 1 0 0,0-1-1 0 0,0 1 0 0 0,0 0 1 0 0,0 0-1 0 0,0-1 1 0 0,0 1-1 0 0,0 0 0 0 0,0 0 1 0 0,0-1-1 0 0,0 1 1 0 0,0 0-1 0 0,0 0 0 0 0,0-1 1 0 0,2-2 2511 0 0,-2 3-2512 0 0,21-8 1742 0 0,26 2-2452 0 0,16 8 40 0 0,-22 1-1805 0 0,0-3-4495 0 0,-21-5-2233 0 0,-12 1 2165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1 441 16620 0 0,'3'-2'2296'0'0,"3"0"-768"0"0,4 0-295 0 0,1 0-233 0 0,5 0-344 0 0,0-1-304 0 0,2 0-120 0 0,0-1-96 0 0,-1 0-88 0 0,1 0-48 0 0,-1 1-48 0 0,-2 1-240 0 0,0 1-520 0 0,-2 0-960 0 0,-3 0-1473 0 0,-2-1-1616 0 0</inkml:trace>
  <inkml:trace contextRef="#ctx0" brushRef="#br0" timeOffset="1">212 1 18340 0 0,'16'6'8205'0'0,"15"16"-7151"0"0,-21-15-270 0 0,-2-1-695 0 0,0 0 0 0 0,0 1 0 0 0,-1 0 0 0 0,0 0 0 0 0,0 0 0 0 0,-1 1 0 0 0,1 0-1 0 0,-2 0 1 0 0,1 1 0 0 0,-1-1 0 0 0,-1 1 0 0 0,5 11 0 0 0,-6-8-206 0 0,1 0 0 0 0,-2 0 1 0 0,1 0-1 0 0,-2 0 0 0 0,1 1 0 0 0,-2-1 1 0 0,0 1-1 0 0,0-1 0 0 0,-4 19 0 0 0,2-17-810 0 0,-1 1-1 0 0,-1-1 0 0 0,-1 1 0 0 0,-8 19 0 0 0,-2-5-3772 0 0,-1 0-3827 0 0,10-19 2103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19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 3937 0 0,'-14'-4'6717'0'0,"33"3"-3880"0"0,33 5-1487 0 0,82 9-10 0 0,210 25-1060 0 0,-253-27-154 0 0,143-2 0 0 0,-219-10 328 0 0,-1 0 1 0 0,0-1-1 0 0,-1-1 0 0 0,22-7 0 0 0,-21 6 375 0 0,-1 0-1 0 0,0 1 1 0 0,1 1-1 0 0,21-2 0 0 0,21 10 393 0 0,-46-4-1108 0 0,1-1 0 0 0,-1 0 0 0 0,1 0-1 0 0,0-1 1 0 0,20-3 0 0 0,-21 2-106 0 0,-1 1-1 0 0,1-1 1 0 0,-1 2 0 0 0,1-1-1 0 0,-1 1 1 0 0,1 1-1 0 0,12 3 1 0 0,-10-3 14 0 0,1 1 0 0 0,24 0 0 0 0,-14-5 1117 0 0,-15-3-3804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19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45 5921 0 0,'1'-6'1459'0'0,"0"-25"10277"0"0,-1 30-11555 0 0,0 1-1 0 0,0-1 1 0 0,0 1-1 0 0,0 0 0 0 0,-1-1 1 0 0,1 1-1 0 0,0 0 1 0 0,0-1-1 0 0,0 1 0 0 0,-1 0 1 0 0,1-1-1 0 0,0 1 1 0 0,0 0-1 0 0,-1 0 0 0 0,1-1 1 0 0,0 1-1 0 0,-1 0 0 0 0,1 0 1 0 0,0 0-1 0 0,-1-1 1 0 0,1 1-1 0 0,0 0 0 0 0,-1 0 1 0 0,1 0-1 0 0,0 0 1 0 0,-1 0-1 0 0,0 0 0 0 0,-17 7 1437 0 0,17-6-1577 0 0,0 0-1 0 0,0 0 1 0 0,0 1 0 0 0,0-1-1 0 0,1 0 1 0 0,-1 1 0 0 0,0-1-1 0 0,0 1 1 0 0,1-1 0 0 0,-1 1-1 0 0,1-1 1 0 0,-1 1-1 0 0,1-1 1 0 0,0 1 0 0 0,0 0-1 0 0,0-1 1 0 0,0 1 0 0 0,0-1-1 0 0,0 3 1 0 0,5 37 114 0 0,-4-30-69 0 0,41 242-79 0 0,-43-245-822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7090 0 0,'-3'1'387'0'0,"0"1"0"0"0,0-1 0 0 0,0 1 1 0 0,0-1-1 0 0,1 1 0 0 0,-1 0 1 0 0,1 0-1 0 0,-1 0 0 0 0,1 0 1 0 0,0 0-1 0 0,0 0 0 0 0,0 1 1 0 0,0-1-1 0 0,0 1 0 0 0,1-1 1 0 0,-1 1-1 0 0,1 0 0 0 0,-1 0 0 0 0,1 0 1 0 0,0 0-1 0 0,-1 5 0 0 0,1-3-168 0 0,1 0 0 0 0,0 0-1 0 0,0 0 1 0 0,0 0 0 0 0,0-1-1 0 0,1 1 1 0 0,0 0 0 0 0,0 0-1 0 0,0-1 1 0 0,0 1 0 0 0,1-1-1 0 0,0 1 1 0 0,3 5-1 0 0,-3-6-195 0 0,0 0 0 0 0,1 0-1 0 0,0 0 1 0 0,0 0 0 0 0,0 0-1 0 0,1 0 1 0 0,-1-1-1 0 0,1 1 1 0 0,0-1 0 0 0,0 0-1 0 0,0 0 1 0 0,8 4 0 0 0,-10-6-14 0 0,1 0 1 0 0,0 0-1 0 0,0 0 1 0 0,-1-1-1 0 0,1 1 1 0 0,0 0-1 0 0,0-1 1 0 0,0 0 0 0 0,0 0-1 0 0,0 0 1 0 0,0 0-1 0 0,0 0 1 0 0,0-1-1 0 0,-1 1 1 0 0,1-1 0 0 0,0 0-1 0 0,0 0 1 0 0,0 0-1 0 0,-1 0 1 0 0,1 0-1 0 0,0 0 1 0 0,3-3-1 0 0,-4 2 27 0 0,1 0 0 0 0,-1 0 0 0 0,1-1 0 0 0,-1 1 0 0 0,0-1 0 0 0,0 1 0 0 0,0-1 0 0 0,0 0 0 0 0,-1 1 0 0 0,1-1 0 0 0,-1 0-1 0 0,0 0 1 0 0,0 0 0 0 0,0 0 0 0 0,0-1 0 0 0,0 1 0 0 0,0 0 0 0 0,-1 0 0 0 0,0-1 0 0 0,1 1 0 0 0,-1 0 0 0 0,-1 0 0 0 0,1-1-1 0 0,0 1 1 0 0,-1 0 0 0 0,1 0 0 0 0,-2-4 0 0 0,1 4 2 0 0,0 0 1 0 0,0 1-1 0 0,0-1 0 0 0,0 0 1 0 0,0 1-1 0 0,-1-1 0 0 0,1 1 0 0 0,-1 0 1 0 0,0-1-1 0 0,1 1 0 0 0,-1 0 1 0 0,0 0-1 0 0,0 0 0 0 0,0 0 1 0 0,-1 1-1 0 0,1-1 0 0 0,0 0 0 0 0,-1 1 1 0 0,1 0-1 0 0,-1-1 0 0 0,1 1 1 0 0,-1 0-1 0 0,0 0 0 0 0,0 1 1 0 0,1-1-1 0 0,-1 0 0 0 0,0 1 0 0 0,0 0 1 0 0,1 0-1 0 0,-1 0 0 0 0,-4 0 1 0 0,-33 11-984 0 0,8 0-1891 0 0,29-10 2148 0 0,0-1-1 0 0,0 1 1 0 0,0-1 0 0 0,-1 0-1 0 0,1 0 1 0 0,0 0 0 0 0,0 0-1 0 0,-4-1 1 0 0,-10-4-3442 0 0,3 4-684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7786 0 0,'-4'15'5027'0'0,"5"16"-3265"0"0,0-20-1228 0 0,0 4-712 0 0,0 32 1228 0 0,-1-15-7053 0 0,-1-22 450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7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2641 0 0,'-10'9'16748'0'0,"9"11"-10936"0"0,12 33-7999 0 0,-7-35 3682 0 0,1 10-1347 0 0,2 49 0 0 0,-5-87-3903 0 0,-2 9 3311 0 0,1 1 1 0 0,-1-1 0 0 0,0 1 0 0 0,0-1-1 0 0,0 0 1 0 0,0 1 0 0 0,1-1 0 0 0,-1 0-1 0 0,0 1 1 0 0,0-1 0 0 0,0 0 0 0 0,-1 1-1 0 0,1-1 1 0 0,0 0 0 0 0,0 1 0 0 0,0-1-1 0 0,0 0 1 0 0,0 1 0 0 0,-1-1 0 0 0,1 1-1 0 0,0-1 1 0 0,-1 0 0 0 0,1 1 0 0 0,0-1-1 0 0,-1 1 1 0 0,0-1 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8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53 5073 0 0,'-5'-8'1186'0'0,"-3"-15"9445"0"0,4 2-8624 0 0,6 35-238 0 0,0 53-242 0 0,-3-47-1419 0 0,2 1-1 0 0,0-1 1 0 0,8 37 0 0 0,0-146-239 0 0,-5 63 131 0 0,-3 20 8 0 0,0 0 0 0 0,0 0 0 0 0,0 0 0 0 0,-1 0 1 0 0,0-1-1 0 0,0 1 0 0 0,0 0 0 0 0,-1 0 0 0 0,-2-7 0 0 0,1 15 251 0 0,-2 11-157 0 0,-1 14-41 0 0,5-25-66 0 0,-2 9-36 0 0,1 0 0 0 0,1-1 0 0 0,-1 1 0 0 0,2 0 0 0 0,0-1 0 0 0,0 1 0 0 0,1 0 0 0 0,3 12 0 0 0,-3-20-1155 0 0,0 1-2169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2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77 3425 0 0,'-6'-3'832'0'0,"4"1"-183"0"0,-1 1 0 0 0,1-1-1 0 0,-1 1 1 0 0,1 0 0 0 0,-1 0 0 0 0,1 0 0 0 0,-1 0-1 0 0,-5-1 1 0 0,8 2-524 0 0,-1 1 0 0 0,0-1 0 0 0,0 0 1 0 0,0 1-1 0 0,1-1 0 0 0,-1 0 0 0 0,0 1 0 0 0,0-1 0 0 0,1 1 0 0 0,-1-1 0 0 0,0 1 0 0 0,0-1 0 0 0,1 1 0 0 0,-1 0 0 0 0,1-1 0 0 0,-1 1 0 0 0,1 0 0 0 0,-1-1 0 0 0,1 1 1 0 0,-1 0-1 0 0,1 0 0 0 0,0 0 0 0 0,-1-1 0 0 0,1 1 0 0 0,0 0 0 0 0,0 0 0 0 0,-1 0 0 0 0,1 0 0 0 0,0-1 0 0 0,0 1 0 0 0,0 0 0 0 0,0 0 0 0 0,0 1 0 0 0,0 2-105 0 0,-1 0 0 0 0,0 0 0 0 0,1 0-1 0 0,0 1 1 0 0,0-1 0 0 0,0 0 0 0 0,1 0-1 0 0,-1 0 1 0 0,1 0 0 0 0,0 0 0 0 0,0 0-1 0 0,1 0 1 0 0,-1 0 0 0 0,1-1 0 0 0,0 1-1 0 0,0 0 1 0 0,0-1 0 0 0,0 1-1 0 0,0-1 1 0 0,1 0 0 0 0,0 0 0 0 0,0 0-1 0 0,-1 0 1 0 0,2 0 0 0 0,-1-1 0 0 0,0 1-1 0 0,1-1 1 0 0,-1 0 0 0 0,1 0 0 0 0,-1 0-1 0 0,1 0 1 0 0,0-1 0 0 0,0 1 0 0 0,0-1-1 0 0,0 0 1 0 0,0 0 0 0 0,0-1 0 0 0,0 1-1 0 0,0-1 1 0 0,0 0 0 0 0,0 0 0 0 0,0 0-1 0 0,0-1 1 0 0,1 1 0 0 0,-1-1 0 0 0,0 0-1 0 0,0 0 1 0 0,-1 0 0 0 0,1-1-1 0 0,0 0 1 0 0,0 1 0 0 0,-1-1 0 0 0,1-1-1 0 0,-1 1 1 0 0,1 0 0 0 0,-1-1 0 0 0,0 1-1 0 0,0-1 1 0 0,0 0 0 0 0,4-6 0 0 0,-5 7-2 0 0,0-1 0 0 0,1 0 0 0 0,-1 0 1 0 0,0 0-1 0 0,-1 0 0 0 0,1-1 1 0 0,0 1-1 0 0,-1-1 0 0 0,0 1 0 0 0,0-1 1 0 0,0 1-1 0 0,0-1 0 0 0,-1 1 0 0 0,1-1 1 0 0,-1 0-1 0 0,0 1 0 0 0,0-1 1 0 0,0 0-1 0 0,0 1 0 0 0,-1-1 0 0 0,0 0 1 0 0,0 1-1 0 0,0-1 0 0 0,0 1 0 0 0,0-1 1 0 0,-1 1-1 0 0,1 0 0 0 0,-1-1 0 0 0,0 1 1 0 0,0 0-1 0 0,0 0 0 0 0,0 0 1 0 0,-1 0-1 0 0,1 1 0 0 0,-4-3 0 0 0,2 1 32 0 0,0 0 0 0 0,-1 0-1 0 0,0 1 1 0 0,1-1 0 0 0,-1 1 0 0 0,0 1-1 0 0,-1-1 1 0 0,1 1 0 0 0,0 0-1 0 0,-1 0 1 0 0,0 0 0 0 0,1 1-1 0 0,-1 0 1 0 0,0 0 0 0 0,0 0 0 0 0,1 1-1 0 0,-1 0 1 0 0,0 0 0 0 0,0 0-1 0 0,0 1 1 0 0,-10 2 0 0 0,15-3-97 0 0,-1 1 0 0 0,1-1 1 0 0,-1 1-1 0 0,1-1 0 0 0,-1 1 1 0 0,1 0-1 0 0,0-1 1 0 0,-1 1-1 0 0,1 0 0 0 0,0 0 1 0 0,0 0-1 0 0,0 0 0 0 0,0 0 1 0 0,0 0-1 0 0,0 0 0 0 0,0 1 1 0 0,0-1-1 0 0,0 0 1 0 0,0 1-1 0 0,0-1 0 0 0,1 0 1 0 0,-1 1-1 0 0,1-1 0 0 0,-1 1 1 0 0,1-1-1 0 0,0 1 0 0 0,-1-1 1 0 0,1 1-1 0 0,0 2 0 0 0,0-2-382 0 0,1 1-1 0 0,-1 0 0 0 0,1-1 0 0 0,-1 1 1 0 0,1 0-1 0 0,0-1 0 0 0,0 1 1 0 0,1-1-1 0 0,-1 1 0 0 0,0-1 0 0 0,1 0 1 0 0,-1 1-1 0 0,1-1 0 0 0,0 0 0 0 0,4 4 1 0 0,7 4-4615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4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63 4265 0 0,'-10'-39'4102'0'0,"3"15"4228"0"0,7 57-6555 0 0,0 17-1177 0 0,8 73 0 0 0,2-95-4581 0 0,-6-20-716 0 0,-9-13 1184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6 11394 0 0,'-2'-1'342'0'0,"0"0"-1"0"0,1 0 0 0 0,-1 1 1 0 0,0-1-1 0 0,0 0 0 0 0,0 1 1 0 0,1 0-1 0 0,-1-1 0 0 0,0 1 1 0 0,0 0-1 0 0,0 0 0 0 0,0 0 1 0 0,0 0-1 0 0,0 0 0 0 0,0 1 1 0 0,0-1-1 0 0,1 1 0 0 0,-1-1 0 0 0,0 1 1 0 0,0-1-1 0 0,-3 3 0 0 0,3-1-139 0 0,0 0 0 0 0,0 0 0 0 0,0 0 0 0 0,0 0 0 0 0,1 0 0 0 0,-1 1-1 0 0,0-1 1 0 0,1 1 0 0 0,0-1 0 0 0,0 1 0 0 0,0 0 0 0 0,0 0 0 0 0,0-1-1 0 0,-1 5 1 0 0,-4 26-43 0 0,2 1-1 0 0,1-1 0 0 0,1 49 1 0 0,2-38-123 0 0,0-28 0 0 0,0-1 1 0 0,2 0-1 0 0,0 0 0 0 0,0 0 1 0 0,2 0-1 0 0,0 0 1 0 0,9 21-1 0 0,0-7-372 0 0,1-2 0 0 0,29 44 1 0 0,-23-50-4235 0 0,-17-33-3152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2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15363 0 0,'5'7'9789'0'0,"-2"5"-4661"0"0,-1 4-3288 0 0,0 11-3209 0 0,1-3 2195 0 0,0 1-1028 0 0,16 81 901 0 0,-3-55-2313 0 0,8-5-3525 0 0,-23-45 4756 0 0,6 8-4162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1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32 9394 0 0,'-10'-19'5098'0'0,"4"7"1406"0"0,7 30-3944 0 0,11 65-1975 0 0,13 69-727 0 0,0-55-4896 0 0,-27-113 617 0 0,1-19 3507 0 0,1 0 1067 0 0,-1 32-129 0 0,0-5 237 0 0,1 0 1 0 0,0 0-1 0 0,0-1 0 0 0,0 1 1 0 0,3-9-1 0 0,-3 16-232 0 0,0-1 1 0 0,0 1-1 0 0,1 0 0 0 0,-1 0 0 0 0,1 0 1 0 0,-1 0-1 0 0,1 0 0 0 0,-1 0 1 0 0,1 0-1 0 0,0 0 0 0 0,-1 0 0 0 0,1 0 1 0 0,0 0-1 0 0,0 0 0 0 0,-1 1 1 0 0,1-1-1 0 0,0 0 0 0 0,0 0 0 0 0,0 1 1 0 0,0-1-1 0 0,0 1 0 0 0,0-1 1 0 0,0 1-1 0 0,0-1 0 0 0,1 1 0 0 0,-1 0 1 0 0,0-1-1 0 0,0 1 0 0 0,0 0 1 0 0,0 0-1 0 0,0 0 0 0 0,1 0 0 0 0,-1 0 1 0 0,0 0-1 0 0,0 0 0 0 0,0 0 1 0 0,0 1-1 0 0,1-1 0 0 0,-1 0 0 0 0,0 1 1 0 0,0-1-1 0 0,0 0 0 0 0,0 1 1 0 0,1 0-1 0 0,8 4 52 0 0,0-1 1 0 0,-1 1-1 0 0,16 12 0 0 0,-3-2-2698 0 0,-7-4-2115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13675 0 0,'0'8'6316'0'0,"9"30"-4774"0"0,-4-19-1543 0 0,37 108 1202 0 0,-14-67-2401 0 0,9-6-3285 0 0,-18-38-2705 0 0,-12-14 1301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29 13307 0 0,'-15'1'4839'0'0,"21"1"-2743"0"0,27-1-1667 0 0,12-7-304 0 0,-23 3-1440 0 0,0 0-3538 0 0,-29-6-3209 0 0,-13 0 7705 0 0,16 8 594 0 0,1 0 0 0 0,-1 1 0 0 0,0 0 0 0 0,0-1 0 0 0,0 1 0 0 0,0 1 0 0 0,0-1 0 0 0,1 1 0 0 0,-1-1 0 0 0,0 1 0 0 0,0 0-1 0 0,1 0 1 0 0,-1 1 0 0 0,0-1 0 0 0,1 1 0 0 0,-1 0 0 0 0,1-1 0 0 0,0 2 0 0 0,0-1 0 0 0,0 0 0 0 0,0 1 0 0 0,0-1 0 0 0,-3 4 0 0 0,3-2 91 0 0,0 1 0 0 0,1-1 0 0 0,-1 1 0 0 0,1-1 0 0 0,0 1 0 0 0,0 0 0 0 0,0 0 0 0 0,1 0 0 0 0,0 0 0 0 0,0 0 0 0 0,0 0 0 0 0,0 0 0 0 0,1 0 0 0 0,0 0 0 0 0,0 0 0 0 0,1 10 0 0 0,2 4 70 0 0,1 1 1 0 0,11 33-1 0 0,-14-49-518 0 0,1 1 1 0 0,-1 0-1 0 0,1-1 1 0 0,1 1-1 0 0,-1-1 1 0 0,0 0-1 0 0,1 0 0 0 0,0 0 1 0 0,0 0-1 0 0,0 0 1 0 0,1-1-1 0 0,-1 1 1 0 0,1-1-1 0 0,0 0 0 0 0,0 0 1 0 0,8 5-1 0 0,-11-8-95 0 0,0 1-1 0 0,0-1 0 0 0,0 0 1 0 0,-1 0-1 0 0,1 1 0 0 0,0-1 1 0 0,0 0-1 0 0,0 0 1 0 0,0 0-1 0 0,0 0 0 0 0,0 0 1 0 0,0 0-1 0 0,0 0 1 0 0,0 0-1 0 0,0-1 0 0 0,-1 1 1 0 0,1 0-1 0 0,0 0 0 0 0,0-1 1 0 0,0 1-1 0 0,0 0 1 0 0,0-1-1 0 0,-1 1 0 0 0,1-1 1 0 0,0 0-1 0 0,-1 1 0 0 0,1-1 1 0 0,0 1-1 0 0,-1-1 1 0 0,1 0-1 0 0,0 0 0 0 0,-1 1 1 0 0,1-1-1 0 0,-1 0 1 0 0,1 0-1 0 0,-1 1 0 0 0,0-1 1 0 0,1 0-1 0 0,-1 0 0 0 0,0 0 1 0 0,0 0-1 0 0,1 0 1 0 0,-1 0-1 0 0,0 0 0 0 0,0 0 1 0 0,0-1-1 0 0,2-10-3475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 6649 0 0,'-4'-5'10195'0'0,"3"19"-6936"0"0,4 20-2240 0 0,-2-28-819 0 0,3 11-414 0 0,-1 0-1 0 0,-1 1 0 0 0,-1 19 0 0 0,-1-32-514 0 0,0 1 0 0 0,-1 0 0 0 0,0-1-1 0 0,0 1 1 0 0,-4 8 0 0 0,4-10-105 0 0,-1-1 0 0 0,1 1 0 0 0,-1-1 0 0 0,0 0-1 0 0,-1 0 1 0 0,1 0 0 0 0,0 0 0 0 0,-1 0 0 0 0,-4 3 0 0 0,-6 7-3904 0 0</inkml:trace>
  <inkml:trace contextRef="#ctx0" brushRef="#br0" timeOffset="1">0 264 6785 0 0,'43'-38'9985'0'0,"8"5"-6678"0"0,-46 30-3340 0 0,0 1 1 0 0,1 0 0 0 0,-1 0 0 0 0,0 0 0 0 0,1 0 0 0 0,0 1 0 0 0,-1 0 0 0 0,1 0 0 0 0,0 1 0 0 0,-1-1 0 0 0,1 1-1 0 0,0 1 1 0 0,0-1 0 0 0,-1 1 0 0 0,1 0 0 0 0,0 0 0 0 0,-1 0 0 0 0,9 4 0 0 0,1 6-3109 0 0,-14-11 2841 0 0,-1 1 0 0 0,0-1 0 0 0,1 1 0 0 0,-1-1 0 0 0,0 1 0 0 0,0 0 0 0 0,1-1 0 0 0,-1 1 0 0 0,0 0 0 0 0,0-1 0 0 0,0 1 0 0 0,0-1 0 0 0,0 1 0 0 0,0 0 0 0 0,0-1 0 0 0,0 1 0 0 0,0 0 0 0 0,0-1 0 0 0,0 1 0 0 0,0 0 0 0 0,-1-1 0 0 0,1 1 0 0 0,0-1 0 0 0,0 1 0 0 0,-1 0 0 0 0,1-1 0 0 0,-1 1 0 0 0,-3 6-4401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59 9194 0 0,'-4'-2'1508'0'0,"0"1"0"0"0,1-1 1 0 0,-1-1-1 0 0,1 1 0 0 0,-1-1 0 0 0,1 1 1 0 0,0-1-1 0 0,-3-3 0 0 0,5 6-1386 0 0,1-1 0 0 0,0 1 0 0 0,-1-1 0 0 0,1 1 0 0 0,0-1 0 0 0,-1 1 1 0 0,1-1-1 0 0,0 1 0 0 0,0-1 0 0 0,0 1 0 0 0,0-1 0 0 0,-1 1 0 0 0,1-1 0 0 0,0 1 0 0 0,0-1 0 0 0,0 0 0 0 0,0 1 0 0 0,0-1 0 0 0,0 1 0 0 0,0-1 1 0 0,0 1-1 0 0,1-1 0 0 0,-1 1 0 0 0,0-1 0 0 0,0 0 0 0 0,1 0-61 0 0,0 0 1 0 0,0 0-1 0 0,0 0 1 0 0,0 0-1 0 0,0 0 0 0 0,0 0 1 0 0,0 1-1 0 0,1-1 1 0 0,-1 0-1 0 0,0 1 0 0 0,0-1 1 0 0,1 1-1 0 0,-1-1 1 0 0,0 1-1 0 0,3-1 0 0 0,13-2-386 0 0,0 1-1 0 0,1 0 1 0 0,-1 1 0 0 0,1 1-1 0 0,-1 0 1 0 0,25 5-1 0 0,11 0-6894 0 0,-35-6 2257 0 0,-1-2-2315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71 6257 0 0,'-2'-1'616'0'0,"1"0"-1"0"0,-1-1 0 0 0,0 1 1 0 0,1-1-1 0 0,-1 1 0 0 0,1-1 1 0 0,-1 0-1 0 0,1 1 0 0 0,0-1 1 0 0,0 0-1 0 0,0 0 0 0 0,0 0 1 0 0,0 0-1 0 0,0-2 0 0 0,1 2-354 0 0,0 1 0 0 0,1 0-1 0 0,-1 0 1 0 0,0 0 0 0 0,1 0-1 0 0,0 0 1 0 0,-1 0-1 0 0,1 0 1 0 0,0 0 0 0 0,-1 0-1 0 0,1 0 1 0 0,0 0 0 0 0,0 0-1 0 0,0 0 1 0 0,0 1 0 0 0,0-1-1 0 0,0 0 1 0 0,0 1 0 0 0,0-1-1 0 0,0 0 1 0 0,0 1 0 0 0,0 0-1 0 0,0-1 1 0 0,0 1 0 0 0,0-1-1 0 0,3 1 1 0 0,3-2-87 0 0,1 0 1 0 0,-1 0 0 0 0,1 1-1 0 0,0 0 1 0 0,0 1 0 0 0,13 0-1 0 0,-14 1-161 0 0,-1-1 0 0 0,1 0 0 0 0,-1 0 0 0 0,1-1 0 0 0,-1 0 0 0 0,0 0 0 0 0,1 0 0 0 0,-1-1 0 0 0,0 0 0 0 0,11-5 0 0 0,-34 16-379 0 0,11-7 345 0 0,0 1-1 0 0,0 0 1 0 0,0 0 0 0 0,1 1-1 0 0,-1 0 1 0 0,1 0-1 0 0,0 0 1 0 0,-7 7 0 0 0,9-6 14 0 0,0 1 0 0 0,0-1 0 0 0,1 0 0 0 0,-1 1 0 0 0,1 0 0 0 0,0-1 0 0 0,1 1 0 0 0,-1 0 1 0 0,1 0-1 0 0,0 0 0 0 0,1 0 0 0 0,0 0 0 0 0,-1 0 0 0 0,2 0 0 0 0,-1 0 0 0 0,1 0 0 0 0,0 0 0 0 0,0 0 1 0 0,1 0-1 0 0,-1 0 0 0 0,2-1 0 0 0,-1 1 0 0 0,0 0 0 0 0,4 4 0 0 0,-4-6-24 0 0,0 0-1 0 0,0-1 1 0 0,0 1-1 0 0,0-1 1 0 0,1 0-1 0 0,-1 0 1 0 0,1 0-1 0 0,0 0 1 0 0,0 0-1 0 0,0 0 1 0 0,0-1-1 0 0,1 1 1 0 0,-1-1 0 0 0,0 0-1 0 0,1 0 1 0 0,0 0-1 0 0,0-1 1 0 0,-1 1-1 0 0,1-1 1 0 0,0 0-1 0 0,0 0 1 0 0,0 0-1 0 0,0-1 1 0 0,0 0-1 0 0,0 1 1 0 0,0-1-1 0 0,1 0 1 0 0,-1-1-1 0 0,0 1 1 0 0,0-1-1 0 0,0 0 1 0 0,0 0-1 0 0,-1 0 1 0 0,1 0-1 0 0,7-4 1 0 0,-9 3-404 0 0,1 1-1 0 0,-1-1 1 0 0,0 1-1 0 0,1-1 1 0 0,-1 0-1 0 0,0 0 1 0 0,0 0-1 0 0,0 0 1 0 0,-1-1-1 0 0,1 1 1 0 0,0 0-1 0 0,-1-1 1 0 0,0 1 0 0 0,1-1-1 0 0,-1 0 1 0 0,0 1-1 0 0,0-1 1 0 0,0 0-1 0 0,-1 0 1 0 0,1 1-1 0 0,-1-1 1 0 0,0 0-1 0 0,1 0 1 0 0,-1 0-1 0 0,-1 0 1 0 0,1 1 0 0 0,0-1-1 0 0,-1 0 1 0 0,1 0-1 0 0,-1 0 1 0 0,0 1-1 0 0,0-1 1 0 0,0 0-1 0 0,0 1 1 0 0,-2-4-1 0 0,-4-5-3320 0 0</inkml:trace>
  <inkml:trace contextRef="#ctx0" brushRef="#br0" timeOffset="1">111 108 6505 0 0,'0'0'167'0'0,"0"0"0"0"0,0 0 0 0 0,1 0-1 0 0,-1 0 1 0 0,3 2 2334 0 0,-3-2-2335 0 0,0 0 1 0 0,0 0 0 0 0,0 0 0 0 0,0 1-1 0 0,0-1 1 0 0,0 0 0 0 0,1 0-1 0 0,-1 1 1 0 0,0-1 0 0 0,0 0 0 0 0,0 0-1 0 0,0 1 1 0 0,0-1 0 0 0,0 0-1 0 0,0 0 1 0 0,0 0 0 0 0,0 1 0 0 0,0-1-1 0 0,0 0 1 0 0,0 0 0 0 0,-2 3 2334 0 0,1-3-2335 0 0,1 1 1 0 0,22-2 2067 0 0,29-20-761 0 0,8-1-1145 0 0,-55 20-594 0 0,1 2-1 0 0,-1-1 1 0 0,0 0 0 0 0,1 1 0 0 0,-1 0 0 0 0,1 0 0 0 0,-1 0-1 0 0,1 1 1 0 0,-1-1 0 0 0,0 1 0 0 0,9 2 0 0 0,-12-2-79 0 0,0-1 1 0 0,0 1 0 0 0,0-1 0 0 0,0 1 0 0 0,0-1 0 0 0,0 1-1 0 0,0-1 1 0 0,0 1 0 0 0,0 0 0 0 0,0-1 0 0 0,-1 1 0 0 0,1 0-1 0 0,0 0 1 0 0,0 0 0 0 0,-1 0 0 0 0,1 0 0 0 0,-1 0 0 0 0,1 0-1 0 0,0 0 1 0 0,-1 0 0 0 0,0 0 0 0 0,1 0 0 0 0,-1 0 0 0 0,0 0-1 0 0,0 0 1 0 0,1 0 0 0 0,-1 0 0 0 0,0 2 0 0 0,-1 8-3946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12083 0 0,'0'1'336'0'0,"0"0"0"0"0,0-1 1 0 0,0 1-1 0 0,0 0 1 0 0,0 0-1 0 0,0-1 1 0 0,0 1-1 0 0,0 0 1 0 0,1-1-1 0 0,-1 1 1 0 0,0 0-1 0 0,0 0 0 0 0,1-1 1 0 0,-1 1-1 0 0,0-1 1 0 0,1 1-1 0 0,-1 0 1 0 0,1-1-1 0 0,-1 1 1 0 0,1-1-1 0 0,-1 1 1 0 0,1-1-1 0 0,-1 1 0 0 0,1-1 1 0 0,-1 1-1 0 0,2 0 1 0 0,-1-1-58 0 0,1 0-1 0 0,-1 1 1 0 0,1-1 0 0 0,-1 0-1 0 0,1 0 1 0 0,-1 0 0 0 0,1 0 0 0 0,-1 0-1 0 0,1 0 1 0 0,-1 0 0 0 0,1-1 0 0 0,2 0-1 0 0,6-2-144 0 0,1-2-1 0 0,20-10 1 0 0,-18 8 827 0 0,8-2-476 0 0,0 1-1 0 0,37-10 1 0 0,-5 12-2598 0 0,-46 6 215 0 0,0 1-1 0 0,1-1 0 0 0,-1 1 0 0 0,0 1 0 0 0,8 2 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22 6337 0 0,'-7'-8'693'0'0,"-9"-5"8168"0"0,11 16-4782 0 0,3 12-3234 0 0,2-14-834 0 0,3 83 783 0 0,-2-76-922 0 0,0 1 1 0 0,0-1-1 0 0,1 1 1 0 0,0-1-1 0 0,1 0 0 0 0,0 0 1 0 0,6 13-1 0 0,6-5-4929 0 0,-3-8-4677 0 0,-8-6 5574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 4353 0 0,'-1'0'371'0'0,"1"-1"0"0"0,-1 1 0 0 0,1 0 1 0 0,-1 0-1 0 0,1 0 0 0 0,-1 0 0 0 0,1 0 0 0 0,-1 0 0 0 0,0 0 1 0 0,1 0-1 0 0,-1 0 0 0 0,1 0 0 0 0,-1 0 0 0 0,1 0 0 0 0,-1 0 1 0 0,1 1-1 0 0,-1-1 0 0 0,1 0 0 0 0,-1 0 0 0 0,-3 3 2970 0 0,4-2-2970 0 0,0-1 0 0 0,-1 1 0 0 0,1-1 0 0 0,-1 1 0 0 0,-4 25 3487 0 0,8 28-3019 0 0,-1-45-790 0 0,0-1 0 0 0,1 0 1 0 0,0 0-1 0 0,0-1 1 0 0,1 1-1 0 0,0-1 1 0 0,0 1-1 0 0,1-1 0 0 0,0 0 1 0 0,0-1-1 0 0,9 9 1 0 0,-10-10-40 0 0,0-1 1 0 0,1 0-1 0 0,-1 0 1 0 0,1-1 0 0 0,0 0-1 0 0,0 1 1 0 0,0-1 0 0 0,1-1-1 0 0,-1 1 1 0 0,1-1-1 0 0,-1 0 1 0 0,1 0 0 0 0,0-1-1 0 0,-1 0 1 0 0,1 0-1 0 0,12 0 1 0 0,-16-1-1 0 0,-1 0-1 0 0,1 0 1 0 0,0 0-1 0 0,-1-1 1 0 0,1 1 0 0 0,-1-1-1 0 0,1 1 1 0 0,-1-1-1 0 0,1 1 1 0 0,-1-1 0 0 0,1 0-1 0 0,-1 0 1 0 0,0 0-1 0 0,1 0 1 0 0,-1 0 0 0 0,0 0-1 0 0,0 0 1 0 0,0 0-1 0 0,0-1 1 0 0,2-1-1 0 0,-1 0 8 0 0,-1-1 0 0 0,1 1 0 0 0,-1-1 0 0 0,0 1 0 0 0,0-1 0 0 0,0 0 0 0 0,0 1 0 0 0,0-8 0 0 0,0 1 29 0 0,-1 0 0 0 0,0 1 0 0 0,-1-1 0 0 0,0 0 0 0 0,-1 0 0 0 0,-3-10 0 0 0,4 16 21 0 0,0 0-1 0 0,0 0 1 0 0,-1 1-1 0 0,1-1 0 0 0,-1 1 1 0 0,0-1-1 0 0,0 1 1 0 0,0 0-1 0 0,-1 0 1 0 0,1 0-1 0 0,-1 0 0 0 0,0 0 1 0 0,0 0-1 0 0,0 1 1 0 0,0-1-1 0 0,0 1 1 0 0,0 0-1 0 0,-1 0 0 0 0,1 0 1 0 0,-1 0-1 0 0,1 1 1 0 0,-1 0-1 0 0,0-1 0 0 0,0 1 1 0 0,1 0-1 0 0,-1 1 1 0 0,0-1-1 0 0,0 1 1 0 0,0 0-1 0 0,0 0 0 0 0,0 0 1 0 0,-5 1-1 0 0,2 0-56 0 0,1 0 1 0 0,0 1-1 0 0,-1-1 0 0 0,1 2 0 0 0,0-1 0 0 0,0 0 0 0 0,0 1 0 0 0,-7 5 1 0 0,7-4-389 0 0,1 0 0 0 0,0 0 0 0 0,0 0 0 0 0,1 0 0 0 0,0 1 0 0 0,-1 0 0 0 0,1-1 1 0 0,-6 12-1 0 0,8-13-260 0 0,-14 23-9616 0 0,10-18 3498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2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26 7298 0 0,'-3'0'368'0'0,"1"0"1"0"0,-1 0-1 0 0,0 0 1 0 0,0 0-1 0 0,0 1 1 0 0,0-1 0 0 0,0 1-1 0 0,1-1 1 0 0,-1 1-1 0 0,0 0 1 0 0,0 0-1 0 0,1 0 1 0 0,-1 1 0 0 0,1-1-1 0 0,-1 1 1 0 0,1-1-1 0 0,0 1 1 0 0,-1 0-1 0 0,1 0 1 0 0,0 0 0 0 0,0 0-1 0 0,0 0 1 0 0,-3 5-1 0 0,4-5-260 0 0,0 0-1 0 0,0 1 1 0 0,0-1-1 0 0,0 1 1 0 0,1-1-1 0 0,-1 1 1 0 0,1-1 0 0 0,-1 1-1 0 0,1 0 1 0 0,0-1-1 0 0,0 1 1 0 0,0-1-1 0 0,0 1 1 0 0,1 0-1 0 0,-1-1 1 0 0,1 1-1 0 0,-1-1 1 0 0,2 4 0 0 0,1-1-93 0 0,-1 0 0 0 0,1-1 0 0 0,0 1 0 0 0,0 0 1 0 0,0-1-1 0 0,1 0 0 0 0,0 0 0 0 0,0 0 0 0 0,0 0 1 0 0,0-1-1 0 0,0 1 0 0 0,1-1 0 0 0,0 0 0 0 0,0 0 1 0 0,-1-1-1 0 0,1 0 0 0 0,1 0 0 0 0,7 3 0 0 0,-6-3-12 0 0,1 0-1 0 0,-1 0 0 0 0,1 0 1 0 0,0-1-1 0 0,0 0 0 0 0,0-1 1 0 0,0 0-1 0 0,0 0 0 0 0,0 0 0 0 0,-1-1 1 0 0,1 0-1 0 0,10-4 0 0 0,-15 5 35 0 0,0-1-1 0 0,0 0 0 0 0,0 0 1 0 0,0-1-1 0 0,-1 1 0 0 0,1-1 1 0 0,0 1-1 0 0,-1-1 0 0 0,1 0 1 0 0,-1 0-1 0 0,0 0 0 0 0,1 0 1 0 0,-1 0-1 0 0,0 0 0 0 0,0-1 1 0 0,0 1-1 0 0,-1-1 0 0 0,1 0 1 0 0,-1 1-1 0 0,1-1 0 0 0,-1 0 1 0 0,0 0-1 0 0,0 0 0 0 0,0 0 1 0 0,0 0-1 0 0,-1 0 0 0 0,1 0 1 0 0,-1 0-1 0 0,0 0 0 0 0,0 0 1 0 0,0 0-1 0 0,0 0 0 0 0,0 0 1 0 0,-1 0-1 0 0,0 0 0 0 0,-1-5 1 0 0,0 2 33 0 0,0 1 1 0 0,0 0 0 0 0,-1 0 0 0 0,0 0 0 0 0,0 0 0 0 0,0 0 0 0 0,0 1 0 0 0,-1-1 0 0 0,0 1 0 0 0,0 0 0 0 0,0 0 0 0 0,0 0 0 0 0,0 1 0 0 0,-1 0 0 0 0,0-1 0 0 0,0 1 0 0 0,0 1 0 0 0,0-1 0 0 0,-8-2 0 0 0,6 4 40 0 0,1-1 0 0 0,-1 1 0 0 0,0 0 0 0 0,1 1 0 0 0,-1 0 0 0 0,0 0 0 0 0,0 0 0 0 0,-10 3 0 0 0,13-3-95 0 0,1 1 0 0 0,-1 0-1 0 0,0 0 1 0 0,0 0 0 0 0,1 1 0 0 0,-1-1 0 0 0,1 1 0 0 0,-1 0 0 0 0,1 0 0 0 0,0 0 0 0 0,-1 1 0 0 0,1-1 0 0 0,0 1-1 0 0,1-1 1 0 0,-1 1 0 0 0,-3 4 0 0 0,6-6-122 0 0,-1 0-1 0 0,1 0 1 0 0,-1-1 0 0 0,1 1-1 0 0,0 0 1 0 0,-1 0 0 0 0,1 0-1 0 0,0 0 1 0 0,0 0 0 0 0,0 0-1 0 0,-1 0 1 0 0,1 0 0 0 0,0 0-1 0 0,0 0 1 0 0,0 0 0 0 0,1 0-1 0 0,-1 0 1 0 0,0 0 0 0 0,0 0-1 0 0,0 0 1 0 0,1 0 0 0 0,-1 0-1 0 0,0 0 1 0 0,1 0 0 0 0,-1-1-1 0 0,1 1 1 0 0,0 1 0 0 0,1 0-655 0 0,-1 0 1 0 0,1 0-1 0 0,0-1 1 0 0,0 1-1 0 0,0 0 1 0 0,0-1 0 0 0,0 0-1 0 0,0 1 1 0 0,0-1-1 0 0,2 1 1 0 0,10 4-5763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21525 0 0,'2'0'645'0'0,"1"1"1"0"0,-1-1 0 0 0,0 0 0 0 0,0 1 0 0 0,0-1-1 0 0,0 1 1 0 0,1 0 0 0 0,-1 0 0 0 0,0 0 0 0 0,2 1-1 0 0,21 19 1876 0 0,16 29-1955 0 0,-36-44-98 0 0,7 13-434 0 0,-1-1 1 0 0,0 2-1 0 0,-2-1 0 0 0,0 2 1 0 0,-1-1-1 0 0,-1 1 0 0 0,-1 0 1 0 0,-1 0-1 0 0,-1 1 0 0 0,-1 0 1 0 0,0 0-1 0 0,-2-1 1 0 0,-1 1-1 0 0,0 0 0 0 0,-2 0 1 0 0,-7 36-1 0 0,5-41-764 0 0,0 0 0 0 0,-11 24 0 0 0,4-17-3813 0 0,-2-3-4767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 8922 0 0,'-5'-11'9680'0'0,"7"25"-4915"0"0,0 5-4107 0 0,-1 23-128 0 0,0-9-162 0 0,6 48 0 0 0,-5-70-914 0 0,0-1 0 0 0,1 1 0 0 0,0-1 0 0 0,9 19 0 0 0,-11-26-378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9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10 236 5713 0 0,'0'0'195'0'0,"-1"0"0"0"0,1 0 0 0 0,-1 0-1 0 0,1 1 1 0 0,-1-1 0 0 0,1 0 0 0 0,-1 0 0 0 0,1 0 0 0 0,0 1-1 0 0,-1-1 1 0 0,1 0 0 0 0,-1 1 0 0 0,1-1 0 0 0,0 0-1 0 0,-1 1 1 0 0,-1 5 5006 0 0,4-14-3615 0 0,11-66-990 0 0,1-6 177 0 0,-13 73-730 0 0,2 0-1 0 0,-1 0 1 0 0,1 0-1 0 0,0 0 1 0 0,0 0-1 0 0,1 1 1 0 0,0-1 0 0 0,5-6-1 0 0,-8 12-30 0 0,-1 0 0 0 0,1 0-1 0 0,0 0 1 0 0,-1 0 0 0 0,1 0 0 0 0,0 0-1 0 0,0 0 1 0 0,0 0 0 0 0,0 1-1 0 0,0-1 1 0 0,0 0 0 0 0,0 0 0 0 0,0 1-1 0 0,0-1 1 0 0,0 1 0 0 0,0-1 0 0 0,0 1-1 0 0,1-1 1 0 0,-1 1 0 0 0,0 0 0 0 0,0 0-1 0 0,0 0 1 0 0,1-1 0 0 0,-1 1 0 0 0,0 0-1 0 0,0 0 1 0 0,0 1 0 0 0,1-1 0 0 0,-1 0-1 0 0,0 0 1 0 0,0 1 0 0 0,0-1 0 0 0,1 0-1 0 0,-1 1 1 0 0,0-1 0 0 0,0 1 0 0 0,0 0-1 0 0,0-1 1 0 0,0 1 0 0 0,0 0 0 0 0,0-1-1 0 0,0 1 1 0 0,0 0 0 0 0,1 2-1 0 0,1 0 55 0 0,-1 1-1 0 0,1 0 1 0 0,-1 0-1 0 0,1 1 1 0 0,-1-1-1 0 0,0 0 1 0 0,-1 1-1 0 0,1-1 1 0 0,1 10-1 0 0,4 57 785 0 0,-6-50-1151 0 0,1 0 1 0 0,1-1-1 0 0,9 36 1 0 0,-4-38-4103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9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14 11130 0 0,'-2'0'142'0'0,"-21"5"3576"0"0,19-7-1669 0 0,15-7-712 0 0,-7 7-1265 0 0,0 1-1 0 0,0 0 1 0 0,0 0-1 0 0,-1 0 1 0 0,1 1-1 0 0,0-1 1 0 0,0 1 0 0 0,0 0-1 0 0,0 0 1 0 0,0 0-1 0 0,0 1 1 0 0,0-1 0 0 0,0 1-1 0 0,0 0 1 0 0,0 0-1 0 0,0 0 1 0 0,5 3 0 0 0,-4-2-538 0 0,1 0 1 0 0,-1 0 0 0 0,1-1 0 0 0,-1 0 0 0 0,1 0-1 0 0,0-1 1 0 0,-1 1 0 0 0,1-1 0 0 0,7-1 0 0 0,4-5-5127 0 0,-9 3 172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59 11578 0 0,'-3'-2'1403'0'0,"-23"-14"6077"0"0,21 10-4257 0 0,16 7-1239 0 0,-4 0-1973 0 0,0 0 0 0 0,1 0 0 0 0,-1-1 1 0 0,1 0-1 0 0,-1-1 0 0 0,0 0 0 0 0,1 0 0 0 0,-1 0 0 0 0,0-1 0 0 0,0 0 0 0 0,0-1 0 0 0,13-5 1 0 0,-13 4-79 0 0,0 1 1 0 0,0 0-1 0 0,1 1 1 0 0,-1 0 0 0 0,1 0-1 0 0,-1 1 1 0 0,1-1-1 0 0,-1 2 1 0 0,1-1 0 0 0,0 1-1 0 0,-1 0 1 0 0,12 2-1 0 0,-14-1-522 0 0,25 7-1508 0 0,-18-10-5974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7938 0 0,'3'3'1261'0'0,"-1"0"0"0"0,1 0 0 0 0,-1 0-1 0 0,0 0 1 0 0,0 1 0 0 0,0-1 0 0 0,1 5 0 0 0,8 31 2705 0 0,-4 47-4329 0 0,-5-46 1202 0 0,-1-24-936 0 0,-1-10-94 0 0,0 1-1 0 0,0-1 0 0 0,1 1 1 0 0,0-1-1 0 0,0 0 0 0 0,1 1 1 0 0,0-1-1 0 0,0 0 0 0 0,3 7 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58 13283 0 0,'-1'-2'258'0'0,"0"1"1"0"0,0-1-1 0 0,0 1 1 0 0,1-1-1 0 0,-1 1 1 0 0,0-1-1 0 0,1 0 1 0 0,0 1-1 0 0,-1-1 1 0 0,1 1-1 0 0,0-1 1 0 0,0 0-1 0 0,0 1 1 0 0,0-1-1 0 0,0 0 1 0 0,0 1 0 0 0,0-1-1 0 0,0 0 1 0 0,1 1-1 0 0,-1-1 1 0 0,1 0-1 0 0,-1 1 1 0 0,1-1-1 0 0,0 1 1 0 0,1-3-1 0 0,0 2-192 0 0,0 1-1 0 0,-1 0 1 0 0,1-1 0 0 0,0 1 0 0 0,0 0-1 0 0,0 0 1 0 0,0 0 0 0 0,0 1-1 0 0,0-1 1 0 0,1 0 0 0 0,-1 1-1 0 0,0-1 1 0 0,0 1 0 0 0,0 0-1 0 0,1 0 1 0 0,-1 0 0 0 0,0 0 0 0 0,0 0-1 0 0,4 1 1 0 0,1 0 5 0 0,0 0 0 0 0,0 1 1 0 0,0 0-1 0 0,0 0 0 0 0,0 1 1 0 0,0 0-1 0 0,-1 0 0 0 0,1 1 1 0 0,-1 0-1 0 0,0 0 0 0 0,11 9 0 0 0,-15-11-49 0 0,0 0-1 0 0,0 0 0 0 0,0 0 1 0 0,0 0-1 0 0,-1 0 0 0 0,1 0 0 0 0,0 1 1 0 0,-1-1-1 0 0,0 1 0 0 0,1-1 0 0 0,-1 1 1 0 0,0-1-1 0 0,0 1 0 0 0,-1 0 1 0 0,1-1-1 0 0,0 1 0 0 0,-1 0 0 0 0,0 0 1 0 0,1 0-1 0 0,-1 0 0 0 0,0-1 1 0 0,-1 1-1 0 0,1 0 0 0 0,0 0 0 0 0,-1 0 1 0 0,0-1-1 0 0,0 1 0 0 0,1 0 0 0 0,-1-1 1 0 0,-1 1-1 0 0,1-1 0 0 0,0 1 1 0 0,-4 3-1 0 0,3-3-50 0 0,-1 0 0 0 0,0-1 1 0 0,1 1-1 0 0,-1-1 0 0 0,0 0 0 0 0,0 1 1 0 0,-1-2-1 0 0,1 1 0 0 0,0 0 0 0 0,-1-1 1 0 0,1 1-1 0 0,-1-1 0 0 0,0 0 0 0 0,1 0 1 0 0,-1-1-1 0 0,0 1 0 0 0,-5 0 0 0 0,9-1 24 0 0,0 0 1 0 0,0 0-1 0 0,0 0 0 0 0,0 0 0 0 0,0 0 0 0 0,-1 0 0 0 0,1 0 0 0 0,0 0 0 0 0,0 0 0 0 0,0 0 0 0 0,0 0 0 0 0,0 0 0 0 0,0 0 0 0 0,0 0 0 0 0,-1 0 0 0 0,1 0 0 0 0,0 1 0 0 0,0-1 0 0 0,0 0 0 0 0,0 0 0 0 0,0 0 0 0 0,0 0 0 0 0,0 0 0 0 0,0 0 0 0 0,0 0 1 0 0,0 1-1 0 0,-1-1 0 0 0,1 0 0 0 0,0 0 0 0 0,0 0 0 0 0,0 0 0 0 0,0 0 0 0 0,0 1 0 0 0,0-1 0 0 0,0 0 0 0 0,0 0 0 0 0,0 0 0 0 0,0 0 0 0 0,0 0 0 0 0,0 0 0 0 0,0 1 0 0 0,0-1 0 0 0,0 0 0 0 0,1 0 0 0 0,-1 0 0 0 0,0 0 0 0 0,0 0 0 0 0,0 1 0 0 0,6 8-91 0 0,10 7 86 0 0,21 5 27 0 0,-26-15 105 0 0,0 0 0 0 0,20 14 0 0 0,-29-18-68 0 0,0-1-1 0 0,-1 1 1 0 0,1-1 0 0 0,0 1-1 0 0,-1 0 1 0 0,1 0 0 0 0,-1 0-1 0 0,1 0 1 0 0,-1 0 0 0 0,0 0-1 0 0,0 0 1 0 0,0 0-1 0 0,0 0 1 0 0,0 1 0 0 0,-1-1-1 0 0,1 0 1 0 0,-1 0 0 0 0,1 1-1 0 0,-1-1 1 0 0,0 5 0 0 0,0-5-14 0 0,-1 0 1 0 0,0 0-1 0 0,1 0 1 0 0,-1 0-1 0 0,0 0 1 0 0,0 0-1 0 0,0-1 1 0 0,-1 1-1 0 0,1 0 1 0 0,0 0-1 0 0,-1-1 1 0 0,1 1-1 0 0,-1-1 1 0 0,1 1-1 0 0,-1-1 1 0 0,0 0-1 0 0,1 1 1 0 0,-3 0-1 0 0,-41 21-411 0 0,27-15-417 0 0,-3 1-2038 0 0,20-9 2471 0 0,0 0-1 0 0,0 0 1 0 0,1 0 0 0 0,-1 0-1 0 0,0 0 1 0 0,1 0 0 0 0,-1 0 0 0 0,0 0-1 0 0,0 0 1 0 0,1 0 0 0 0,-1 0-1 0 0,0 0 1 0 0,1-1 0 0 0,-1 1-1 0 0,0 0 1 0 0,1 0 0 0 0,-1-1 0 0 0,0 1-1 0 0,1-1 1 0 0,-1 1 0 0 0,0 0-1 0 0,1-1 1 0 0,-1 1 0 0 0,1-1-1 0 0,-1 1 1 0 0,1-1 0 0 0,-1-1 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11 310 10314 0 0,'0'1'74'0'0,"0"-1"0"0"0,0 0 0 0 0,0 0-1 0 0,0 0 1 0 0,0 0 0 0 0,0 0 0 0 0,0 0 0 0 0,0 1-1 0 0,0-1 1 0 0,0 0 0 0 0,0 0 0 0 0,0 0 0 0 0,0 0 0 0 0,0 0-1 0 0,0 1 1 0 0,0-1 0 0 0,0 0 0 0 0,0 0 0 0 0,0 0-1 0 0,0 0 1 0 0,0 0 0 0 0,0 1 0 0 0,0-1 0 0 0,0 0-1 0 0,0 0 1 0 0,0 0 0 0 0,0 0 0 0 0,0 0 0 0 0,-1 0-1 0 0,1 0 1 0 0,0 1 0 0 0,0-1 0 0 0,0 0 0 0 0,0 0-1 0 0,0 0 1 0 0,0 0 0 0 0,0 0 0 0 0,0 0 0 0 0,-1 0 0 0 0,1 0-1 0 0,0 0 1 0 0,0 0 0 0 0,0 0 0 0 0,0 0 0 0 0,0 1-1 0 0,-1-1 1 0 0,1 0 0 0 0,0 0 0 0 0,0 0 0 0 0,0 0-1 0 0,0 0 1 0 0,0 0 0 0 0,-1 0 0 0 0,1 0 0 0 0,0 0-1 0 0,0-1 1 0 0,0 1 0 0 0,0 0 0 0 0,0 0 0 0 0,0 0 0 0 0,-1 0-1 0 0,1 0 1 0 0,0 0 0 0 0,0 0 0 0 0,0 0 0 0 0,0 0-1 0 0,0 0 1 0 0,0-1 0 0 0,-4-13 1874 0 0,2-22-1231 0 0,7-7-603 0 0,1 1 1 0 0,2-1-1 0 0,18-51 0 0 0,-25 90-112 0 0,0 1 0 0 0,0-1 0 0 0,1 1 0 0 0,-1 0 0 0 0,1 0 0 0 0,0 0 0 0 0,0 0-1 0 0,0 0 1 0 0,0 0 0 0 0,3-3 0 0 0,-5 6 3 0 0,1-1 0 0 0,0 1 0 0 0,-1 0 0 0 0,1-1 0 0 0,-1 1 0 0 0,1 0 0 0 0,-1-1 0 0 0,1 1 0 0 0,0 0 0 0 0,-1 0 0 0 0,1 0-1 0 0,0 0 1 0 0,-1-1 0 0 0,1 1 0 0 0,0 0 0 0 0,-1 0 0 0 0,1 0 0 0 0,0 0 0 0 0,-1 1 0 0 0,1-1 0 0 0,1 0 0 0 0,-1 1 12 0 0,1 0 0 0 0,-1-1 0 0 0,0 1 0 0 0,1 0 1 0 0,-1 0-1 0 0,0 0 0 0 0,0 0 0 0 0,1 0 0 0 0,-1 1 0 0 0,0-1 0 0 0,0 0 0 0 0,1 3 0 0 0,10 20 275 0 0,0 0 0 0 0,-2 1 0 0 0,0 0 0 0 0,-2 0 0 0 0,7 37 0 0 0,-10-40-745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23 5185 0 0,'-2'0'438'0'0,"1"0"-1"0"0,-1 0 1 0 0,1-1 0 0 0,-1 1 0 0 0,0-1-1 0 0,1 0 1 0 0,-1 1 0 0 0,1-1-1 0 0,-1 0 1 0 0,1 0 0 0 0,-3-2-1 0 0,5-1 3076 0 0,13 2-2316 0 0,-1 3-844 0 0,0 0 0 0 0,24 6-1 0 0,-29-4-599 0 0,0-1 1 0 0,1-1-1 0 0,-1 1 0 0 0,0-1 0 0 0,1-1 0 0 0,-1 1 0 0 0,0-2 0 0 0,1 1 0 0 0,-1-1 0 0 0,10-2 1 0 0,2-9-4435 0 0,-9 3-271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8594 0 0,'-15'3'5196'0'0,"27"-2"-922"0"0,1-3-4146 0 0,0 1 1 0 0,1 0-1 0 0,-1 2 1 0 0,26 2-1 0 0,13 1-69 0 0,-6-3 369 0 0,-1 0-4619 0 0,-28 7-6202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7234 0 0,'-5'5'1526'0'0,"5"-5"-1343"0"0,-1 1 0 0 0,1-1 0 0 0,0 0 0 0 0,-1 0 0 0 0,1 0 0 0 0,0 0 0 0 0,-1 1 0 0 0,1-1 0 0 0,0 0 0 0 0,0 0 0 0 0,0 1 0 0 0,-1-1 0 0 0,1 0-1 0 0,0 0 1 0 0,0 1 0 0 0,0-1 0 0 0,-1 0 0 0 0,1 1 0 0 0,0-1 0 0 0,0 0 0 0 0,0 1 0 0 0,0-1 0 0 0,0 0 0 0 0,0 0 0 0 0,0 1 0 0 0,0-1 0 0 0,0 0 0 0 0,0 1 0 0 0,0-1 0 0 0,0 0 0 0 0,0 1 0 0 0,0-1 0 0 0,0 0 0 0 0,0 1 0 0 0,0-1 0 0 0,0 0 0 0 0,0 1 0 0 0,1-1 0 0 0,-1 0 0 0 0,0 1 0 0 0,0-1-1 0 0,0 0 1 0 0,0 0 0 0 0,1 1 0 0 0,-1-1 0 0 0,7 14-270 0 0,4 16 1015 0 0,12 57 1 0 0,4 10-2097 0 0,-27-97 1067 0 0,0-1 0 0 0,1 1-1 0 0,-1 0 1 0 0,0 0 0 0 0,0 0-1 0 0,0 0 1 0 0,0 0 0 0 0,0-1-1 0 0,0 1 1 0 0,1 0-1 0 0,-1 0 1 0 0,0 0 0 0 0,0 0-1 0 0,0 0 1 0 0,0 0 0 0 0,1 0-1 0 0,-1 0 1 0 0,0 0 0 0 0,0 0-1 0 0,0 0 1 0 0,0 0-1 0 0,1 0 1 0 0,-1 0 0 0 0,0 0-1 0 0,0 0 1 0 0,0 0 0 0 0,1 0-1 0 0,-1 0 1 0 0,0 0 0 0 0,0 0-1 0 0,0 0 1 0 0,0 0-1 0 0,1 0 1 0 0,-1 0 0 0 0,0 0-1 0 0,0 0 1 0 0,0 0 0 0 0,0 0-1 0 0,1 0 1 0 0,-1 1 0 0 0,0-1-1 0 0,0 0 1 0 0,0 0-1 0 0,0 0 1 0 0,0 0 0 0 0,0 0-1 0 0,0 1 1 0 0,1-1 0 0 0,-1 0-1 0 0,0 0 1 0 0,0 0 0 0 0,0 0-1 0 0,0 1 1 0 0,3-17-4178 0 0,-1 5-178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54 14883 0 0,'-13'-7'6669'0'0,"11"6"-6180"0"0,0 0-1 0 0,0 0 1 0 0,0 0 0 0 0,0 0-1 0 0,0-1 1 0 0,0 1 0 0 0,0 0-1 0 0,1-1 1 0 0,-1 0 0 0 0,0 1-1 0 0,1-1 1 0 0,-1 0 0 0 0,1 0-1 0 0,-2-3 1 0 0,6 3-374 0 0,-1 1-1 0 0,1 0 1 0 0,0 0-1 0 0,-1 0 1 0 0,1 0-1 0 0,0 0 1 0 0,0 1-1 0 0,0-1 0 0 0,0 1 1 0 0,0 0-1 0 0,4 0 1 0 0,-3 0-3 0 0,184-12 340 0 0,-185 12-597 0 0,-1 0-1 0 0,1 0 1 0 0,0 0 0 0 0,0 0-1 0 0,0 1 1 0 0,-1-1 0 0 0,1 1-1 0 0,0 0 1 0 0,-1 0 0 0 0,4 2-1 0 0,5 8-4714 0 0,-9 8-4862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8562 0 0,'0'-1'235'0'0,"-1"1"0"0"0,1 0 0 0 0,-1-1 0 0 0,1 1 0 0 0,0 0-1 0 0,-1-1 1 0 0,1 1 0 0 0,-1 0 0 0 0,1 0 0 0 0,-1-1 0 0 0,1 1 0 0 0,-1 0 0 0 0,1 0 0 0 0,-1 0 0 0 0,1 0 0 0 0,-1 0 0 0 0,1 0 0 0 0,-1 0 0 0 0,1 0 0 0 0,-1 0 0 0 0,1 0-1 0 0,-1 0 1 0 0,1 0 0 0 0,-1 0 0 0 0,1 0 0 0 0,-1 1 0 0 0,1-1 0 0 0,-1 0 0 0 0,1 0 0 0 0,-1 0 0 0 0,1 1 0 0 0,-1-1 0 0 0,1 0 0 0 0,0 1 0 0 0,-1-1 0 0 0,1 0 0 0 0,-1 1-1 0 0,1-1 1 0 0,0 1 0 0 0,-1 0 0 0 0,0 24 1186 0 0,16 98-742 0 0,-11-105-1216 0 0,0-1 1 0 0,1 1-1 0 0,1-1 0 0 0,14 30 0 0 0,-6-32-2644 0 0,-14-15 3058 0 0,1 0 0 0 0,-1 0 0 0 0,0 0 0 0 0,1 0 0 0 0,-1 0 0 0 0,0 0 0 0 0,1 0 1 0 0,-1 0-1 0 0,1 0 0 0 0,-1 0 0 0 0,0 0 0 0 0,1 0 0 0 0,-1 0 0 0 0,1 0 0 0 0,-1 0 0 0 0,0 0 0 0 0,1 0 0 0 0,-1-1 0 0 0,0 1 0 0 0,1 0 0 0 0,-1 0 0 0 0,0 0 1 0 0,1-1-1 0 0,-1 1 0 0 0,0 0 0 0 0,1 0 0 0 0,-1-1 0 0 0,0 1 0 0 0,0 0 0 0 0,1-1 0 0 0,-1 1 0 0 0,0 0 0 0 0,0-1 0 0 0,0 1 0 0 0,1 0 0 0 0,-1-1 0 0 0,0 1 1 0 0,0 0-1 0 0,0-1 0 0 0,0 1 0 0 0,0-1 0 0 0,0 1 0 0 0,0 0 0 0 0,0-1 0 0 0,0 1 0 0 0,0-1 0 0 0,3-11-4567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26 8690 0 0,'-8'-20'4056'0'0,"9"19"-3980"0"0,-1 1 0 0 0,0-1 1 0 0,1 1-1 0 0,-1 0 1 0 0,0-1-1 0 0,1 1 0 0 0,-1 0 1 0 0,1-1-1 0 0,-1 1 1 0 0,0 0-1 0 0,1 0 0 0 0,-1-1 1 0 0,1 1-1 0 0,-1 0 1 0 0,1 0-1 0 0,-1 0 0 0 0,1 0 1 0 0,-1 0-1 0 0,1 0 1 0 0,-1-1-1 0 0,1 1 1 0 0,-1 0-1 0 0,1 1 0 0 0,-1-1 1 0 0,1 0-1 0 0,-1 0 1 0 0,1 0-1 0 0,-1 0 0 0 0,1 0 1 0 0,-1 0-1 0 0,1 1 1 0 0,-1-1-1 0 0,1 0 0 0 0,-1 0 1 0 0,1 1-1 0 0,0-1 1 0 0,7 2 239 0 0,1 1 0 0 0,-1 0 0 0 0,1 0 0 0 0,-1 1 0 0 0,0 0 0 0 0,0 0 0 0 0,-1 1 0 0 0,14 11 0 0 0,-18-15-260 0 0,-1 1-1 0 0,0 1 1 0 0,0-1 0 0 0,0 0-1 0 0,-1 0 1 0 0,1 1 0 0 0,0-1-1 0 0,-1 1 1 0 0,1-1-1 0 0,-1 1 1 0 0,0 0 0 0 0,0 0-1 0 0,0-1 1 0 0,-1 1 0 0 0,1 0-1 0 0,0 0 1 0 0,-1 0 0 0 0,0 0-1 0 0,0 0 1 0 0,0 0 0 0 0,0 0-1 0 0,0 0 1 0 0,-1 0-1 0 0,1-1 1 0 0,-1 1 0 0 0,0 0-1 0 0,1 0 1 0 0,-2 0 0 0 0,1-1-1 0 0,0 1 1 0 0,-2 2 0 0 0,1-1-125 0 0,0-1 0 0 0,-1 0 0 0 0,0 0 1 0 0,1 0-1 0 0,-1 0 0 0 0,0-1 0 0 0,0 1 1 0 0,-1-1-1 0 0,1 1 0 0 0,0-1 0 0 0,-1 0 1 0 0,1-1-1 0 0,-1 1 0 0 0,0 0 0 0 0,0-1 1 0 0,1 0-1 0 0,-1 0 0 0 0,0 0 1 0 0,0-1-1 0 0,0 1 0 0 0,-5-1 0 0 0,-7 3-139 0 0,52 18 516 0 0,2-12-202 0 0,-33-9 1 0 0,0 1 0 0 0,0 0 0 0 0,0 0-1 0 0,0 0 1 0 0,0 1 0 0 0,0-1 0 0 0,0 1-1 0 0,-1 0 1 0 0,5 3 0 0 0,-8-4-56 0 0,0 0-1 0 0,-1 0 1 0 0,1 0 0 0 0,-1 1 0 0 0,1-1 0 0 0,-1 0-1 0 0,0 0 1 0 0,1 0 0 0 0,-1 0 0 0 0,0 0-1 0 0,0 1 1 0 0,0-1 0 0 0,1 0 0 0 0,-2 0-1 0 0,1 0 1 0 0,0 1 0 0 0,0-1 0 0 0,0 0 0 0 0,0 0-1 0 0,-1 0 1 0 0,1 1 0 0 0,0-1 0 0 0,-1 0-1 0 0,1 0 1 0 0,-2 1 0 0 0,-16 32 361 0 0,16-30-329 0 0,-1 0-289 0 0,-28 41 1127 0 0,30-43-1051 0 0,0-1 1 0 0,0 0-1 0 0,0 0 0 0 0,1 0 1 0 0,-1 0-1 0 0,0 0 0 0 0,0 0 0 0 0,0-1 1 0 0,0 1-1 0 0,-1 0 0 0 0,1 0 1 0 0,0-1-1 0 0,0 1 0 0 0,0-1 0 0 0,-1 1 1 0 0,1-1-1 0 0,0 1 0 0 0,0-1 1 0 0,-1 0-1 0 0,1 1 0 0 0,0-1 0 0 0,-1 0 1 0 0,1 0-1 0 0,0 0 0 0 0,-1 0 1 0 0,1 0-1 0 0,0-1 0 0 0,-1 1 0 0 0,1 0 1 0 0,0-1-1 0 0,-1 1 0 0 0,1 0 1 0 0,0-1-1 0 0,-2-1 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0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244 266 7194 0 0,'-3'-1'586'0'0,"0"0"1"0"0,0 0-1 0 0,0 1 1 0 0,0-1-1 0 0,-1 0 1 0 0,1 1 0 0 0,0 0-1 0 0,0 0 1 0 0,-5 0-1 0 0,-1 2 279 0 0,0 0-1 0 0,-1 0 0 0 0,-16 7 0 0 0,16-5-46 0 0,0-1 0 0 0,0 0 0 0 0,-13 2 0 0 0,18-5-657 0 0,0 1 0 0 0,1 0-1 0 0,-1 0 1 0 0,1 1 0 0 0,-1-1 0 0 0,1 1 0 0 0,-1 0-1 0 0,1 0 1 0 0,0 1 0 0 0,0-1 0 0 0,0 1-1 0 0,0 0 1 0 0,1 0 0 0 0,-1 0 0 0 0,1 1-1 0 0,-1-1 1 0 0,1 1 0 0 0,0 0 0 0 0,1 0-1 0 0,-1 0 1 0 0,-2 5 0 0 0,3-4-154 0 0,0-1 0 0 0,0 1-1 0 0,0-1 1 0 0,1 1 0 0 0,0-1 0 0 0,0 1 0 0 0,0 0 0 0 0,0 0 0 0 0,1 0 0 0 0,0-1-1 0 0,0 1 1 0 0,0 0 0 0 0,1 0 0 0 0,-1 0 0 0 0,1-1 0 0 0,0 1 0 0 0,1 0 0 0 0,-1-1-1 0 0,1 1 1 0 0,0-1 0 0 0,0 1 0 0 0,0-1 0 0 0,1 0 0 0 0,-1 0 0 0 0,1 0 0 0 0,0 0-1 0 0,0 0 1 0 0,1-1 0 0 0,-1 0 0 0 0,1 1 0 0 0,0-1 0 0 0,4 3 0 0 0,6 2-27 0 0,0-1 0 0 0,0-1 1 0 0,0 0-1 0 0,1-1 0 0 0,0 0 1 0 0,0-1-1 0 0,0-1 0 0 0,0-1 1 0 0,1 0-1 0 0,-1-1 0 0 0,1 0 1 0 0,20-2-1 0 0,-19-1-19 0 0,0 0-1 0 0,0-1 1 0 0,-1-1 0 0 0,1 0 0 0 0,-1-1-1 0 0,0-1 1 0 0,0 0 0 0 0,-1-1 0 0 0,0-1-1 0 0,0-1 1 0 0,14-10 0 0 0,-4 0 10 0 0,-2-1 0 0 0,-1-1 1 0 0,36-42-1 0 0,-50 53 45 0 0,-1 0 0 0 0,0 0 0 0 0,-1-1 0 0 0,0 1 0 0 0,0-1 0 0 0,-1-1-1 0 0,0 1 1 0 0,-1-1 0 0 0,-1 0 0 0 0,0 0 0 0 0,0 0 0 0 0,0-16 0 0 0,-3 21 30 0 0,0-1 0 0 0,0 1 1 0 0,-1 0-1 0 0,-1 0 0 0 0,1 0 1 0 0,-1 0-1 0 0,0 0 0 0 0,-1 0 1 0 0,0 0-1 0 0,0 1 0 0 0,0-1 0 0 0,-1 1 1 0 0,1 0-1 0 0,-2 0 0 0 0,1 0 1 0 0,-1 1-1 0 0,0-1 0 0 0,0 1 0 0 0,0 0 1 0 0,-1 0-1 0 0,1 1 0 0 0,-10-6 1 0 0,5 4 48 0 0,0 1 0 0 0,-1 0 1 0 0,1 0-1 0 0,-1 1 0 0 0,0 1 1 0 0,0 0-1 0 0,0 0 0 0 0,-1 1 0 0 0,1 0 1 0 0,0 1-1 0 0,-1 0 0 0 0,1 1 1 0 0,-17 2-1 0 0,5 2-51 0 0,1 0-1 0 0,1 2 1 0 0,-1 0-1 0 0,1 2 1 0 0,0 0-1 0 0,1 1 1 0 0,-1 1 0 0 0,2 1-1 0 0,0 1 1 0 0,0 0-1 0 0,1 2 1 0 0,1 0-1 0 0,0 1 1 0 0,-17 20 0 0 0,30-31-456 0 0,1 1 1 0 0,0 0-1 0 0,0-1 1 0 0,1 1 0 0 0,-1 0-1 0 0,1 1 1 0 0,1-1 0 0 0,-3 7-1 0 0,0 2-4246 0 0,-1-1-3565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1084 101 3041 0 0,'0'-2'767'0'0,"0"0"1"0"0,0 0-1 0 0,0 0 1 0 0,-1 0 0 0 0,1 0-1 0 0,-1 0 1 0 0,1 1 0 0 0,-1-1-1 0 0,0 0 1 0 0,1 0-1 0 0,-1 0 1 0 0,0 1 0 0 0,-1-1-1 0 0,1 1 1 0 0,0-1-1 0 0,-2-2 1 0 0,0 2-31 0 0,-1-1 0 0 0,1 0-1 0 0,0 1 1 0 0,-1 0 0 0 0,0 0 0 0 0,1 0-1 0 0,-7-2 1 0 0,-6-1 100 0 0,-1 0 0 0 0,-34-4 0 0 0,35 7 64 0 0,-52-9-392 0 0,0 2 0 0 0,-82 2-1 0 0,119 8-459 0 0,0 1-1 0 0,0 1 0 0 0,0 2 0 0 0,1 1 1 0 0,0 2-1 0 0,0 1 0 0 0,-36 15 1 0 0,14 4 18 0 0,1 1 1 0 0,1 3 0 0 0,-88 75-1 0 0,87-66-79 0 0,27-19-574 0 0,19-12-3107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 9666 0 0,'-2'0'404'0'0,"1"-1"0"0"0,0 1 0 0 0,0 0 0 0 0,-1 0 0 0 0,1 0 0 0 0,0 0 1 0 0,0 0-1 0 0,-1 0 0 0 0,1 0 0 0 0,0 0 0 0 0,0 0 0 0 0,-1 1 0 0 0,1-1 0 0 0,0 0 0 0 0,0 1 0 0 0,0-1 0 0 0,-1 1 0 0 0,1-1 0 0 0,0 1 1 0 0,0 0-1 0 0,0-1 0 0 0,0 1 0 0 0,0 0 0 0 0,0 0 0 0 0,-1 1 0 0 0,0 1-169 0 0,0 0-1 0 0,1 0 1 0 0,-1 0-1 0 0,1 0 1 0 0,0 0-1 0 0,0 0 1 0 0,0 0 0 0 0,0 0-1 0 0,0 0 1 0 0,0 4-1 0 0,0 1-260 0 0,1 0-1 0 0,0 0 0 0 0,0-1 0 0 0,0 1 1 0 0,1 0-1 0 0,0 0 0 0 0,1 0 0 0 0,2 8 0 0 0,-2-11 81 0 0,1-1 0 0 0,0 1 0 0 0,0-1 0 0 0,0 1 0 0 0,0-1 0 0 0,1 0 0 0 0,-1 0 0 0 0,1 0 0 0 0,0-1 0 0 0,0 1 0 0 0,1-1 0 0 0,-1 0 0 0 0,1 0 0 0 0,0-1 0 0 0,-1 1 0 0 0,1-1 0 0 0,0 0 0 0 0,0-1 0 0 0,0 1 0 0 0,1-1 0 0 0,-1 0 0 0 0,9 1 0 0 0,3 0-967 0 0,0-1-1 0 0,32-2 1 0 0,2-4-8299 0 0,-45 4 7486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3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5185 0 0,'6'3'9831'0'0,"-6"-2"-9670"0"0,2 19 3284 0 0,-5 22-2007 0 0,-6 39-766 0 0,-3 37-479 0 0,12-99-1363 0 0,0 0 0 0 0,4 20 1 0 0,-5-72-2743 0 0,2 18 3992 0 0,1-1 0 0 0,1 0 0 0 0,9-29 0 0 0,-11 42-12 0 0,1 0 0 0 0,0-1 0 0 0,0 1 0 0 0,0 0 1 0 0,0 0-1 0 0,0 0 0 0 0,1 0 0 0 0,-1 1 0 0 0,1-1 0 0 0,0 1 0 0 0,-1-1 0 0 0,1 1 0 0 0,1 0 0 0 0,-1 0 0 0 0,0 0 0 0 0,0 1 0 0 0,1-1 0 0 0,-1 1 0 0 0,1 0 0 0 0,-1 0 0 0 0,1 0 0 0 0,0 0 0 0 0,-1 0 0 0 0,1 1 0 0 0,0 0 0 0 0,6 0 0 0 0,-4 0-207 0 0,1 0-1 0 0,-1 1 0 0 0,0 0 0 0 0,0 0 1 0 0,0 1-1 0 0,12 4 0 0 0,-14-4-603 0 0,1 0 0 0 0,-1 1-1 0 0,1-1 1 0 0,-1 1 0 0 0,0 0-1 0 0,0 0 1 0 0,0 0 0 0 0,5 6 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3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14019 0 0,'1'24'4887'0'0,"1"4"-3666"0"0,2 35-1477 0 0,-4-55 412 0 0,-1-1-431 0 0,1 0 0 0 0,0-1 0 0 0,1 1 1 0 0,0-1-1 0 0,2 8 0 0 0,-3-13 222 0 0,0 0 0 0 0,0 0 0 0 0,1 0-1 0 0,-1-1 1 0 0,1 1 0 0 0,-1 0 0 0 0,0 0 0 0 0,1 0 0 0 0,0 0 0 0 0,-1-1 0 0 0,1 1-1 0 0,-1 0 1 0 0,1-1 0 0 0,0 1 0 0 0,0 0 0 0 0,-1-1 0 0 0,1 1 0 0 0,0-1-1 0 0,0 1 1 0 0,0-1 0 0 0,0 1 0 0 0,-1-1 0 0 0,1 0 0 0 0,0 1 0 0 0,0-1-1 0 0,0 0 1 0 0,0 0 0 0 0,0 0 0 0 0,0 0 0 0 0,0 0 0 0 0,0 0 0 0 0,0 0-1 0 0,0 0 1 0 0,0 0 0 0 0,0 0 0 0 0,0 0 0 0 0,0-1 0 0 0,0 1 0 0 0,-1 0-1 0 0,1-1 1 0 0,1 0 0 0 0,23-9 15 0 0,-20 7-103 0 0,0 0 1 0 0,0 1-1 0 0,1 0 0 0 0,-1 0 1 0 0,0 0-1 0 0,1 1 1 0 0,0 0-1 0 0,-1 0 0 0 0,1 0 1 0 0,0 1-1 0 0,9 0 0 0 0,-10 2-1870 0 0,-5 9-6885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4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9362 0 0,'-1'5'855'0'0,"1"1"-1"0"0,0-1 1 0 0,1 1 0 0 0,-1-1-1 0 0,1 1 1 0 0,0-1 0 0 0,2 9-1 0 0,-1-9-466 0 0,0 0 0 0 0,0 0-1 0 0,1 1 1 0 0,-1-1 0 0 0,1-1-1 0 0,0 1 1 0 0,5 6 0 0 0,-6-9-370 0 0,-1 0 0 0 0,1 0 1 0 0,0 0-1 0 0,0-1 1 0 0,0 1-1 0 0,-1-1 0 0 0,1 1 1 0 0,1-1-1 0 0,-1 0 1 0 0,0 0-1 0 0,0 1 0 0 0,0-2 1 0 0,1 1-1 0 0,-1 0 1 0 0,0 0-1 0 0,1-1 0 0 0,-1 1 1 0 0,0-1-1 0 0,1 0 0 0 0,-1 0 1 0 0,1 0-1 0 0,-1 0 1 0 0,1 0-1 0 0,-1 0 0 0 0,1-1 1 0 0,-1 1-1 0 0,0-1 1 0 0,1 0-1 0 0,-1 1 0 0 0,0-1 1 0 0,0 0-1 0 0,1-1 1 0 0,-1 1-1 0 0,0 0 0 0 0,0-1 1 0 0,0 1-1 0 0,0-1 0 0 0,-1 1 1 0 0,4-4-1 0 0,31-32-2319 0 0,-6-6-4792 0 0,-18 22 828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14499 0 0,'-6'7'474'0'0,"0"1"0"0"0,1 0 1 0 0,0 0-1 0 0,0 1 0 0 0,1 0 0 0 0,0-1 0 0 0,1 1 0 0 0,-3 13 1 0 0,-14 81-500 0 0,11-46-21 0 0,-2 8-3100 0 0,16-81 2264 0 0,-3 9 947 0 0,0 0 1 0 0,0 0-1 0 0,0 0 0 0 0,1 0 1 0 0,0 1-1 0 0,1-1 1 0 0,-1 1-1 0 0,1 0 0 0 0,1 0 1 0 0,-1 0-1 0 0,1 1 1 0 0,7-7-1 0 0,-8 9-46 0 0,0 0 0 0 0,0 0 0 0 0,1 1 0 0 0,-1-1 0 0 0,1 1 0 0 0,-1 0 0 0 0,1 1 1 0 0,0-1-1 0 0,0 1 0 0 0,0 0 0 0 0,9-1 0 0 0,-12 2-110 0 0,-1 0 0 0 0,1 0 0 0 0,-1 0 0 0 0,1 0 0 0 0,-1 1 0 0 0,1-1 0 0 0,-1 0 0 0 0,1 1 0 0 0,-1-1 0 0 0,1 1 0 0 0,-1 0 0 0 0,1-1-1 0 0,-1 1 1 0 0,0 0 0 0 0,1 0 0 0 0,-1 0 0 0 0,1 1 0 0 0,0 0-250 0 0,-1-1-1 0 0,0 1 0 0 0,0 0 0 0 0,-1-1 0 0 0,1 1 1 0 0,0 0-1 0 0,0 0 0 0 0,-1-1 0 0 0,1 1 1 0 0,-1 0-1 0 0,0 0 0 0 0,1 0 0 0 0,-1 0 0 0 0,0 0 1 0 0,0 0-1 0 0,0 0 0 0 0,-1 3 0 0 0,-1 6-4277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9218 0 0,'-1'0'165'0'0,"1"0"1"0"0,0 1-1 0 0,0-1 1 0 0,0 0-1 0 0,0 0 1 0 0,0 1-1 0 0,0-1 1 0 0,0 0-1 0 0,0 1 1 0 0,0-1-1 0 0,0 0 1 0 0,0 1-1 0 0,1-1 1 0 0,-1 0-1 0 0,0 0 1 0 0,0 1-1 0 0,0-1 1 0 0,0 0-1 0 0,0 0 1 0 0,0 1-1 0 0,1-1 1 0 0,-1 0-1 0 0,0 0 1 0 0,0 1-1 0 0,0-1 1 0 0,1 0-1 0 0,-1 0 1 0 0,0 0-1 0 0,0 0 1 0 0,1 1-1 0 0,-1-1 1 0 0,0 0-1 0 0,0 0 1 0 0,1 0-1 0 0,-1 0 1 0 0,0 0-1 0 0,1 0 1 0 0,-1 0-1 0 0,14-5 2320 0 0,14-18-1811 0 0,-26 21-232 0 0,9-8-235 0 0,0 1 0 0 0,1 0-1 0 0,0 1 1 0 0,21-10-1 0 0,-30 16-197 0 0,0 1 0 0 0,0 0-1 0 0,1-1 1 0 0,-1 2 0 0 0,0-1-1 0 0,1 0 1 0 0,-1 1 0 0 0,1-1-1 0 0,-1 1 1 0 0,0 0 0 0 0,6 1-1 0 0,-7-1-3 0 0,0 1-1 0 0,-1-1 0 0 0,1 1 0 0 0,-1-1 1 0 0,1 1-1 0 0,0 0 0 0 0,-1 0 0 0 0,1 0 1 0 0,-1 0-1 0 0,0 0 0 0 0,1 0 0 0 0,-1 1 1 0 0,0-1-1 0 0,0 0 0 0 0,1 1 0 0 0,-1-1 1 0 0,0 1-1 0 0,-1-1 0 0 0,1 1 0 0 0,0-1 1 0 0,0 1-1 0 0,-1 0 0 0 0,2 2 0 0 0,-1 0-301 0 0,-1 1 0 0 0,1-1 1 0 0,-1 0-1 0 0,0 1 0 0 0,0-1 0 0 0,-1 0 0 0 0,1 1 0 0 0,-1-1 0 0 0,0 0 0 0 0,0 0 0 0 0,0 0 0 0 0,0 0 0 0 0,-1 0 0 0 0,0 0 0 0 0,0 0 0 0 0,0 0 0 0 0,0 0 0 0 0,0-1 0 0 0,-1 1 0 0 0,0-1 0 0 0,-6 6 0 0 0,-2 3-863 0 0,-1-1 0 0 0,0 0-1 0 0,-1 0 1 0 0,-19 10 0 0 0,14-11 3296 0 0,28-22 1102 0 0,27-20-456 0 0,-32 28-2683 0 0,1 0-1 0 0,1 1 1 0 0,-1-1 0 0 0,1 1-1 0 0,-1 0 1 0 0,1 1-1 0 0,0 0 1 0 0,9-2 0 0 0,-15 4-79 0 0,0 0 1 0 0,0-1 0 0 0,1 1 0 0 0,-1 0 0 0 0,0 0 0 0 0,0 0 0 0 0,0 0 0 0 0,1 1 0 0 0,-1-1 0 0 0,0 0 0 0 0,0 0 0 0 0,0 1 0 0 0,0-1 0 0 0,1 1 0 0 0,-1-1-1 0 0,0 1 1 0 0,0 0 0 0 0,0-1 0 0 0,0 1 0 0 0,0 0 0 0 0,1 1 0 0 0,-1-1-4 0 0,0 1-1 0 0,0 0 1 0 0,-1 0-1 0 0,1 0 1 0 0,-1 0 0 0 0,1-1-1 0 0,-1 1 1 0 0,0 0-1 0 0,1 0 1 0 0,-1 0-1 0 0,0 0 1 0 0,0 0 0 0 0,-1 0-1 0 0,1 0 1 0 0,0 0-1 0 0,-1 0 1 0 0,1 0 0 0 0,-2 2-1 0 0,-9 25 96 0 0,9-26-59 0 0,0 1 1 0 0,0 0-1 0 0,0 0 1 0 0,0-1-1 0 0,1 1 0 0 0,0 0 1 0 0,0 1-1 0 0,0-1 1 0 0,0 0-1 0 0,0 0 1 0 0,1 0-1 0 0,0 0 1 0 0,0 1-1 0 0,1 5 1 0 0,-1-9-7 0 0,1 0 0 0 0,0 0 0 0 0,0 0 0 0 0,0 0 0 0 0,0 0 0 0 0,0 0 0 0 0,0-1 1 0 0,0 1-1 0 0,0 0 0 0 0,0-1 0 0 0,0 1 0 0 0,0 0 0 0 0,0-1 0 0 0,0 1 0 0 0,1-1 0 0 0,-1 0 1 0 0,0 1-1 0 0,0-1 0 0 0,1 0 0 0 0,-1 0 0 0 0,0 0 0 0 0,1 0 0 0 0,-1 0 0 0 0,0 0 1 0 0,0 0-1 0 0,1 0 0 0 0,-1 0 0 0 0,0-1 0 0 0,0 1 0 0 0,1 0 0 0 0,-1-1 0 0 0,0 1 0 0 0,0-1 1 0 0,0 0-1 0 0,0 1 0 0 0,2-2 0 0 0,45-29-180 0 0,-44 28 27 0 0,7-5-318 0 0,-7 6-132 0 0,0 0-1 0 0,0-1 1 0 0,0 1-1 0 0,-1-1 1 0 0,1 0-1 0 0,-1-1 0 0 0,1 1 1 0 0,-1 0-1 0 0,0-1 1 0 0,0 0-1 0 0,-1 1 1 0 0,3-6-1 0 0,-5-14-3558 0 0,7 6-1397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3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15699 0 0,'-12'6'2802'0'0,"-41"28"4169"0"0,51-32-6678 0 0,0 0 1 0 0,-1 0-1 0 0,1 0 0 0 0,0 0 1 0 0,0 0-1 0 0,1 0 1 0 0,-1 1-1 0 0,0-1 1 0 0,1 1-1 0 0,0-1 0 0 0,-1 1 1 0 0,1 0-1 0 0,0-1 1 0 0,0 1-1 0 0,0 0 0 0 0,1 0 1 0 0,-1 5-1 0 0,1-7-231 0 0,0-1 1 0 0,1 1-1 0 0,-1-1 0 0 0,0 0 0 0 0,1 1 1 0 0,-1-1-1 0 0,1 0 0 0 0,-1 1 0 0 0,1-1 0 0 0,-1 0 1 0 0,1 0-1 0 0,-1 1 0 0 0,1-1 0 0 0,-1 0 0 0 0,1 0 1 0 0,-1 0-1 0 0,1 0 0 0 0,-1 0 0 0 0,1 0 0 0 0,-1 1 1 0 0,1-1-1 0 0,-1-1 0 0 0,1 1 0 0 0,0 0 1 0 0,-1 0-1 0 0,1 0 0 0 0,-1 0 0 0 0,1 0 0 0 0,0-1 1 0 0,25-3 45 0 0,-20 3-69 0 0,13-1 120 0 0,1 2 0 0 0,-1 0-1 0 0,0 1 1 0 0,0 1 0 0 0,0 1 0 0 0,24 6-1 0 0,22 8-5158 0 0,-9-2-9260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14547 0 0,'-2'3'713'0'0,"0"1"1"0"0,0-1-1 0 0,0 1 0 0 0,1 0 0 0 0,-1-1 1 0 0,1 1-1 0 0,-1 5 0 0 0,-5 54 500 0 0,5-36-944 0 0,-5 64-50 0 0,0 4-3122 0 0,4-85 161 0 0,0-18 1260 0 0,1-21 663 0 0,3 22 807 0 0,1 0-1 0 0,0 0 0 0 0,0 1 1 0 0,0-1-1 0 0,0 1 1 0 0,1-1-1 0 0,0 1 0 0 0,1 0 1 0 0,-1 0-1 0 0,1 0 0 0 0,1 1 1 0 0,6-8-1 0 0,-9 11-16 0 0,0 0 0 0 0,0 0 0 0 0,1 0 0 0 0,-1 0 0 0 0,1 1 0 0 0,-1-1 0 0 0,1 1 0 0 0,0-1 0 0 0,0 1 0 0 0,-1 0 0 0 0,1 0 0 0 0,0 1 0 0 0,0-1 0 0 0,0 0 0 0 0,0 1 0 0 0,0 0 0 0 0,0 0 0 0 0,0 0 0 0 0,0 0 0 0 0,0 0 0 0 0,0 0 0 0 0,0 1 0 0 0,0-1 0 0 0,0 1 0 0 0,0 0 0 0 0,0 0 0 0 0,-1 0 0 0 0,1 1 0 0 0,0-1 0 0 0,4 3 0 0 0,8 4-3640 0 0,-18-18-362 0 0,3 5 874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6809 0 0,'1'0'9582'0'0,"2"20"-6462"0"0,1 30-2085 0 0,-3-33-1253 0 0,5 92 1453 0 0,4-56-3611 0 0,10-3-5751 0 0,-15-39 1724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11771 0 0,'-9'4'3996'0'0,"9"0"-1619"0"0,18 0-1012 0 0,29-2-1907 0 0,-45-2 429 0 0,42-5-2295 0 0,-42 5 1809 0 0,1-1 0 0 0,-1 1 1 0 0,0-1-1 0 0,0 0 1 0 0,0 0-1 0 0,0 0 0 0 0,0 0 1 0 0,0 0-1 0 0,0 0 0 0 0,2-2 1 0 0,-14 0-4071 0 0,-7 5 4598 0 0,12 0 501 0 0,1-1 1 0 0,-1 1-1 0 0,1 1 0 0 0,-1-1 1 0 0,1 1-1 0 0,0-1 0 0 0,0 1 1 0 0,0 0-1 0 0,0 1 0 0 0,0-1 0 0 0,1 1 1 0 0,-1-1-1 0 0,1 1 0 0 0,0 0 1 0 0,0 0-1 0 0,1 1 0 0 0,-1-1 1 0 0,1 0-1 0 0,0 1 0 0 0,0 0 1 0 0,1-1-1 0 0,-1 1 0 0 0,1 0 0 0 0,0 0 1 0 0,0 0-1 0 0,0 0 0 0 0,1 8 1 0 0,-1 1-74 0 0,1 0-1 0 0,1 0 1 0 0,0 0 0 0 0,1 1 0 0 0,1-1 0 0 0,0-1 0 0 0,1 1 0 0 0,9 22 0 0 0,5-8-2429 0 0,-18-27 1806 0 0,1 0 1 0 0,-1-1-1 0 0,1 1 0 0 0,0 0 1 0 0,-1-1-1 0 0,1 1 1 0 0,0-1-1 0 0,-1 1 1 0 0,1-1-1 0 0,0 1 1 0 0,-1-1-1 0 0,1 1 1 0 0,0-1-1 0 0,0 0 0 0 0,0 1 1 0 0,-1-1-1 0 0,1 0 1 0 0,0 0-1 0 0,0 0 1 0 0,0 0-1 0 0,0 0 1 0 0,-1 0-1 0 0,1 0 1 0 0,0 0-1 0 0,0 0 0 0 0,0 0 1 0 0,0 0-1 0 0,-1 0 1 0 0,1 0-1 0 0,0-1 1 0 0,0 1-1 0 0,0 0 1 0 0,-1-1-1 0 0,1 1 1 0 0,0-1-1 0 0,1 0 0 0 0,4-6-4897 0 0</inkml:trace>
  <inkml:trace contextRef="#ctx0" brushRef="#br0" timeOffset="1">111 61 8258 0 0,'-2'2'812'0'0,"1"0"0"0"0,-1 0 1 0 0,1 0-1 0 0,-1 1 0 0 0,1-1 0 0 0,0 0 1 0 0,0 1-1 0 0,-1 4 0 0 0,-7 44 928 0 0,6-32-1324 0 0,-2 6-369 0 0,0-1 1 0 0,-14 38-1 0 0,23-63-39 0 0,0 0 0 0 0,1 1 0 0 0,-1 0-1 0 0,1 0 1 0 0,-1 0 0 0 0,0 0 0 0 0,1 1 0 0 0,-1 0-1 0 0,7 1 1 0 0,-4-1 15 0 0,31 3 89 0 0,-27-4-268 0 0,0 1 0 0 0,0 0 0 0 0,0 1 1 0 0,20 5-1 0 0,-30-6 56 0 0,-1-1 1 0 0,0 0-1 0 0,1 0 1 0 0,-1 0-1 0 0,0 0 0 0 0,1 0 1 0 0,-1 1-1 0 0,1-1 1 0 0,-1 0-1 0 0,0 0 1 0 0,0 0-1 0 0,1 1 1 0 0,-1-1-1 0 0,0 0 1 0 0,1 1-1 0 0,-1-1 0 0 0,0 0 1 0 0,0 1-1 0 0,0-1 1 0 0,1 0-1 0 0,-1 1 1 0 0,0-1-1 0 0,0 0 1 0 0,0 1-1 0 0,0-1 1 0 0,0 0-1 0 0,1 1 1 0 0,-1-1-1 0 0,0 1 0 0 0,0-1 1 0 0,0 0-1 0 0,0 1 1 0 0,0-1-1 0 0,0 1 1 0 0,0-1-1 0 0,-1 0 1 0 0,1 1-1 0 0,0-1 1 0 0,0 0-1 0 0,0 1 0 0 0,0-1 1 0 0,0 1-1 0 0,0-1 1 0 0,-1 1-1 0 0,-11 13-5667 0 0,11-14 5551 0 0,-7 10-4004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8114 0 0,'2'2'2288'0'0,"2"0"-375"0"0,0 0-145 0 0,5-2-280 0 0,-2-1-399 0 0,3-1-321 0 0,2-3-200 0 0,2-1-176 0 0,3-2-184 0 0,1-1-112 0 0,2-1-40 0 0,1 1-112 0 0,1 1-400 0 0,-1-2-776 0 0,1 2-1113 0 0,-3-3-1328 0 0,0 2-3104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10410 0 0,'1'-2'7004'0'0,"15"4"-4904"0"0,29 6-2851 0 0,-38-7 1398 0 0,5 2-654 0 0,0-1 1 0 0,0 0-1 0 0,0-1 1 0 0,0 0 0 0 0,0-1-1 0 0,0-1 1 0 0,13-1 0 0 0,-33 4-80 0 0,0 0 1 0 0,0 0-1 0 0,0 1 1 0 0,0 0-1 0 0,0 1 1 0 0,0 0-1 0 0,1 0 0 0 0,0 1 1 0 0,0-1-1 0 0,0 2 1 0 0,1-1-1 0 0,-1 1 1 0 0,-8 10-1 0 0,11-10 196 0 0,0 0-1 0 0,1 1 1 0 0,0-1-1 0 0,0 0 1 0 0,0 1 0 0 0,1 0-1 0 0,0 0 1 0 0,0 0-1 0 0,1 0 1 0 0,0 0-1 0 0,0 0 1 0 0,1 0 0 0 0,0 8-1 0 0,0-11-89 0 0,0 0 0 0 0,0 0 0 0 0,1 0-1 0 0,0 0 1 0 0,0 0 0 0 0,0 0 0 0 0,0 0 0 0 0,1 0 0 0 0,-1-1-1 0 0,1 1 1 0 0,0-1 0 0 0,0 1 0 0 0,0-1 0 0 0,1 1 0 0 0,-1-1-1 0 0,1 0 1 0 0,0 0 0 0 0,0-1 0 0 0,0 1 0 0 0,0 0 0 0 0,0-1-1 0 0,0 0 1 0 0,1 0 0 0 0,6 4 0 0 0,-7-6-31 0 0,1 1 0 0 0,-1 0 0 0 0,0-1 0 0 0,1 1 1 0 0,-1-1-1 0 0,1 0 0 0 0,-1 0 0 0 0,0 0 0 0 0,1-1 0 0 0,-1 1 0 0 0,1-1 0 0 0,-1 0 0 0 0,0 0 0 0 0,5-2 1 0 0,17-12-2303 0 0,-23 14 1700 0 0,-1-1 0 0 0,1 1 0 0 0,-1-1 0 0 0,0 0 0 0 0,0 1 0 0 0,0-1 0 0 0,0 0 0 0 0,0 1 0 0 0,0-1-1 0 0,0 0 1 0 0,0-3 0 0 0,0-5-5536 0 0</inkml:trace>
  <inkml:trace contextRef="#ctx0" brushRef="#br0" timeOffset="1">36 159 11402 0 0,'5'0'1897'0'0,"0"1"-593"0"0,5 1-32 0 0,1-2-191 0 0,2 0-233 0 0,3-2-192 0 0,2 0-208 0 0,1-1-192 0 0,1 0-136 0 0,1 0-120 0 0,-1 2-216 0 0,-3 1-320 0 0,-1 1-424 0 0,-4 1-689 0 0,-2 0-783 0 0,-4 0-753 0 0,11 15-2232 0 0,-16-12 1688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7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14851 0 0,'9'1'1769'0'0,"1"0"-409"0"0,5-1 48 0 0,1-1-224 0 0,-1-1-311 0 0,4-2-233 0 0,1 0-208 0 0,2-3-176 0 0,1 2-112 0 0,-1-1-104 0 0,-2 2-24 0 0,-2-1-256 0 0,-1 3-568 0 0,-2 0-937 0 0,0 0-1343 0 0,-2 1-1449 0 0,-1 0-3217 0 0</inkml:trace>
  <inkml:trace contextRef="#ctx0" brushRef="#br0" timeOffset="1">462 9 13331 0 0,'0'-2'3305'0'0,"0"0"-2217"0"0,0-3 2024 0 0,1 5-2687 0 0,0 0-217 0 0,2 1-120 0 0,0 0-120 0 0,1 0-320 0 0,0 2-769 0 0,1-2-1375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3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28 15163 0 0,'0'0'194'0'0,"0"0"0"0"0,-1 0-1 0 0,1 0 1 0 0,-1 0 0 0 0,1 0-1 0 0,-1 0 1 0 0,1 0 0 0 0,-1 0-1 0 0,1 0 1 0 0,-1 0 0 0 0,1 0-1 0 0,0 0 1 0 0,-1-1 0 0 0,1 1-1 0 0,-1 0 1 0 0,1 0 0 0 0,-1 0-1 0 0,1-1 1 0 0,0 1 0 0 0,-1 0-1 0 0,1-1 1 0 0,0 1 0 0 0,-1 0-1 0 0,1-1 1 0 0,0 1 0 0 0,-1 0-1 0 0,1-1 1 0 0,0 1 0 0 0,0 0-1 0 0,-1-1 1 0 0,1 1 0 0 0,0-1-1 0 0,0 0 1 0 0,13-7 2132 0 0,27-2-1665 0 0,-8 9-530 0 0,-1 1 1 0 0,1 2-1 0 0,34 6 1 0 0,57 2-424 0 0,-119-9-392 0 0,16-2-1432 0 0,-14 0-2035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3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 13451 0 0,'0'0'165'0'0,"0"0"0"0"0,0-1 1 0 0,-1 1-1 0 0,1 0 0 0 0,0 0 1 0 0,0-1-1 0 0,0 1 0 0 0,0 0 0 0 0,0 0 1 0 0,-1 0-1 0 0,1-1 166 0 0,0 1-166 0 0,0 0 0 0 0,-1 0 0 0 0,1 0 1 0 0,0-1-1 0 0,0 1 0 0 0,0 0 1 0 0,-1 0-1 0 0,1 0 0 0 0,0 0 0 0 0,0 0 1 0 0,-1 0-1 0 0,1 0 0 0 0,0 0 1 0 0,0 0-1 0 0,-1 0 0 0 0,1-1 0 0 0,0 1 1 0 0,0 0-1 0 0,-1 1 0 0 0,1-1 1 0 0,0 0-1 0 0,0 0 0 0 0,-1 0 0 0 0,1 0 1 0 0,0 0-1 0 0,0 0 0 0 0,-1 0 1 0 0,1 0-1 0 0,0 0 0 0 0,0 0 0 0 0,-1 1 1 0 0,1-1-1 0 0,0 0 0 0 0,0 0 166 0 0,-1 0-166 0 0,1 1 0 0 0,0-1 1 0 0,0 0-1 0 0,0 0 0 0 0,-1 1 1 0 0,0 22 2668 0 0,12 42-3459 0 0,-9-55 1346 0 0,17 65-724 0 0,-11-52-128 0 0,0-1 1 0 0,23 41-1 0 0,-21-47-1923 0 0,1-1 1 0 0,17 22-1 0 0,-8-21-6636 0 0,-11-13 2337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39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13539 0 0,'5'-1'9195'0'0,"16"6"-7036"0"0,13 7-1302 0 0,39 20 0 0 0,-64-27-815 0 0,0 0-1 0 0,0 0 1 0 0,0 1 0 0 0,0 0 0 0 0,-1 1 0 0 0,0 0-1 0 0,0 0 1 0 0,12 15 0 0 0,-19-19-38 0 0,1-1 0 0 0,-1 0 0 0 0,0 0 0 0 0,1 1 0 0 0,-1-1 0 0 0,0 1 0 0 0,0-1-1 0 0,-1 1 1 0 0,1-1 0 0 0,0 1 0 0 0,-1-1 0 0 0,0 1 0 0 0,0 0 0 0 0,1-1 0 0 0,-1 1 0 0 0,-1-1 0 0 0,1 1 0 0 0,-1 4 0 0 0,0-3-30 0 0,-1 0 1 0 0,0-1 0 0 0,1 1 0 0 0,-1 0-1 0 0,0-1 1 0 0,-1 0 0 0 0,1 1-1 0 0,-1-1 1 0 0,1 0 0 0 0,-1 0 0 0 0,-3 2-1 0 0,-9 7-270 0 0,-1-1-1 0 0,0-1 0 0 0,0 0 1 0 0,-22 8-1 0 0,23-11-71 0 0,15-7 357 0 0,0 0 0 0 0,0 0 0 0 0,0 1 1 0 0,-1-1-1 0 0,1 0 0 0 0,0 0 0 0 0,0 0 0 0 0,0 0 1 0 0,0 0-1 0 0,-1 0 0 0 0,1 0 0 0 0,0 0 1 0 0,0 0-1 0 0,0 0 0 0 0,0 1 0 0 0,0-1 1 0 0,0 0-1 0 0,-1 0 0 0 0,1 0 0 0 0,0 0 0 0 0,0 0 1 0 0,0 1-1 0 0,0-1 0 0 0,0 0 0 0 0,0 0 1 0 0,0 0-1 0 0,0 0 0 0 0,0 1 0 0 0,0-1 0 0 0,0 0 1 0 0,0 0-1 0 0,0 0 0 0 0,0 0 0 0 0,0 1 1 0 0,0-1-1 0 0,0 0 0 0 0,0 0 0 0 0,0 0 0 0 0,0 1 1 0 0,0-1-1 0 0,0 0 0 0 0,0 0 0 0 0,0 0 1 0 0,0 0-1 0 0,0 1 0 0 0,0-1 0 0 0,0 0 1 0 0,0 0-1 0 0,0 0 0 0 0,1 0 0 0 0,11 8-162 0 0,23 2 234 0 0,-31-9-78 0 0,18 5-16 0 0,-13-5 179 0 0,1 2-1 0 0,-1-1 0 0 0,0 2 0 0 0,0-1 0 0 0,0 1 1 0 0,10 6-1 0 0,-16-8-103 0 0,-1 0 1 0 0,1 0-1 0 0,-1 0 0 0 0,0 0 1 0 0,0 0-1 0 0,0 1 0 0 0,0-1 1 0 0,0 1-1 0 0,-1 0 0 0 0,1 0 1 0 0,-1-1-1 0 0,0 1 0 0 0,0 0 1 0 0,0 0-1 0 0,0 0 1 0 0,0 0-1 0 0,0 0 0 0 0,-1 0 1 0 0,0 0-1 0 0,1 1 0 0 0,-1-1 1 0 0,-1 0-1 0 0,0 6 0 0 0,1-4-29 0 0,-1-1-1 0 0,0 1 1 0 0,0-1 0 0 0,0 1-1 0 0,-1-1 1 0 0,1 0-1 0 0,-1 1 1 0 0,0-1-1 0 0,0 0 1 0 0,-1 0-1 0 0,1 0 1 0 0,-1-1 0 0 0,0 1-1 0 0,0-1 1 0 0,0 1-1 0 0,-1-1 1 0 0,1 0-1 0 0,-5 3 1 0 0,-6 3-614 0 0,-1 0 0 0 0,0-1 0 0 0,-26 10 0 0 0,-2 2-4110 0 0,15-9-4323 0 0,19-6 2553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6529 0 0,'-7'-10'12702'0'0,"37"8"-9310"0"0,51 17-2594 0 0,64 11 652 0 0,-71-23-3346 0 0,-56-4 112 0 0,0 0 1 0 0,19-5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3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 13947 0 0,'-1'-1'388'0'0,"1"0"0"0"0,0 1 0 0 0,0-1 1 0 0,-1 0-1 0 0,1 0 0 0 0,0 0 0 0 0,-1 1 0 0 0,1-1 1 0 0,-1 0-1 0 0,1 0 0 0 0,-1 1 0 0 0,0-1 0 0 0,1 0 0 0 0,-1 1 1 0 0,1-1-1 0 0,-1 1 0 0 0,0-1 0 0 0,0 1 0 0 0,1-1 0 0 0,-1 1 1 0 0,0 0-1 0 0,0-1 0 0 0,1 1 0 0 0,-1 0 0 0 0,0-1 0 0 0,0 1 1 0 0,0 0-1 0 0,0 0 0 0 0,0 0 0 0 0,1 0 0 0 0,-2 0 0 0 0,-1 1-81 0 0,1-1 0 0 0,0 1 0 0 0,0 0 0 0 0,-1 0 0 0 0,1 0 0 0 0,0 0 0 0 0,0 1-1 0 0,0-1 1 0 0,0 1 0 0 0,1-1 0 0 0,-4 4 0 0 0,-2 3-156 0 0,0 0 1 0 0,0 1-1 0 0,1 0 1 0 0,-9 14-1 0 0,8-7-13 0 0,1 0 0 0 0,0 1 0 0 0,1-1 0 0 0,0 1 0 0 0,2 0 0 0 0,0 1 0 0 0,1-1 0 0 0,0 0 0 0 0,2 26 0 0 0,1-35-243 0 0,0 1 0 0 0,0-1-1 0 0,1 0 1 0 0,0 0 0 0 0,0 0-1 0 0,1-1 1 0 0,0 1 0 0 0,0 0-1 0 0,8 12 1 0 0,-7-15-276 0 0,-1-1 0 0 0,1 0 0 0 0,-1 0 0 0 0,1 0 1 0 0,1 0-1 0 0,-1 0 0 0 0,0-1 0 0 0,1 0 0 0 0,0 0 0 0 0,0 0 1 0 0,0-1-1 0 0,0 1 0 0 0,0-1 0 0 0,0 0 0 0 0,10 2 0 0 0,-11-4-773 0 0,0 1 0 0 0,0-1 1 0 0,0 1-1 0 0,1-1 0 0 0,-1 0 0 0 0,0-1 0 0 0,0 1 0 0 0,0-1 0 0 0,0 0 0 0 0,6-1 0 0 0,6-5-6217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24 7474 0 0,'-1'-2'568'0'0,"0"1"1"0"0,0-1-1 0 0,0 1 1 0 0,0-1 0 0 0,0 1-1 0 0,0 0 1 0 0,0-1-1 0 0,-1 1 1 0 0,1 0 0 0 0,0 0-1 0 0,-1 0 1 0 0,1 0-1 0 0,-1 0 1 0 0,1 0 0 0 0,-1 0-1 0 0,0 1 1 0 0,1-1-1 0 0,-1 0 1 0 0,0 1 0 0 0,1-1-1 0 0,-1 1 1 0 0,0 0-1 0 0,0 0 1 0 0,-3 0 0 0 0,-17 6 2813 0 0,-2 7-3452 0 0,18-9 122 0 0,0 0 1 0 0,0 0-1 0 0,1 1 0 0 0,-1-1 0 0 0,1 1 0 0 0,0 1 0 0 0,1-1 0 0 0,-1 1 0 0 0,1 0 0 0 0,0 0 0 0 0,1 0 0 0 0,-1 0 1 0 0,-3 12-1 0 0,6-15-54 0 0,0 0 1 0 0,0 1-1 0 0,0-1 1 0 0,1 1-1 0 0,0-1 1 0 0,0 1-1 0 0,0-1 1 0 0,0 0-1 0 0,0 1 1 0 0,1-1 0 0 0,-1 1-1 0 0,1-1 1 0 0,0 0-1 0 0,0 1 1 0 0,0-1-1 0 0,1 0 1 0 0,-1 0-1 0 0,1 0 1 0 0,0 0-1 0 0,0 0 1 0 0,0 0-1 0 0,0 0 1 0 0,0-1 0 0 0,0 1-1 0 0,1-1 1 0 0,0 1-1 0 0,-1-1 1 0 0,1 0-1 0 0,5 3 1 0 0,-4-2-8 0 0,0 0 0 0 0,1-1-1 0 0,-1 0 1 0 0,0 1 0 0 0,1-2 0 0 0,-1 1 0 0 0,1 0 0 0 0,-1-1-1 0 0,1 0 1 0 0,0 0 0 0 0,-1 0 0 0 0,1-1 0 0 0,0 1 0 0 0,0-1-1 0 0,0-1 1 0 0,-1 1 0 0 0,1 0 0 0 0,0-1 0 0 0,0 0 0 0 0,6-2-1 0 0,-7 1-2 0 0,1-1-1 0 0,-1 1 1 0 0,1-1 0 0 0,-1 0-1 0 0,0 0 1 0 0,0 0-1 0 0,0-1 1 0 0,-1 0-1 0 0,1 1 1 0 0,-1-1-1 0 0,0 0 1 0 0,0-1-1 0 0,0 1 1 0 0,0 0-1 0 0,-1-1 1 0 0,0 1-1 0 0,0-1 1 0 0,3-10-1 0 0,-2 1-6 0 0,0-1-1 0 0,-1 1 0 0 0,0-1 0 0 0,-2 0 0 0 0,0-18 0 0 0,0 12 49 0 0,1 31 184 0 0,0-1 0 0 0,1 1 0 0 0,1 0 1 0 0,3 10-1 0 0,5 17 49 0 0,3 26-81 0 0,3 13-605 0 0,-9-26-6801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10986 0 0,'-8'1'8248'0'0,"23"3"-5957"0"0,27 1-1601 0 0,341-9 1570 0 0,-11-1-2116 0 0,-160 27-191 0 0,-132-12 77 0 0,-1-2-1 0 0,123-5 0 0 0,-174-7-68 0 0,-23 4-2547 0 0,-19 1-4903 0 0,4 0 3291 0 0,-1 0-2013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54 11082 0 0,'-17'-3'4684'0'0,"10"1"-865"0"0,22 2-2869 0 0,106-5-260 0 0,-61-5-1632 0 0,-3-9-5034 0 0,-57 18 5807 0 0,0 1 1 0 0,0 0-1 0 0,0-1 1 0 0,0 1-1 0 0,1-1 1 0 0,-1 1-1 0 0,0-1 0 0 0,0 1 1 0 0,0-1-1 0 0,0 1 1 0 0,0-1-1 0 0,-1 1 1 0 0,1-1-1 0 0,0 1 0 0 0,0-1 1 0 0,0 1-1 0 0,0 0 1 0 0,0-1-1 0 0,-1 1 0 0 0,1-1 1 0 0,0 1-1 0 0,0 0 1 0 0,-1-1-1 0 0,1 1 1 0 0,0-1-1 0 0,-1 1 0 0 0,1 0 1 0 0,0-1-1 0 0,-1 1 1 0 0,1 0-1 0 0,-1 0 0 0 0,1-1 1 0 0,-1 1-1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12075 0 0,'0'1'212'0'0,"-1"-1"0"0"0,1 0 0 0 0,-1 1 0 0 0,1-1 1 0 0,0 1-1 0 0,-1-1 0 0 0,1 1 0 0 0,0 0 0 0 0,-1-1 1 0 0,1 1-1 0 0,0-1 0 0 0,0 1 0 0 0,-1 0 0 0 0,1-1 1 0 0,0 1-1 0 0,0-1 0 0 0,0 1 0 0 0,0 0 0 0 0,0-1 0 0 0,0 1 1 0 0,0 0-1 0 0,0-1 0 0 0,0 1 0 0 0,0-1 0 0 0,0 1 1 0 0,1 0-1 0 0,-1-1 0 0 0,0 2 0 0 0,7 22 702 0 0,-5-20-514 0 0,0 3-425 0 0,36 99 1381 0 0,-11-55-2329 0 0,-23-45 84 0 0,1 0-1 0 0,0 0 1 0 0,0 0-1 0 0,11 9 1 0 0,-15-14 568 0 0,-1-1 0 0 0,1 1 1 0 0,0-1-1 0 0,-1 1 0 0 0,1-1 0 0 0,0 1 1 0 0,0-1-1 0 0,-1 0 0 0 0,1 1 1 0 0,0-1-1 0 0,0 0 0 0 0,0 1 0 0 0,0-1 1 0 0,0 0-1 0 0,-1 0 0 0 0,1 0 1 0 0,0 0-1 0 0,0 0 0 0 0,0 0 0 0 0,0 0 1 0 0,0 0-1 0 0,0 0 0 0 0,-1-1 1 0 0,2 1-1 0 0,5-3-4049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11787 0 0,'-6'3'8965'0'0,"5"7"-5204"0"0,5 18-3312 0 0,-3-19 431 0 0,18 118 229 0 0,-16-110-1402 0 0,2 0 0 0 0,0 0 0 0 0,0-1 0 0 0,2 0 0 0 0,11 22 0 0 0,-5-24-3747 0 0,-13-13 3763 0 0,0-1-1 0 0,1 0 1 0 0,-1 0 0 0 0,0 1 0 0 0,1-1 0 0 0,-1 0 0 0 0,0 0 0 0 0,1 0-1 0 0,-1 0 1 0 0,1 0 0 0 0,-1 0 0 0 0,0 0 0 0 0,1 1 0 0 0,-1-1 0 0 0,1 0-1 0 0,-1 0 1 0 0,1-1 0 0 0,-1 1 0 0 0,0 0 0 0 0,1 0 0 0 0,-1 0 0 0 0,1 0-1 0 0,-1 0 1 0 0,0 0 0 0 0,1 0 0 0 0,-1-1 0 0 0,0 1 0 0 0,1 0 0 0 0,-1 0-1 0 0,0-1 1 0 0,1 1 0 0 0,1-2-1940 0 0,-2 1 1940 0 0,1 0 0 0 0,3-7-5499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3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12219 0 0,'2'25'8927'0'0,"4"1"-4718"0"0,19 51-3969 0 0,-18-58 627 0 0,4 11-997 0 0,19 47 322 0 0,-26-70-842 0 0,0 1 1 0 0,0-1 0 0 0,1 0-1 0 0,6 8 1 0 0,-2-9-3711 0 0,2-8-4543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4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13555 0 0,'1'56'10729'0'0,"4"0"-6733"0"0,-1-21-5055 0 0,2-1 0 0 0,19 62 0 0 0,-41-151-14403 0 0,3-4 9784 0 0,0-2 7319 0 0,6 34 3673 0 0,-13-35 641 0 0,19 62-5741 0 0,1-1 0 0 0,0 1 0 0 0,0 0 0 0 0,0 0 0 0 0,0-1 0 0 0,0 1 0 0 0,0 0 0 0 0,0-1 0 0 0,0 1 0 0 0,0 0 0 0 0,0 0 0 0 0,2-6 4493 0 0,-1 6-4493 0 0,14 0 3275 0 0,31 15-3530 0 0,-19-6 550 0 0,15-5-430 0 0,-36-4-63 0 0,1 1 1 0 0,0-1-1 0 0,0 1 1 0 0,0 0 0 0 0,0 1-1 0 0,9 3 1 0 0,-13-4 15 0 0,0 1-1 0 0,-1 0 0 0 0,1 0 1 0 0,-1 0-1 0 0,0 1 1 0 0,1-1-1 0 0,-1 1 1 0 0,0-1-1 0 0,-1 1 0 0 0,1 0 1 0 0,0-1-1 0 0,-1 1 1 0 0,0 0-1 0 0,1 0 0 0 0,-1 0 1 0 0,0 0-1 0 0,1 5 1 0 0,8 59 286 0 0,-10-56-282 0 0,1 64 114 0 0,-2-58-639 0 0,1-1-1 0 0,1 1 0 0 0,0 0 0 0 0,1 0 0 0 0,6 28 1 0 0,2-28-4487 0 0,0-7-2142 0 0,0-3-1465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19532 0 0,'2'6'5297'0'0,"0"-2"-3448"0"0,0 0-657 0 0,-3-2-360 0 0,1 0-336 0 0,-1-1-264 0 0,0-1-144 0 0,3 0-256 0 0,-1-1-280 0 0,3-1-552 0 0,2 0-960 0 0,-1 0-1873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10 5705 0 0,'-12'9'1633'0'0,"-12"7"2587"0"0,1-7 3998 0 0,57-32-5129 0 0,-22 18-2905 0 0,0 1-1 0 0,0 1 1 0 0,0 0-1 0 0,1 1 1 0 0,0 0 0 0 0,-1 1-1 0 0,1 0 1 0 0,22 2 0 0 0,107 19-109 0 0,-94-11-17 0 0,40 2-45 0 0,-1-4 0 0 0,1-4 1 0 0,149-14-1 0 0,-189 9 302 0 0,-1 3 0 0 0,87 12 0 0 0,5 0 191 0 0,-120-15-95 0 0,-13 0-1011 0 0,-25-2-10379 0 0,12 1 8239 0 0,-6 4-4802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8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6 9074 0 0,'-9'-2'675'0'0,"0"1"1"0"0,1 0-1 0 0,-1 0 0 0 0,0 1 0 0 0,0 0 1 0 0,0 0-1 0 0,1 1 0 0 0,-1 0 1 0 0,0 0-1 0 0,0 1 0 0 0,1 1 1 0 0,-1-1-1 0 0,1 1 0 0 0,0 1 0 0 0,0-1 1 0 0,0 1-1 0 0,0 1 0 0 0,-7 5 1 0 0,10-6-590 0 0,-1-1 0 0 0,1 1 0 0 0,1 0 0 0 0,-1 0 0 0 0,0 1 0 0 0,1 0 0 0 0,0 0 0 0 0,0 0 1 0 0,0 0-1 0 0,1 0 0 0 0,0 1 0 0 0,0-1 0 0 0,0 1 0 0 0,1 0 0 0 0,0 0 0 0 0,0 0 0 0 0,0 0 1 0 0,1 1-1 0 0,0-1 0 0 0,0 0 0 0 0,0 0 0 0 0,1 1 0 0 0,0-1 0 0 0,0 1 0 0 0,1-1 0 0 0,0 0 0 0 0,0 0 1 0 0,0 1-1 0 0,1-1 0 0 0,0 0 0 0 0,4 9 0 0 0,2 3-82 0 0,1-1 0 0 0,0 0-1 0 0,1 0 1 0 0,23 27 0 0 0,-28-37-10 0 0,1 0 0 0 0,-1-1 0 0 0,2 0-1 0 0,-1 0 1 0 0,1-1 0 0 0,0 0 0 0 0,0 0 0 0 0,0 0 0 0 0,1-1 0 0 0,-1 0 0 0 0,1-1-1 0 0,0 0 1 0 0,11 3 0 0 0,-15-5 5 0 0,-1 0 0 0 0,1-1-1 0 0,-1 0 1 0 0,1 0-1 0 0,-1 0 1 0 0,1 0 0 0 0,0 0-1 0 0,-1-1 1 0 0,0 0 0 0 0,1 0-1 0 0,-1 0 1 0 0,1 0 0 0 0,-1 0-1 0 0,0 0 1 0 0,0-1 0 0 0,0 0-1 0 0,0 0 1 0 0,5-4-1 0 0,-3 2 5 0 0,-1 0 0 0 0,0-1 0 0 0,0 0 0 0 0,0 0-1 0 0,-1 0 1 0 0,1 0 0 0 0,-1-1 0 0 0,0 1-1 0 0,-1-1 1 0 0,3-7 0 0 0,-2 3 8 0 0,0 0 1 0 0,0-1-1 0 0,-1 1 1 0 0,-1-1-1 0 0,0 1 1 0 0,0-1-1 0 0,-1 0 0 0 0,0 1 1 0 0,-1-1-1 0 0,0 1 1 0 0,-1-1-1 0 0,-4-14 1 0 0,4 20-88 0 0,-1-1 0 0 0,0 1 0 0 0,0 0 0 0 0,-1 1 0 0 0,0-1 1 0 0,1 1-1 0 0,-2-1 0 0 0,1 1 0 0 0,0 0 0 0 0,-1 1 0 0 0,0-1 0 0 0,1 1 1 0 0,-1 0-1 0 0,-1 0 0 0 0,1 0 0 0 0,0 1 0 0 0,-8-2 0 0 0,9 2-344 0 0,0 1-1 0 0,0 0 0 0 0,0 0 0 0 0,0 1 0 0 0,-1-1 0 0 0,1 1 0 0 0,0 0 0 0 0,-1 0 1 0 0,1 1-1 0 0,-8 1 0 0 0,9-2-205 0 0,0 1-1 0 0,0 0 1 0 0,1 1 0 0 0,-1-1 0 0 0,0 0 0 0 0,1 1 0 0 0,-1 0-1 0 0,1-1 1 0 0,-1 1 0 0 0,1 0 0 0 0,0 0 0 0 0,-1 1 0 0 0,1-1 0 0 0,1 0-1 0 0,-1 1 1 0 0,-2 3 0 0 0,-3 7-4104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4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42 19324 0 0,'-8'-10'6926'0'0,"9"4"-3372"0"0,21 0-2112 0 0,-15 4-1445 0 0,17-2 59 0 0,-1 1 0 0 0,30 0 0 0 0,-15 1-4084 0 0,-1-2-6975 0 0,-26 2 1753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6857 0 0,'17'23'12869'0'0,"7"-7"-6873"0"0,34 8-4868 0 0,-18-9-309 0 0,20 16-538 0 0,6 3-800 0 0,-20-18-3378 0 0,-45-16 3241 0 0,0 0-1 0 0,0 1 0 0 0,1-1 0 0 0,-1 0 0 0 0,0 0 1 0 0,1 0-1 0 0,-1 0 0 0 0,0 0 0 0 0,0 0 0 0 0,1 0 0 0 0,-1 0 1 0 0,0 0-1 0 0,2-1 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11 16820 0 0,'-4'-1'791'0'0,"1"2"0"0"0,0-1 0 0 0,0 0 1 0 0,0 1-1 0 0,0-1 0 0 0,0 1 0 0 0,0 0 1 0 0,-4 2-1 0 0,5-3-627 0 0,1 1 0 0 0,0 0 0 0 0,0 0 0 0 0,-1-1 0 0 0,1 1 1 0 0,0 0-1 0 0,0 0 0 0 0,0 0 0 0 0,0 1 0 0 0,1-1 0 0 0,-1 0 0 0 0,0 0 0 0 0,0 0 1 0 0,0 2-1 0 0,-1 3-100 0 0,1 0 1 0 0,0-1-1 0 0,0 1 1 0 0,1-1-1 0 0,0 1 1 0 0,0 0-1 0 0,0 0 1 0 0,1 7-1 0 0,2 11-17 0 0,1 0 0 0 0,1 0 0 0 0,1 0 0 0 0,15 38 0 0 0,-7-31-1410 0 0,19 35 0 0 0,-23-52-1893 0 0,-9-24-2333 0 0,-7-12 118 0 0,3 10 5021 0 0,-25-74-4640 0 0,17 53 2238 0 0</inkml:trace>
  <inkml:trace contextRef="#ctx0" brushRef="#br0" timeOffset="1">20 38 6913 0 0,'0'-1'71'0'0,"-2"-2"834"0"0,1 0 1 0 0,0 1-1 0 0,1-1 1 0 0,-1 0 0 0 0,0 0-1 0 0,1 0 1 0 0,0 0-1 0 0,-1-5 1 0 0,9 3 3724 0 0,10 7-2500 0 0,-6 2-1661 0 0,0-1 0 0 0,-1 2-1 0 0,1 0 1 0 0,-1 0 0 0 0,0 1 0 0 0,-1 0 0 0 0,20 15 0 0 0,-27-18-426 0 0,0 0 0 0 0,0 0 0 0 0,0 0 0 0 0,0 0 1 0 0,-1 0-1 0 0,1 1 0 0 0,-1 0 0 0 0,0-1 0 0 0,0 1 1 0 0,-1 0-1 0 0,1 0 0 0 0,-1 0 0 0 0,1 0 0 0 0,-1 0 1 0 0,-1 0-1 0 0,1 0 0 0 0,0 0 0 0 0,-1 1 0 0 0,0-1 1 0 0,0 0-1 0 0,0 0 0 0 0,-1 0 0 0 0,1 1 0 0 0,-1-1 1 0 0,0 0-1 0 0,-3 8 0 0 0,3-10-64 0 0,0 0 0 0 0,1 0-1 0 0,-1 0 1 0 0,0 1 0 0 0,0-1-1 0 0,-1 0 1 0 0,1-1 0 0 0,0 1 0 0 0,-1 0-1 0 0,1 0 1 0 0,-1 0 0 0 0,0-1 0 0 0,1 1-1 0 0,-1-1 1 0 0,0 0 0 0 0,0 1 0 0 0,0-1-1 0 0,0 0 1 0 0,0 0 0 0 0,0 0-1 0 0,0 0 1 0 0,0 0 0 0 0,-3 0 0 0 0,-2 0-122 0 0,-1-1 0 0 0,1 1 0 0 0,-1-1 1 0 0,1-1-1 0 0,-13-1 0 0 0,10 1 103 0 0,8 3 496 0 0,8 5-226 0 0,11 5-5 0 0,40 16 25 0 0,-26-13 47 0 0,42 27 0 0 0,-63-35-528 0 0,-1 0 1 0 0,-1 0-1 0 0,1 1 0 0 0,-1 0 0 0 0,0 0 1 0 0,-1 1-1 0 0,0 0 0 0 0,9 14 1 0 0,-12-15-2195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0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 14083 0 0,'-5'-1'3217'0'0,"2"0"-1497"0"0,-1 0-472 0 0,3 0-367 0 0,1-1-329 0 0,2 1-328 0 0,1-1-144 0 0,1 0-64 0 0,2 1-8 0 0,1 1-48 0 0,1 0-216 0 0,1 1-449 0 0,1 0-815 0 0,-1 2-1104 0 0,0 2-1345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13875 0 0,'4'6'2921'0'0,"3"0"-1497"0"0,1 1-320 0 0,1-2-160 0 0,-4-4-248 0 0,2 0-303 0 0,-1-1-177 0 0,1-1-112 0 0,1-1-64 0 0,-1 0-40 0 0,0 0-168 0 0,-1 0-312 0 0,1 1-593 0 0,-2-1-1095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1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6169 0 0,'1'-3'1223'0'0,"1"0"0"0"0,-1 0 1 0 0,0 0-1 0 0,0 0 0 0 0,0-1 0 0 0,0 1 0 0 0,-1 0 0 0 0,0-1 0 0 0,1 1 0 0 0,-1 0 0 0 0,-1-6 0 0 0,1 3 148 0 0,0 55 1443 0 0,11 87-1 0 0,-9-124-3203 0 0,0 1-1 0 0,1-1 0 0 0,0 0 0 0 0,1 0 1 0 0,0 0-1 0 0,1-1 0 0 0,0 1 0 0 0,1-1 1 0 0,0 0-1 0 0,1-1 0 0 0,0 0 1 0 0,15 17-1 0 0,-21-26 267 0 0,15 11-4840 0 0,-2-10-2127 0 0,-6-3 890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18 10890 0 0,'-6'9'2437'0'0,"2"1"-1"0"0,-1-1 0 0 0,-5 17 1 0 0,9-19-1936 0 0,-1-1 1 0 0,1 0 0 0 0,0 1-1 0 0,0-1 1 0 0,1 0 0 0 0,0 11-1 0 0,0-13-477 0 0,1 0-1 0 0,0 1 0 0 0,0-1 0 0 0,0 0 0 0 0,0 0 0 0 0,1 0 0 0 0,0 0 0 0 0,0-1 0 0 0,0 1 1 0 0,0 0-1 0 0,0-1 0 0 0,1 1 0 0 0,-1-1 0 0 0,1 0 0 0 0,0 0 0 0 0,0 0 0 0 0,0 0 0 0 0,1 0 1 0 0,-1-1-1 0 0,1 1 0 0 0,-1-1 0 0 0,1 0 0 0 0,0 0 0 0 0,6 2 0 0 0,-6-2-24 0 0,1-1-1 0 0,-1 1 0 0 0,0-1 0 0 0,0 0 1 0 0,1 0-1 0 0,-1 0 0 0 0,0-1 0 0 0,1 0 1 0 0,-1 0-1 0 0,0 0 0 0 0,1 0 0 0 0,-1-1 1 0 0,9-1-1 0 0,-11 1-6 0 0,0 0 0 0 0,0 0 0 0 0,-1 0 0 0 0,1 0-1 0 0,0 0 1 0 0,0 0 0 0 0,0-1 0 0 0,-1 1 0 0 0,1 0 0 0 0,-1-1 0 0 0,1 0 0 0 0,-1 1 0 0 0,0-1 0 0 0,0 0 0 0 0,0 0 0 0 0,0 1 0 0 0,0-1 0 0 0,0 0-1 0 0,0 0 1 0 0,0 0 0 0 0,-1 0 0 0 0,1 0 0 0 0,-1-1 0 0 0,1 1 0 0 0,-1 0 0 0 0,0 0 0 0 0,0 0 0 0 0,0 0 0 0 0,0 0 0 0 0,-1-3 0 0 0,-1-7-39 0 0,0 0 0 0 0,-1 0 0 0 0,-1 1 0 0 0,0-1 0 0 0,-1 1 0 0 0,0 0 0 0 0,0 0 0 0 0,-1 1 0 0 0,0 0 0 0 0,-1 0 0 0 0,-1 0 0 0 0,-9-10 0 0 0,4 10-98 0 0,9 13-1027 0 0,4-1 911 0 0,0-1 0 0 0,0 1 0 0 0,1-1-1 0 0,-1 1 1 0 0,0-1 0 0 0,1 1 0 0 0,-1-1 0 0 0,1 1-1 0 0,0-1 1 0 0,-1 1 0 0 0,1-1 0 0 0,0 0 0 0 0,0 0 0 0 0,1 2-1 0 0,19 19-8270 0 0,-13-17 2748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2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44 10394 0 0,'-2'3'617'0'0,"0"1"1"0"0,1-1-1 0 0,-1 0 0 0 0,1 1 1 0 0,0-1-1 0 0,0 1 0 0 0,0-1 0 0 0,0 1 1 0 0,1-1-1 0 0,-1 1 0 0 0,1 0 0 0 0,0-1 1 0 0,0 1-1 0 0,0 0 0 0 0,2 4 0 0 0,-1-1-327 0 0,1-1 0 0 0,0 1 0 0 0,0-1 0 0 0,0 0 0 0 0,1 0 0 0 0,0 0 0 0 0,0 0 0 0 0,6 8 0 0 0,-5-9-347 0 0,1 1 0 0 0,-1-1 0 0 0,1 0 0 0 0,0-1 0 0 0,0 1 0 0 0,0-1 0 0 0,1 0 0 0 0,7 4 0 0 0,-9-6 89 0 0,-1 0-1 0 0,1-1 1 0 0,-1 1 0 0 0,1-1 0 0 0,-1 0 0 0 0,1 0 0 0 0,-1-1 0 0 0,1 1 0 0 0,0-1 0 0 0,0 1-1 0 0,-1-1 1 0 0,1 0 0 0 0,0-1 0 0 0,0 1 0 0 0,3-2 0 0 0,-5 2-13 0 0,0-1 0 0 0,-1 1 1 0 0,1-1-1 0 0,0 0 0 0 0,-1 1 0 0 0,1-1 0 0 0,-1 0 1 0 0,1 0-1 0 0,-1 0 0 0 0,0 0 0 0 0,1 0 1 0 0,-1-1-1 0 0,0 1 0 0 0,0 0 0 0 0,0-1 0 0 0,0 1 1 0 0,0-1-1 0 0,0 1 0 0 0,0-1 0 0 0,1-1 1 0 0,-1-1 19 0 0,0 0 1 0 0,0 1 0 0 0,0-1 0 0 0,-1 0 0 0 0,1 0-1 0 0,-1 0 1 0 0,0 0 0 0 0,-1-7 0 0 0,0-1 46 0 0,-2 0 0 0 0,1 0 0 0 0,-1 0 0 0 0,-10-21 0 0 0,10 25-30 0 0,-1 1-1 0 0,0 0 1 0 0,-1 0-1 0 0,1 0 1 0 0,-11-11-1 0 0,13 16-36 0 0,0 0 0 0 0,0 0 0 0 0,1 0 0 0 0,-1 0 0 0 0,0 1 0 0 0,-1-1 0 0 0,1 1 0 0 0,0 0 0 0 0,0 0 0 0 0,-1-1-1 0 0,1 1 1 0 0,0 1 0 0 0,-1-1 0 0 0,1 0 0 0 0,-1 1 0 0 0,1-1 0 0 0,-1 1 0 0 0,0 0 0 0 0,1-1 0 0 0,-1 1-1 0 0,1 1 1 0 0,-6 0 0 0 0,7-1-79 0 0,0 0 0 0 0,1 0 0 0 0,-1 1 0 0 0,0-1 0 0 0,0 1 0 0 0,0-1 0 0 0,1 1 0 0 0,-1-1 0 0 0,0 1 0 0 0,0-1 0 0 0,1 1 0 0 0,-1 0 0 0 0,1-1 0 0 0,-1 1-1 0 0,0 0 1 0 0,1 0 0 0 0,-1-1 0 0 0,1 1 0 0 0,0 0 0 0 0,-1 0 0 0 0,1 0 0 0 0,0 0 0 0 0,-1 0 0 0 0,1-1 0 0 0,0 1 0 0 0,0 0 0 0 0,0 0 0 0 0,0 0 0 0 0,0 0 0 0 0,0 0 0 0 0,0 0 0 0 0,0 0-1 0 0,0 0 1 0 0,0 0 0 0 0,1-1 0 0 0,-1 1 0 0 0,1 2 0 0 0,0 0-1134 0 0,0 1 0 0 0,0-1 0 0 0,1 0 0 0 0,-1 1 0 0 0,1-1 0 0 0,0 0 0 0 0,0 0 0 0 0,3 4 0 0 0,4 2-5710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 15323 0 0,'-1'0'314'0'0,"0"-1"0"0"0,0 0-1 0 0,0 1 1 0 0,0-1-1 0 0,0 1 1 0 0,1-1 0 0 0,-1 1-1 0 0,0-1 1 0 0,0 1 0 0 0,0 0-1 0 0,-1 0 1 0 0,1-1-1 0 0,0 1 1 0 0,0 0 0 0 0,0 0-1 0 0,0 0 1 0 0,0 0-1 0 0,0 0 1 0 0,0 0 0 0 0,0 0-1 0 0,0 1 1 0 0,0-1 0 0 0,0 0-1 0 0,0 1 1 0 0,0-1-1 0 0,0 0 1 0 0,0 1 0 0 0,-1 0-1 0 0,0 1-63 0 0,1 0-1 0 0,-1-1 1 0 0,1 1-1 0 0,0 0 1 0 0,-1 0-1 0 0,1 0 1 0 0,0 0-1 0 0,0 0 1 0 0,1 1-1 0 0,-1-1 1 0 0,0 0-1 0 0,0 4 1 0 0,-2 9-108 0 0,1 1 1 0 0,1-1 0 0 0,1 17 0 0 0,0-27 107 0 0,0 24-87 0 0,7 51-1 0 0,-5-69-348 0 0,0-1 1 0 0,1 0-1 0 0,-1 1 1 0 0,2-1 0 0 0,0-1-1 0 0,0 1 1 0 0,1 0 0 0 0,7 11-1 0 0,-10-18-328 0 0,0-1-1 0 0,0 1 1 0 0,0-1 0 0 0,0 0-1 0 0,1 0 1 0 0,-1 0-1 0 0,6 4 1 0 0,-7-6 44 0 0,0 1-1 0 0,0-1 1 0 0,0 1 0 0 0,0-1 0 0 0,1 1-1 0 0,-1-1 1 0 0,0 0 0 0 0,0 0 0 0 0,0 0 0 0 0,0 1-1 0 0,1-1 1 0 0,-1 0 0 0 0,0 0 0 0 0,0 0-1 0 0,0-1 1 0 0,0 1 0 0 0,1 0 0 0 0,-1 0-1 0 0,0-1 1 0 0,0 1 0 0 0,0-1 0 0 0,0 1-1 0 0,0-1 1 0 0,2 0 0 0 0,5-6-6117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16027 0 0,'9'36'8629'0'0,"-2"21"-5694"0"0,-1-2-2291 0 0,-5-51-971 0 0,22 102 2178 0 0,-4-54-4256 0 0,-7-29-2455 0 0,2-2-3515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19 13027 0 0,'-5'-3'975'0'0,"-1"0"-1"0"0,1 1 1 0 0,0 0 0 0 0,-1 0 0 0 0,0 0-1 0 0,1 1 1 0 0,-1 0 0 0 0,0 0 0 0 0,-11 0 0 0 0,12 1-616 0 0,0 1 1 0 0,0-1-1 0 0,0 1 1 0 0,0 0-1 0 0,0 1 1 0 0,0-1 0 0 0,0 1-1 0 0,1 0 1 0 0,-1 0-1 0 0,-5 3 1 0 0,5-1-273 0 0,-1 0-1 0 0,1 1 1 0 0,-1-1-1 0 0,1 1 1 0 0,1 0-1 0 0,-1 1 1 0 0,1-1-1 0 0,0 1 1 0 0,0 0-1 0 0,0 0 1 0 0,1 0-1 0 0,0 0 1 0 0,0 1-1 0 0,1-1 1 0 0,0 1-1 0 0,-3 12 1 0 0,3-4-31 0 0,0 0 1 0 0,0 1 0 0 0,2-1-1 0 0,0 1 1 0 0,1-1 0 0 0,0 1-1 0 0,1-1 1 0 0,1 0 0 0 0,9 29-1 0 0,-9-35-209 0 0,1-1-1 0 0,0 1 0 0 0,0-1 0 0 0,1 0 0 0 0,0-1 0 0 0,0 1 0 0 0,12 12 0 0 0,-12-15-354 0 0,0-1 0 0 0,0 0 0 0 0,0 0 0 0 0,1 0 0 0 0,-1-1 0 0 0,1 0 0 0 0,0 0 0 0 0,-1 0 0 0 0,2-1-1 0 0,-1 0 1 0 0,0 0 0 0 0,7 1 0 0 0,-10-2-328 0 0,0-1 1 0 0,0 0-1 0 0,0 1 1 0 0,-1-1-1 0 0,1-1 0 0 0,0 1 1 0 0,0 0-1 0 0,0-1 0 0 0,5-1 1 0 0,8-4-6403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17324 0 0,'2'-2'11301'0'0,"8"3"-8967"0"0,9 2-2670 0 0,-12-1 410 0 0,0 1 1 0 0,0 0-1 0 0,0 0 1 0 0,0 1 0 0 0,0 0-1 0 0,-1 0 1 0 0,1 1-1 0 0,-1-1 1 0 0,0 1 0 0 0,-1 1-1 0 0,8 7 1 0 0,-11-10-55 0 0,1 1 1 0 0,-1-1 0 0 0,-1 1-1 0 0,1 0 1 0 0,0 0-1 0 0,-1-1 1 0 0,0 1 0 0 0,0 0-1 0 0,0 0 1 0 0,0 0-1 0 0,-1 0 1 0 0,1 1 0 0 0,-1-1-1 0 0,0 0 1 0 0,-1 0-1 0 0,1 0 1 0 0,-1 0 0 0 0,1 0-1 0 0,-1 0 1 0 0,0 0-1 0 0,-1 0 1 0 0,1 0 0 0 0,-3 3-1 0 0,-2 6 1 0 0,-1-1 1 0 0,0 0-1 0 0,-1-1 0 0 0,0 0 0 0 0,-1 0 1 0 0,0-1-1 0 0,-15 14 0 0 0,16-17-28 0 0,8-7 9 0 0,0 1 0 0 0,-1-1 0 0 0,1 0 0 0 0,-1 1 0 0 0,1-1 0 0 0,-1 1-1 0 0,1-1 1 0 0,0 0 0 0 0,-1 1 0 0 0,1-1 0 0 0,0 1 0 0 0,0-1 0 0 0,-1 1 0 0 0,1-1 0 0 0,0 1 0 0 0,0-1 0 0 0,0 1 0 0 0,-1-1 0 0 0,1 1 0 0 0,0-1 0 0 0,0 1 0 0 0,0 0 0 0 0,0-1 0 0 0,0 1-1 0 0,0-1 1 0 0,0 1 0 0 0,0-1 0 0 0,0 1 0 0 0,1-1 0 0 0,-1 1 0 0 0,0-1 0 0 0,0 1 0 0 0,0-1 0 0 0,1 2 0 0 0,0-1 1 0 0,1 0-1 0 0,-1 0 1 0 0,1 0-1 0 0,-1 0 1 0 0,1 0 0 0 0,-1 0-1 0 0,1 0 1 0 0,-1-1-1 0 0,1 1 1 0 0,0-1-1 0 0,2 1 1 0 0,54 7-24 0 0,-52-8 10 0 0,83 1-243 0 0,-43-7-2065 0 0,-6-9-5107 0 0,-29 7 1246 0 0,-4-4-3138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19 18820 0 0,'-4'4'2200'0'0,"2"-1"305"0"0,4-2-1641 0 0,2-1-328 0 0,3-1-240 0 0,3 1-144 0 0,2-1-64 0 0,2 1-72 0 0,2-1-48 0 0,2 0-80 0 0,-1 1-304 0 0,2-1-472 0 0,0-1-728 0 0,-1 0-1105 0 0,0 0-1440 0 0,-15-9-32 0 0,12 7-2888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4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 17468 0 0,'-16'-2'4688'0'0,"11"7"-1301"0"0,14 20-19 0 0,0-5-3273 0 0,5 26 188 0 0,-4-13-590 0 0,0-1 1 0 0,2 0 0 0 0,24 43-1 0 0,-27-66-1933 0 0,-8-9 1871 0 0,-1 0 0 0 0,1 0 0 0 0,-1 0 1 0 0,1-1-1 0 0,-1 1 0 0 0,1 0 0 0 0,0-1 0 0 0,-1 1 0 0 0,1 0 0 0 0,-1-1 1 0 0,0 1-1 0 0,1-1 0 0 0,-1 1 0 0 0,1-1 0 0 0,-1 1 0 0 0,0-1 0 0 0,1 1 0 0 0,-1-1 1 0 0,0 1-1 0 0,1-2 0 0 0,7-7-5131 0 0,5 5-1468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11811 0 0,'3'-1'6617'0'0,"5"0"-3418"0"0,15 3-666 0 0,-16-1-2270 0 0,1 1-1 0 0,-1 0 1 0 0,0 0 0 0 0,0 1 0 0 0,0 0 0 0 0,-1 0-1 0 0,1 1 1 0 0,-1-1 0 0 0,1 2 0 0 0,-1-1 0 0 0,-1 1-1 0 0,1-1 1 0 0,-1 2 0 0 0,1-1 0 0 0,-1 0-1 0 0,4 8 1 0 0,-7-11-236 0 0,0 1 0 0 0,0 0-1 0 0,0-1 1 0 0,-1 1 0 0 0,1 0-1 0 0,-1 0 1 0 0,1 0 0 0 0,-1 0-1 0 0,0 0 1 0 0,0 0 0 0 0,-1 0-1 0 0,1 1 1 0 0,-1-1 0 0 0,0 0-1 0 0,1 0 1 0 0,-1 0 0 0 0,-1 1-1 0 0,1-1 1 0 0,0 0 0 0 0,-1 0-1 0 0,1 0 1 0 0,-1 1 0 0 0,0-1 0 0 0,0 0-1 0 0,-1 0 1 0 0,1 0 0 0 0,0-1-1 0 0,-1 1 1 0 0,0 0 0 0 0,0 0-1 0 0,0-1 1 0 0,0 1 0 0 0,0-1-1 0 0,0 0 1 0 0,-1 1 0 0 0,1-1-1 0 0,-1 0 1 0 0,-3 2 0 0 0,-28 15 1 0 0,32-18-34 0 0,1-1 0 0 0,-1 1 1 0 0,0 0-1 0 0,0-1 0 0 0,0 1 0 0 0,0-1 0 0 0,0 1 0 0 0,0-1 1 0 0,0 0-1 0 0,0 0 0 0 0,0 0 0 0 0,-1 0 0 0 0,1 0 0 0 0,0 0 1 0 0,0-1-1 0 0,-3 0 0 0 0,62 21 9 0 0,-50-16 45 0 0,0 0 0 0 0,0 0 0 0 0,0 1 0 0 0,0 0 0 0 0,-1 1 0 0 0,0 0 1 0 0,0-1-1 0 0,0 2 0 0 0,8 12 0 0 0,-12-17-37 0 0,-1 0 1 0 0,0 0-1 0 0,0 0 0 0 0,0 0 1 0 0,0 0-1 0 0,0 0 1 0 0,0 1-1 0 0,-1-1 0 0 0,1 0 1 0 0,-1 1-1 0 0,1-1 0 0 0,-1 0 1 0 0,0 1-1 0 0,0-1 1 0 0,0 0-1 0 0,0 1 0 0 0,-1-1 1 0 0,1 0-1 0 0,-1 0 0 0 0,1 1 1 0 0,-1-1-1 0 0,0 0 1 0 0,0 0-1 0 0,0 0 0 0 0,0 1 1 0 0,0-1-1 0 0,0 0 0 0 0,-1-1 1 0 0,1 1-1 0 0,-1 0 1 0 0,1 0-1 0 0,-1-1 0 0 0,1 1 1 0 0,-1 0-1 0 0,0-1 0 0 0,0 0 1 0 0,0 1-1 0 0,0-1 0 0 0,-4 2 1 0 0,-20 8-1192 0 0,17-13-3881 0 0,8-12-5838 0 0,3 4 2952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4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18972 0 0,'5'3'843'0'0,"0"-1"1"0"0,0 1-1 0 0,0 0 1 0 0,0 0-1 0 0,0 1 0 0 0,0 0 1 0 0,-1-1-1 0 0,0 1 1 0 0,0 1-1 0 0,0-1 0 0 0,7 10 1 0 0,-6-5-467 0 0,0 0 0 0 0,-1 0 0 0 0,1 0 0 0 0,-2 1 1 0 0,1-1-1 0 0,2 15 0 0 0,-3-4-365 0 0,0-1 1 0 0,-1 1-1 0 0,-1 0 1 0 0,-1-1-1 0 0,0 1 1 0 0,-6 31-1 0 0,2-35-76 0 0,1 0-1 0 0,-2-1 1 0 0,0 0 0 0 0,-1 0-1 0 0,-1 0 1 0 0,-15 26 0 0 0,-15 10-6417 0 0,25-45-4036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28 108 5729 0 0,'-7'-7'1158'0'0,"5"4"-567"0"0,-1 1 1 0 0,1-1-1 0 0,0 0 0 0 0,0 0 0 0 0,0 0 0 0 0,0 0 1 0 0,0 0-1 0 0,-2-6 0 0 0,6 40 7654 0 0,6 18-5787 0 0,0 13-2323 0 0,-4-20-7 0 0,1 40-25 0 0,4 0 1 0 0,4-1-1 0 0,23 82 1 0 0,-27-123-107 0 0,4 13 132 0 0,-12-52-107 0 0,0 0-1 0 0,0 0 1 0 0,0 0-1 0 0,-1-1 1 0 0,1 1-1 0 0,0 0 1 0 0,0 0-1 0 0,0-1 1 0 0,0 1-1 0 0,1 0 1 0 0,-1-1-1 0 0,0 0 1 0 0,0 1-1 0 0,0-1 1 0 0,0 1-1 0 0,0-1 1 0 0,1 0-1 0 0,-1 0 1 0 0,0 0-1 0 0,0 0 0 0 0,1 0 1 0 0,-1 0-1 0 0,2 0 1 0 0,34-4 200 0 0,-31 3-186 0 0,27-5 68 0 0,-1-1 0 0 0,39-15 0 0 0,-42 13-72 0 0,-5 2-22 0 0,-1 2 0 0 0,1 1 0 0 0,42-3 0 0 0,76 7-14 0 0,-40 1 52 0 0,-80-1-40 0 0,0 0 0 0 0,0-2 0 0 0,-1 0-1 0 0,1-1 1 0 0,-1-2 0 0 0,1 0 0 0 0,-1-1 0 0 0,28-12 0 0 0,-43 15 0 0 0,-1 1 1 0 0,0 0-1 0 0,1 1 1 0 0,-1 0 0 0 0,1 0-1 0 0,0 0 1 0 0,-1 0 0 0 0,1 1-1 0 0,0 0 1 0 0,0 0-1 0 0,-1 0 1 0 0,1 1 0 0 0,0 0-1 0 0,9 3 1 0 0,27 2 92 0 0,-41-6-79 0 0,0 0-1 0 0,0 0 1 0 0,0 0-1 0 0,0 0 1 0 0,1 0-1 0 0,-1-1 0 0 0,0 1 1 0 0,0 0-1 0 0,0-1 1 0 0,0 1-1 0 0,0-1 1 0 0,0 0-1 0 0,0 1 0 0 0,0-1 1 0 0,0 0-1 0 0,0 1 1 0 0,0-1-1 0 0,0 0 1 0 0,0 0-1 0 0,-1 0 0 0 0,1 0 1 0 0,0 0-1 0 0,-1 0 1 0 0,1 0-1 0 0,0 0 1 0 0,-1 0-1 0 0,0 0 0 0 0,1 0 1 0 0,-1 0-1 0 0,1 0 1 0 0,-1 0-1 0 0,0 0 1 0 0,0-1-1 0 0,0 1 0 0 0,0 0 1 0 0,0 0-1 0 0,0 0 1 0 0,0-1-1 0 0,0 0 1 0 0,0-11 91 0 0,-1 1 1 0 0,0 0 0 0 0,-4-14-1 0 0,3 8-112 0 0,-7-50 57 0 0,-2 1 1 0 0,-4 0 0 0 0,-29-86-1 0 0,41 144-25 0 0,-1 1 0 0 0,1-1 0 0 0,-2 1 0 0 0,1 0 0 0 0,-1 0 0 0 0,0 1 0 0 0,-1-1 0 0 0,1 1 0 0 0,-2 0 0 0 0,1 1 0 0 0,-1 0 0 0 0,0-1 0 0 0,0 2 0 0 0,0-1 0 0 0,-1 1 0 0 0,-8-4 0 0 0,-5 0 146 0 0,0 1 0 0 0,0 1 1 0 0,0 1-1 0 0,-1 0 0 0 0,-31-2 1 0 0,-10-1-95 0 0,0 4 0 0 0,0 2-1 0 0,0 3 1 0 0,-1 2 0 0 0,-101 18 0 0 0,-23 6-67 0 0,187-26-51 0 0,0 1 0 0 0,-1-1 0 0 0,1 0 0 0 0,0 0 0 0 0,0 1 0 0 0,-1-1 1 0 0,1 1-1 0 0,0-1 0 0 0,0 1 0 0 0,0-1 0 0 0,0 1 0 0 0,0 0 1 0 0,0-1-1 0 0,0 1 0 0 0,0 0 0 0 0,0 0 0 0 0,-1 2 0 0 0,2-3-100 0 0,-1 1 0 0 0,1 0 0 0 0,0-1 0 0 0,0 1-1 0 0,0 0 1 0 0,0-1 0 0 0,0 1 0 0 0,0 0 0 0 0,0-1 0 0 0,0 1-1 0 0,0 0 1 0 0,0 0 0 0 0,0-1 0 0 0,0 1 0 0 0,0 0 0 0 0,0-1-1 0 0,1 1 1 0 0,-1 0 0 0 0,0-1 0 0 0,1 1 0 0 0,-1-1-1 0 0,1 2 1 0 0,1 1-867 0 0,0-1 0 0 0,0 0 0 0 0,1 1 0 0 0,-1-1 0 0 0,1 0 0 0 0,-1 0 0 0 0,1 0 0 0 0,0 0 0 0 0,0-1 0 0 0,-1 1 0 0 0,7 2 0 0 0,3-1-6264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9322 0 0,'-5'4'11540'0'0,"4"-5"-11360"0"0,0 25 2490 0 0,3 30-2581 0 0,3 11 130 0 0,11 80 1037 0 0,-13-129-1946 0 0,0-1 1 0 0,1 1 0 0 0,1-1-1 0 0,1 0 1 0 0,0 0-1 0 0,16 26 1 0 0,-21-40 61 0 0,-1 0 0 0 0,1 1 0 0 0,0-1 0 0 0,0 0 0 0 0,0 1 1 0 0,0-1-1 0 0,0 0 0 0 0,1 0 0 0 0,-1 0 0 0 0,0 0 0 0 0,0 0 0 0 0,1 0 0 0 0,-1 0 1 0 0,3 1-1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26 143 5609 0 0,'5'46'10215'0'0,"9"1"-5374"0"0,-11-38-4731 0 0,1-1 1 0 0,0 1 0 0 0,1-1-1 0 0,0 0 1 0 0,0 0 0 0 0,1 0-1 0 0,0-1 1 0 0,0 0 0 0 0,1 0-1 0 0,-1-1 1 0 0,2 1 0 0 0,-1-1-1 0 0,11 6 1 0 0,-17-11-105 0 0,1 0 0 0 0,0 0 0 0 0,-1 0-1 0 0,1-1 1 0 0,-1 1 0 0 0,1 0 0 0 0,0-1 0 0 0,-1 1 0 0 0,1-1-1 0 0,0 0 1 0 0,0 0 0 0 0,-1 1 0 0 0,1-1 0 0 0,0 0-1 0 0,0 0 1 0 0,-1-1 0 0 0,1 1 0 0 0,0 0 0 0 0,0-1 0 0 0,-1 1-1 0 0,1-1 1 0 0,0 1 0 0 0,1-2 0 0 0,-1 1 23 0 0,0-1 1 0 0,0 0-1 0 0,0 0 1 0 0,0 0-1 0 0,0 0 1 0 0,0 0-1 0 0,-1-1 1 0 0,1 1-1 0 0,-1 0 1 0 0,0-1-1 0 0,1 1 1 0 0,-1-1-1 0 0,1-3 1 0 0,2-10 174 0 0,0 1 0 0 0,-1-1 1 0 0,1-32-1 0 0,-4 40-167 0 0,2-7 154 0 0,-2 0-1 0 0,0-1 1 0 0,0 1-1 0 0,-2 0 1 0 0,0 0 0 0 0,-7-30-1 0 0,7 41-128 0 0,1 0 1 0 0,-1-1-1 0 0,0 1 0 0 0,0 0 0 0 0,0 0 0 0 0,-1 1 1 0 0,1-1-1 0 0,-1 0 0 0 0,0 1 0 0 0,0-1 0 0 0,0 1 1 0 0,0 0-1 0 0,-1 0 0 0 0,1 0 0 0 0,-1 1 0 0 0,0-1 1 0 0,0 1-1 0 0,0 0 0 0 0,0 0 0 0 0,0 0 0 0 0,0 1 1 0 0,-1-1-1 0 0,1 1 0 0 0,-1 0 0 0 0,1 0 0 0 0,-1 1 1 0 0,1-1-1 0 0,-5 1 0 0 0,4 0-27 0 0,1 1 0 0 0,-1-1 0 0 0,1 1 0 0 0,-1 0 0 0 0,1 0 0 0 0,0 1 0 0 0,-1-1 0 0 0,1 1 0 0 0,0 0 0 0 0,0 0 0 0 0,0 0 0 0 0,1 1 0 0 0,-1 0 0 0 0,0-1 0 0 0,1 1 0 0 0,0 0 0 0 0,0 1 0 0 0,-1-1 0 0 0,2 0 0 0 0,-1 1 0 0 0,-4 7 0 0 0,5-7-236 0 0,0 0-1 0 0,0 0 1 0 0,0 0-1 0 0,1 0 1 0 0,-1 0-1 0 0,1 0 1 0 0,0 1-1 0 0,1-1 1 0 0,-1 0-1 0 0,0 6 0 0 0,1-7-391 0 0,1 0-1 0 0,-1 0 0 0 0,0 1 1 0 0,1-1-1 0 0,0 0 0 0 0,0 0 1 0 0,0 0-1 0 0,0 0 0 0 0,0 0 1 0 0,1 0-1 0 0,-1 0 0 0 0,1 0 1 0 0,0 0-1 0 0,2 3 1 0 0,2 0-3912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4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 6993 0 0,'-8'-3'457'0'0,"3"0"-41"0"0,-2 0 32 0 0,2 0-24 0 0,3 3-112 0 0,0 0 72 0 0,2 1-368 0 0,1 0-120 0 0,2 0-208 0 0,-2 0-208 0 0,1-1-40 0 0,0 0 32 0 0,0 1 160 0 0,1-1 159 0 0,-5-2-303 0 0,6 4-2688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60 5033 0 0,'-1'-2'904'0'0,"-1"0"-1"0"0,0 0 0 0 0,1 0 1 0 0,-1 0-1 0 0,0 0 1 0 0,0 0-1 0 0,0 1 0 0 0,-5-3 1 0 0,-9-8 8954 0 0,20 10-9562 0 0,0-1 0 0 0,1 1-1 0 0,-1 0 1 0 0,1 0 0 0 0,-1 1-1 0 0,5-2 1 0 0,10-1-216 0 0,-1 0 1 0 0,0 1-1 0 0,1 1 1 0 0,-1 1-1 0 0,22 1 1 0 0,90 14-1181 0 0,-42-3-7558 0 0,-78-11 4382 0 0,-2-1-2344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26 9562 0 0,'-2'-1'684'0'0,"0"0"0"0"0,0 0 0 0 0,1 0-1 0 0,-1-1 1 0 0,0 1 0 0 0,1-1 0 0 0,-1 1 0 0 0,1-1 0 0 0,0 0 0 0 0,-1 1-1 0 0,-1-4 1 0 0,3 5-603 0 0,0 0-1 0 0,0 0 1 0 0,0 0-1 0 0,0 0 1 0 0,0-1 0 0 0,0 1-1 0 0,0 0 1 0 0,0 0-1 0 0,0 0 1 0 0,0 0-1 0 0,0-1 1 0 0,0 1-1 0 0,0 0 1 0 0,0 0-1 0 0,0 0 1 0 0,0 0-1 0 0,0 0 1 0 0,0-1 0 0 0,0 1-1 0 0,0 0 1 0 0,0 0-1 0 0,0 0 1 0 0,0 0-1 0 0,0 0 1 0 0,1-1-1 0 0,-1 1 1 0 0,0 0-1 0 0,0 0 1 0 0,0 0-1 0 0,0 0 1 0 0,0 0 0 0 0,0 0-1 0 0,0 0 1 0 0,1-1-1 0 0,-1 1 1 0 0,0 0-1 0 0,0 0 1 0 0,0 0-1 0 0,0 0 1 0 0,0 0-1 0 0,0 0 1 0 0,1 0-1 0 0,-1 0 1 0 0,0 0-1 0 0,0 0 1 0 0,18 4 883 0 0,-1 3-816 0 0,-1 0 1 0 0,1 2-1 0 0,-1 0 1 0 0,-1 1 0 0 0,0 0-1 0 0,0 2 1 0 0,-1-1-1 0 0,0 2 1 0 0,18 22-1 0 0,-30-33-83 0 0,-1 0 0 0 0,1 0-1 0 0,-1 0 1 0 0,0 1 0 0 0,0-1-1 0 0,1 0 1 0 0,-2 1-1 0 0,1-1 1 0 0,0 0 0 0 0,0 1-1 0 0,-1-1 1 0 0,0 1-1 0 0,1 0 1 0 0,-1-1 0 0 0,0 1-1 0 0,0-1 1 0 0,0 1 0 0 0,-1-1-1 0 0,1 1 1 0 0,-1 2-1 0 0,-1 0 26 0 0,0-1 0 0 0,0 1-1 0 0,0-1 1 0 0,-1 0-1 0 0,1 1 1 0 0,-1-1-1 0 0,0 0 1 0 0,0-1-1 0 0,-7 7 1 0 0,-5 2-3 0 0,1 0 0 0 0,-1-1 0 0 0,-1-1 0 0 0,-25 12 0 0 0,41-22-88 0 0,-5 3-1 0 0,0-1 1 0 0,1 0 0 0 0,-1 1-1 0 0,1 0 1 0 0,-8 7-1 0 0,12-10-36 0 0,-1 1-1 0 0,1-1 1 0 0,-1 0-1 0 0,1 1 1 0 0,0-1-1 0 0,0 1 0 0 0,-1-1 1 0 0,1 1-1 0 0,0-1 1 0 0,0 1-1 0 0,-1 0 1 0 0,1-1-1 0 0,0 1 1 0 0,0-1-1 0 0,0 1 1 0 0,0-1-1 0 0,0 1 0 0 0,0 0 1 0 0,0-1-1 0 0,0 1 1 0 0,0-1-1 0 0,0 1 1 0 0,0 0-1 0 0,1 1-127 0 0,0-1 1 0 0,0 0-1 0 0,0 0 0 0 0,0 0 0 0 0,0 0 1 0 0,0 0-1 0 0,0 0 0 0 0,0 0 0 0 0,0 0 1 0 0,0 0-1 0 0,0-1 0 0 0,0 1 0 0 0,1 0 1 0 0,1 0-1 0 0,26 6-7537 0 0,-11-7-685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4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24277 0 0,'2'0'400'0'0,"1"-1"0"0"0,-1 1 0 0 0,1 0 0 0 0,-1 0 0 0 0,1 0 0 0 0,0 0 0 0 0,-1 0 1 0 0,1 0-1 0 0,-1 1 0 0 0,1-1 0 0 0,-1 1 0 0 0,1 0 0 0 0,-1 0 0 0 0,3 1 0 0 0,0 0-155 0 0,-1 1 0 0 0,0-1 0 0 0,0 1 1 0 0,-1 0-1 0 0,1 0 0 0 0,0 1 0 0 0,3 3 1 0 0,-1 1-181 0 0,-1 0 1 0 0,1-1 0 0 0,-1 2 0 0 0,0-1 0 0 0,-1 1 0 0 0,0-1 0 0 0,3 11 0 0 0,-3-3-55 0 0,-1 0 0 0 0,0-1 1 0 0,-1 1-1 0 0,-1 0 0 0 0,-1 0 0 0 0,0 0 0 0 0,0 0 1 0 0,-2 0-1 0 0,-4 19 0 0 0,-5 13-380 0 0,-30 75 0 0 0,18-57-1379 0 0,21-58 494 0 0,-2 6-1475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5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4 297 10482 0 0,'-2'13'2704'0'0,"0"-1"1997"0"0,9-24-3042 0 0,5-17-1436 0 0,15-55 0 0 0,5-14-132 0 0,-27 86-92 0 0,0-2-2 0 0,1 1 0 0 0,0-1-1 0 0,1 1 1 0 0,10-12 0 0 0,-17 24 2 0 0,0 1 1 0 0,0-1-1 0 0,1 1 1 0 0,-1 0 0 0 0,0-1-1 0 0,1 1 1 0 0,-1-1-1 0 0,0 1 1 0 0,1 0 0 0 0,-1-1-1 0 0,1 1 1 0 0,-1 0-1 0 0,1-1 1 0 0,-1 1-1 0 0,1 0 1 0 0,-1 0 0 0 0,1 0-1 0 0,-1-1 1 0 0,1 1-1 0 0,-1 0 1 0 0,1 0 0 0 0,-1 0-1 0 0,1 0 1 0 0,-1 0-1 0 0,1 0 1 0 0,-1 0 0 0 0,1 0-1 0 0,-1 0 1 0 0,1 0-1 0 0,-1 0 1 0 0,1 0-1 0 0,-1 1 1 0 0,1-1 0 0 0,13 17 78 0 0,3 31 479 0 0,-16-43-393 0 0,22 99 753 0 0,-2-7-3522 0 0,-20-90-254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19 11963 0 0,'-23'-9'5198'0'0,"25"5"-2957"0"0,14 0-1053 0 0,6 3-735 0 0,0 0 1 0 0,0 2-1 0 0,0 0 0 0 0,0 1 1 0 0,25 6-1 0 0,-7-2-3703 0 0,1-1-3727 0 0,-22-3-129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6 195 14723 0 0,'0'0'225'0'0,"-1"-1"1"0"0,1 1-1 0 0,-1-1 0 0 0,1 1 1 0 0,0-1-1 0 0,-1 1 0 0 0,1-1 1 0 0,-1 1-1 0 0,1-1 0 0 0,0 1 1 0 0,0-1-1 0 0,-1 0 0 0 0,1 1 1 0 0,0-1-1 0 0,0 0 0 0 0,0 1 1 0 0,0-1-1 0 0,0 0 0 0 0,-1 1 1 0 0,1-1-1 0 0,1 0 0 0 0,-1 1 1 0 0,0-1-1 0 0,0 0 0 0 0,0 1 1 0 0,0-1-1 0 0,0 1 0 0 0,0-1 1 0 0,1 0-1 0 0,-1 1 0 0 0,0-1 0 0 0,1 1 1 0 0,-1-1-1 0 0,0 0 0 0 0,1 0 1 0 0,1-1-51 0 0,0 1 0 0 0,1 0 0 0 0,-1 0 0 0 0,0 0 0 0 0,0 0 0 0 0,0 0 0 0 0,1 0 0 0 0,-1 0 1 0 0,0 1-1 0 0,4-1 0 0 0,9-1-251 0 0,0 0 0 0 0,22 2 0 0 0,35 1-2022 0 0,-25-1-8138 0 0,-32 0 3126 0 0</inkml:trace>
  <inkml:trace contextRef="#ctx0" brushRef="#br0" timeOffset="1">314 0 17708 0 0,'-1'1'346'0'0,"1"0"0"0"0,-1 0 0 0 0,1 0 1 0 0,-1 1-1 0 0,1-1 0 0 0,0 0 0 0 0,-1 0 1 0 0,1 0-1 0 0,0 0 0 0 0,0 0 0 0 0,0 1 0 0 0,0-1 1 0 0,0 0-1 0 0,0 0 0 0 0,0 0 0 0 0,0 1 1 0 0,1-1-1 0 0,-1 1 0 0 0,9 27 303 0 0,-7-21-139 0 0,17 78 424 0 0,-15-63-1487 0 0,0 0 0 0 0,2 0-1 0 0,1 0 1 0 0,12 29 0 0 0,-14-44-26 0 0,3-3-4687 0 0,-8-5 5026 0 0,1 0 0 0 0,-1 0 0 0 0,1 0 0 0 0,-1 0 0 0 0,1 0 0 0 0,-1 0 0 0 0,0 0 1 0 0,1 0-1 0 0,-1 0 0 0 0,1-1 0 0 0,-1 1 0 0 0,0 0 0 0 0,1 0 0 0 0,-1-1 0 0 0,0 1 0 0 0,1 0 0 0 0,-1 0 0 0 0,0-1 0 0 0,1 1 0 0 0,-1 0 0 0 0,0-1 0 0 0,0 1 0 0 0,1 0 0 0 0,-1-1 0 0 0,0 1 0 0 0,0-1 0 0 0,0 1 0 0 0,1 0 0 0 0,-1-1 0 0 0,0 1 0 0 0,0-1 0 0 0,0 1 0 0 0,0-1 1 0 0,0 1-1 0 0,0 0 0 0 0,0-1 0 0 0,0 1 0 0 0,0-1 0 0 0,0 0 0 0 0,1-11-4609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47 8802 0 0,'-3'-5'1074'0'0,"1"1"-17"0"0,0 0-1 0 0,0 1 1 0 0,0-1-1 0 0,0 0 1 0 0,1 0-1 0 0,0 0 0 0 0,-2-8 1 0 0,4 12-882 0 0,-1-1 0 0 0,0 1 0 0 0,1 0 0 0 0,-1 0 0 0 0,1-1 0 0 0,-1 1 0 0 0,1 0 0 0 0,0 0 0 0 0,-1 0 0 0 0,1 0 0 0 0,-1 0 0 0 0,1 0 0 0 0,-1 0 0 0 0,1 0 0 0 0,-1 0 0 0 0,1 0 0 0 0,-1 0 0 0 0,1 0 0 0 0,0 0 0 0 0,-1 0 0 0 0,1 0 0 0 0,-1 0 0 0 0,1 1 0 0 0,-1-1 0 0 0,1 0 0 0 0,-1 0 1 0 0,1 1-1 0 0,0-1 0 0 0,17 8 697 0 0,5 2-425 0 0,-1 1 1 0 0,32 22-1 0 0,-49-30-391 0 0,-1 0 0 0 0,0 0-1 0 0,0 0 1 0 0,0 1 0 0 0,0-1-1 0 0,0 1 1 0 0,-1 0-1 0 0,0 0 1 0 0,0 0 0 0 0,0 1-1 0 0,0-1 1 0 0,-1 1 0 0 0,1-1-1 0 0,-1 1 1 0 0,0 0 0 0 0,-1 0-1 0 0,1 0 1 0 0,-1 0-1 0 0,1 6 1 0 0,-2-8-26 0 0,0-1 0 0 0,0 1 0 0 0,0-1 0 0 0,-1 1-1 0 0,1-1 1 0 0,-1 1 0 0 0,0-1 0 0 0,0 1 0 0 0,1-1 0 0 0,-2 1 0 0 0,1-1 0 0 0,0 0-1 0 0,0 0 1 0 0,-1 0 0 0 0,1 0 0 0 0,-3 2 0 0 0,0 1 5 0 0,-1-1 0 0 0,0 0 0 0 0,-1 0-1 0 0,-9 4 1 0 0,-16 13-90 0 0,31-20 49 0 0,-1-1 0 0 0,1 0 0 0 0,0 0 1 0 0,0 1-1 0 0,-1-1 0 0 0,1 0 0 0 0,0 1 1 0 0,0-1-1 0 0,-1 0 0 0 0,1 1 0 0 0,0-1 0 0 0,0 1 1 0 0,0-1-1 0 0,0 0 0 0 0,0 1 0 0 0,0-1 0 0 0,0 1 1 0 0,-1-1-1 0 0,1 0 0 0 0,0 1 0 0 0,0-1 1 0 0,0 1-1 0 0,1-1 0 0 0,-1 0 0 0 0,0 1 0 0 0,0-1 1 0 0,0 1-1 0 0,0-1 0 0 0,0 0 0 0 0,0 1 0 0 0,1 0 1 0 0,11 11-210 0 0,19 6 3 0 0,-30-18 214 0 0,18 8-12 0 0,-15-7 53 0 0,1 1 0 0 0,-1-1 0 0 0,0 1 0 0 0,1 0 1 0 0,-1 0-1 0 0,0 0 0 0 0,0 1 0 0 0,-1-1 0 0 0,1 1 0 0 0,0 0 0 0 0,2 3 0 0 0,-5-4 31 0 0,-1 0-1 0 0,1-1 1 0 0,-1 1 0 0 0,0 0-1 0 0,0-1 1 0 0,0 1 0 0 0,0 0-1 0 0,0-1 1 0 0,0 1 0 0 0,0-1-1 0 0,-1 1 1 0 0,1 0 0 0 0,-1-1-1 0 0,1 1 1 0 0,-1-1 0 0 0,1 1 0 0 0,-1-1-1 0 0,0 1 1 0 0,0-1 0 0 0,0 1-1 0 0,0-1 1 0 0,0 0 0 0 0,0 1-1 0 0,0-1 1 0 0,-2 1-1 0 0,-31 31 314 0 0,-42 10-747 0 0,75-43 308 0 0,1 0 1 0 0,0 0 0 0 0,0 0-1 0 0,0 0 1 0 0,0 0-1 0 0,0 0 1 0 0,0 0-1 0 0,0 0 1 0 0,0 0-1 0 0,-1 0 1 0 0,1 0-1 0 0,0 0 1 0 0,0 0-1 0 0,0 1 1 0 0,0-1 0 0 0,0 0-1 0 0,0 0 1 0 0,0 0-1 0 0,0 0 1 0 0,0 0-1 0 0,0 0 1 0 0,0 0-1 0 0,0 0 1 0 0,0 0-1 0 0,0 1 1 0 0,-1-1 0 0 0,1 0-1 0 0,0 0 1 0 0,0 0-1 0 0,0 0 1 0 0,0 0-1 0 0,0 0 1 0 0,0 1-1 0 0,0-1 1 0 0,0 0-1 0 0,0 0 1 0 0,1 0-1 0 0,-1 0 1 0 0,0 0 0 0 0,0 0-1 0 0,0 0 1 0 0,0 0-1 0 0,0 1 1 0 0,0-1-1 0 0,0 0 1 0 0,0 0-1 0 0,0 0 1 0 0,0 0-1 0 0,0 0 1 0 0,0 0-1 0 0,0 0 1 0 0,0 0 0 0 0,1 0-1 0 0,-1 0 1 0 0,0 1-1 0 0,0-1 1 0 0,0 0-1 0 0,0 0 1 0 0,0 0-1 0 0,0 0 1 0 0,0 0-1 0 0,1 0 1 0 0,9 3-4200 0 0,-3-2 227 0 0,11 7-5270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21020 0 0,'2'-1'3241'0'0,"0"1"-1472"0"0,-2 1-1617 0 0,-1-1-152 0 0,1 1-224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8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5521 0 0,'-13'-8'529'0'0,"7"5"2201"0"0,7 12 2778 0 0,5 19-1278 0 0,-1 18-2643 0 0,-1-8-1112 0 0,-1-12-327 0 0,-3-16-125 0 0,2 0 0 0 0,-1-1 0 0 0,1 1 0 0 0,0 0 0 0 0,1-1 1 0 0,4 10-1 0 0,-7-19-25 0 0,0 0 0 0 0,0 1 0 0 0,0-1 0 0 0,0 0 0 0 0,1 0 0 0 0,-1 0 0 0 0,0 0 0 0 0,0 0 0 0 0,0 0 0 0 0,0 0 0 0 0,1 0 0 0 0,-1 0 0 0 0,0 0 0 0 0,0 0 0 0 0,0 0 0 0 0,0 0 0 0 0,1 0-1 0 0,-1 1 1 0 0,0-2 0 0 0,0 1 0 0 0,0 0 0 0 0,0 0 0 0 0,1 0 0 0 0,-1 0 0 0 0,0 0 0 0 0,0 0 0 0 0,0 0 0 0 0,0 0 0 0 0,1 0 0 0 0,-1 0 0 0 0,0 0 0 0 0,0 0 0 0 0,0 0 0 0 0,0 0 0 0 0,0-1 0 0 0,1 1 0 0 0,-1 0 0 0 0,0 0 0 0 0,0 0 0 0 0,0 0 0 0 0,0 0 0 0 0,0 0 0 0 0,0-1 0 0 0,0 1 0 0 0,0 0 0 0 0,1 0 0 0 0,-1 0 0 0 0,0 0 0 0 0,0-1 0 0 0,0 1 0 0 0,0 0 0 0 0,0 0 0 0 0,0 0 0 0 0,0 0 0 0 0,0-1 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3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82 7930 0 0,'-21'-4'2908'0'0,"20"3"-2666"0"0,1 1 0 0 0,-1 0 0 0 0,0 0-1 0 0,1-1 1 0 0,-1 1 0 0 0,0 0 0 0 0,0 0 0 0 0,1 0 0 0 0,-1 0 0 0 0,0 0-1 0 0,1 0 1 0 0,-1 0 0 0 0,0 0 0 0 0,1 0 0 0 0,-1 0 0 0 0,0 1 0 0 0,1-1-1 0 0,-1 0 1 0 0,0 0 0 0 0,1 1 0 0 0,-1-1 0 0 0,0 0 0 0 0,1 1 0 0 0,-1-1-1 0 0,0 1 1 0 0,7 0 197 0 0,0 0-1 0 0,0-1 1 0 0,0 0-1 0 0,11-1 1 0 0,104-19 394 0 0,6-1-578 0 0,-112 20-711 0 0,56-7 1368 0 0,-37-2-2939 0 0,-7-8-4872 0 0,-26 17 6735 0 0,-1 1-1 0 0,0 0 0 0 0,1 0 1 0 0,-1 0-1 0 0,0 0 0 0 0,1-1 0 0 0,-1 1 1 0 0,1 0-1 0 0,-1 0 0 0 0,0 0 1 0 0,1 0-1 0 0,-1 0 0 0 0,0 0 1 0 0,1 0-1 0 0,-1 0 0 0 0,1 0 1 0 0,-1 0-1 0 0,0 0 0 0 0,1 0 1 0 0,-1 0-1 0 0,0 0 0 0 0,1 1 1 0 0,-1-1-1 0 0,0 0 0 0 0,1 0 1 0 0,-1 0-1 0 0,0 0 0 0 0,1 1 0 0 0,-1-1 1 0 0,0 0-1 0 0,1 0 0 0 0,-1 1 1 0 0,0-1-1 0 0,1 1 0 0 0,1 0-1114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3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 5401 0 0,'-12'-8'6644'0'0,"31"16"-2470"0"0,10 5-2194 0 0,-15-8-1702 0 0,1 0 0 0 0,-1 2 0 0 0,0-1 1 0 0,0 2-1 0 0,22 15 0 0 0,-31-19-135 0 0,1 0 0 0 0,-1 1 0 0 0,1-1 0 0 0,-1 1 1 0 0,-1 0-1 0 0,1 1 0 0 0,-1-1 0 0 0,0 1 0 0 0,0 0 0 0 0,0 0 0 0 0,-1 0 1 0 0,0 1-1 0 0,0-1 0 0 0,-1 1 0 0 0,2 7 0 0 0,-4-12-55 0 0,0 1 1 0 0,0-1-1 0 0,0 1 0 0 0,0 0 1 0 0,-1-1-1 0 0,1 1 1 0 0,-1-1-1 0 0,0 1 0 0 0,0-1 1 0 0,1 1-1 0 0,-2-1 0 0 0,1 0 1 0 0,0 1-1 0 0,0-1 0 0 0,-1 0 1 0 0,1 0-1 0 0,-1 0 0 0 0,0 0 1 0 0,0 0-1 0 0,0 0 1 0 0,-3 2-1 0 0,-6 5-58 0 0,-1-1 0 0 0,-21 13-1 0 0,19-14 24 0 0,1 4-1958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0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41 101 7538 0 0,'-4'3'718'0'0,"1"1"0"0"0,-1 0 0 0 0,0 0 0 0 0,1 0 1 0 0,0 0-1 0 0,0 0 0 0 0,0 1 0 0 0,-4 8 0 0 0,6-9-436 0 0,0-1-1 0 0,0 1 1 0 0,0-1-1 0 0,0 1 1 0 0,0 0-1 0 0,1 0 1 0 0,0 0-1 0 0,0-1 1 0 0,0 1-1 0 0,1 6 1 0 0,0-4-237 0 0,0-1 0 0 0,1 0 0 0 0,0 0 0 0 0,0-1 0 0 0,1 1-1 0 0,-1 0 1 0 0,1-1 0 0 0,0 1 0 0 0,0-1 0 0 0,0 0 0 0 0,1 0 0 0 0,-1 0 0 0 0,1 0 0 0 0,0-1 0 0 0,0 1 0 0 0,0-1 0 0 0,10 5-1 0 0,-11-6-41 0 0,0 0-1 0 0,0 0 1 0 0,1-1-1 0 0,-1 1 1 0 0,1-1-1 0 0,0 0 1 0 0,-1 0-1 0 0,1 0 1 0 0,0 0-1 0 0,0 0 1 0 0,0-1-1 0 0,-1 0 1 0 0,9 0-1 0 0,-11-1-2 0 0,1 1-1 0 0,0-1 1 0 0,0 0-1 0 0,0 1 1 0 0,0-1-1 0 0,-1 0 0 0 0,1 0 1 0 0,0 0-1 0 0,-1-1 1 0 0,1 1-1 0 0,-1 0 1 0 0,1-1-1 0 0,-1 1 1 0 0,1-1-1 0 0,-1 1 0 0 0,0-1 1 0 0,0 1-1 0 0,0-1 1 0 0,0 0-1 0 0,0 0 1 0 0,0 1-1 0 0,-1-1 1 0 0,1 0-1 0 0,0 0 0 0 0,-1 0 1 0 0,0 0-1 0 0,1 0 1 0 0,-1-3-1 0 0,1-10 28 0 0,-1 0-1 0 0,0 0 1 0 0,-1 0-1 0 0,-1 0 1 0 0,-1 0 0 0 0,0 0-1 0 0,0 0 1 0 0,-2 1-1 0 0,0-1 1 0 0,0 1-1 0 0,-2 1 1 0 0,-12-22 0 0 0,18 33 3 0 0,-1-1 0 0 0,0 1-1 0 0,1-1 1 0 0,-1 1 0 0 0,-1 0 0 0 0,1-1 0 0 0,0 1 0 0 0,0 0 0 0 0,-1 1 0 0 0,0-1 0 0 0,1 0 0 0 0,-1 1 0 0 0,0-1 0 0 0,1 1 0 0 0,-1 0 0 0 0,0 0 0 0 0,-4-1 0 0 0,5 2-7 0 0,1 0 0 0 0,-1 0 0 0 0,0 0 0 0 0,1 0 0 0 0,-1 1 0 0 0,1-1 0 0 0,-1 1 0 0 0,1-1 0 0 0,-1 1 0 0 0,1-1 0 0 0,-1 1 0 0 0,1 0-1 0 0,0-1 1 0 0,-1 1 0 0 0,1 0 0 0 0,0 0 0 0 0,0 0 0 0 0,-1 0 0 0 0,1 0 0 0 0,0 1 0 0 0,0-1 0 0 0,0 0 0 0 0,1 0 0 0 0,-1 1 0 0 0,0-1 0 0 0,0 0 0 0 0,1 1 0 0 0,-1-1 0 0 0,0 1 0 0 0,1-1 0 0 0,0 1 0 0 0,-1-1 0 0 0,1 1 0 0 0,0 1 0 0 0,-2 5 15 0 0,1-1 1 0 0,0 1 0 0 0,0-1 0 0 0,0 1 0 0 0,1 0 0 0 0,1-1 0 0 0,-1 1 0 0 0,1-1 0 0 0,0 1 0 0 0,1-1 0 0 0,0 1 0 0 0,4 10 0 0 0,-4-15-228 0 0,-1 1 0 0 0,1-1 0 0 0,0 0 0 0 0,0 0 0 0 0,1 0 0 0 0,-1 0 0 0 0,1 0 0 0 0,-1 0 0 0 0,1-1 0 0 0,0 1 0 0 0,4 2 0 0 0,-3-3-441 0 0,-1 0-1 0 0,0-1 0 0 0,1 1 0 0 0,-1-1 1 0 0,1 0-1 0 0,0 0 0 0 0,-1 0 0 0 0,1-1 1 0 0,0 1-1 0 0,-1-1 0 0 0,1 0 0 0 0,0 0 1 0 0,4-1-1 0 0,10 0-4590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1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15 9738 0 0,'-4'2'553'0'0,"1"0"0"0"0,-1 1-1 0 0,1-1 1 0 0,0 0 0 0 0,0 1-1 0 0,0 0 1 0 0,0 0 0 0 0,0 0 0 0 0,1 0-1 0 0,-1 0 1 0 0,1 0 0 0 0,0 1 0 0 0,0-1-1 0 0,0 1 1 0 0,-2 6 0 0 0,2-4-333 0 0,1 0 1 0 0,-1-1-1 0 0,1 1 0 0 0,0 0 1 0 0,1 0-1 0 0,0 0 0 0 0,0 0 1 0 0,0 0-1 0 0,0 0 1 0 0,2 7-1 0 0,-1-8-227 0 0,0 0-1 0 0,0 0 1 0 0,1 0 0 0 0,-1 0 0 0 0,1-1-1 0 0,0 1 1 0 0,0-1 0 0 0,0 1 0 0 0,1-1 0 0 0,0 0-1 0 0,0 0 1 0 0,0 0 0 0 0,0 0 0 0 0,0 0-1 0 0,1-1 1 0 0,0 0 0 0 0,-1 1 0 0 0,1-1-1 0 0,1-1 1 0 0,-1 1 0 0 0,0-1 0 0 0,1 1-1 0 0,-1-1 1 0 0,1 0 0 0 0,-1-1 0 0 0,1 1-1 0 0,5 0 1 0 0,-7-2 8 0 0,-1 1 0 0 0,1-1-1 0 0,-1 0 1 0 0,1 0 0 0 0,-1 0 0 0 0,1-1 0 0 0,-1 1-1 0 0,1-1 1 0 0,-1 1 0 0 0,1-1 0 0 0,-1 0 0 0 0,0 0-1 0 0,1 0 1 0 0,-1 0 0 0 0,0 0 0 0 0,0 0-1 0 0,0-1 1 0 0,0 1 0 0 0,0-1 0 0 0,3-2 0 0 0,-3 0 7 0 0,1 1 1 0 0,-1 0 0 0 0,0-1 0 0 0,0 0 0 0 0,0 1 0 0 0,-1-1-1 0 0,1 0 1 0 0,-1 0 0 0 0,0 0 0 0 0,0 0 0 0 0,1-7 0 0 0,-1 4 23 0 0,-1-2 0 0 0,0 1 0 0 0,0 0 1 0 0,0 0-1 0 0,-1 0 0 0 0,0 1 0 0 0,-1-1 0 0 0,0 0 1 0 0,0 0-1 0 0,0 1 0 0 0,-1-1 0 0 0,-5-9 1 0 0,3 11 4 0 0,0 0 1 0 0,0 1 0 0 0,0-1 0 0 0,-1 1 0 0 0,0 0 0 0 0,0 1 0 0 0,-8-6 0 0 0,13 9-34 0 0,-1 0 1 0 0,0-1 0 0 0,1 1 0 0 0,-1 0 0 0 0,0 0-1 0 0,0 0 1 0 0,0 1 0 0 0,0-1 0 0 0,1 0 0 0 0,-1 1-1 0 0,0-1 1 0 0,0 1 0 0 0,0 0 0 0 0,0-1 0 0 0,-1 1 0 0 0,1 0-1 0 0,0 0 1 0 0,0 1 0 0 0,0-1 0 0 0,0 0 0 0 0,0 1-1 0 0,0-1 1 0 0,0 1 0 0 0,0-1 0 0 0,1 1 0 0 0,-1 0-1 0 0,0 0 1 0 0,0 0 0 0 0,0 0 0 0 0,-3 3 0 0 0,4-2-61 0 0,0 0 0 0 0,0-1 0 0 0,0 1 1 0 0,1 1-1 0 0,-1-1 0 0 0,0 0 1 0 0,1 0-1 0 0,-1 0 0 0 0,1 0 0 0 0,0 0 1 0 0,-1 0-1 0 0,1 1 0 0 0,0-1 0 0 0,0 0 1 0 0,1 0-1 0 0,-1 0 0 0 0,0 0 0 0 0,1 1 1 0 0,-1-1-1 0 0,1 0 0 0 0,0 0 0 0 0,0 0 1 0 0,0 0-1 0 0,0 0 0 0 0,0 0 1 0 0,2 2-1 0 0,0 2-1251 0 0,1 0 1 0 0,1 0 0 0 0,-1 0 0 0 0,1-1-1 0 0,0 1 1 0 0,9 7 0 0 0,1-3-4953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40 15643 0 0,'-2'14'917'0'0,"2"-1"0"0"0,-1 1 0 0 0,2-1 0 0 0,3 27 0 0 0,-3-34-817 0 0,0 0 0 0 0,1 0-1 0 0,0 0 1 0 0,0 0-1 0 0,0 0 1 0 0,1-1 0 0 0,-1 1-1 0 0,1-1 1 0 0,1 1-1 0 0,-1-1 1 0 0,1 0 0 0 0,8 8-1 0 0,-11-12-78 0 0,-1 0 0 0 0,1 0 0 0 0,0 0 0 0 0,-1-1 0 0 0,1 1 0 0 0,0 0 0 0 0,0 0 0 0 0,-1-1 0 0 0,1 1 0 0 0,0-1 0 0 0,0 1 0 0 0,0-1 0 0 0,0 1 0 0 0,0-1 0 0 0,0 0 0 0 0,0 1 0 0 0,0-1 0 0 0,0 0 0 0 0,0 0 0 0 0,0 0 0 0 0,0 1 0 0 0,0-1-1 0 0,0 0 1 0 0,0 0 0 0 0,0-1 0 0 0,0 1 0 0 0,0 0 0 0 0,0 0 0 0 0,0 0 0 0 0,0-1 0 0 0,0 1 0 0 0,0-1 0 0 0,0 1 0 0 0,0 0 0 0 0,0-1 0 0 0,0 0 0 0 0,0 1 0 0 0,0-1 0 0 0,-1 0 0 0 0,1 1 0 0 0,0-1 0 0 0,-1 0 0 0 0,1 0 0 0 0,0 1 0 0 0,-1-1 0 0 0,1 0 0 0 0,-1 0 0 0 0,1 0 0 0 0,-1 0 0 0 0,1 0 0 0 0,-1 0 0 0 0,0 0-1 0 0,1-2 1 0 0,1-3 72 0 0,0-1-1 0 0,-1 0 1 0 0,1 0-1 0 0,-1 0 0 0 0,-1 0 1 0 0,1-11-1 0 0,-2 6-64 0 0,-1 0-1 0 0,0 0 1 0 0,0 0-1 0 0,-7-17 0 0 0,7 23-72 0 0,0 1-1 0 0,-1-1 0 0 0,0 1 0 0 0,0 0 0 0 0,0-1 1 0 0,0 1-1 0 0,-1 1 0 0 0,1-1 0 0 0,-1 1 0 0 0,-9-9 1 0 0,11 12-43 0 0,1 1 1 0 0,0-1 0 0 0,-1 0-1 0 0,1 1 1 0 0,-1-1-1 0 0,0 1 1 0 0,1 0 0 0 0,-1-1-1 0 0,1 1 1 0 0,-1 0 0 0 0,1 0-1 0 0,-1 0 1 0 0,0 0 0 0 0,1 0-1 0 0,-1 0 1 0 0,1 0 0 0 0,-1 1-1 0 0,0-1 1 0 0,1 1 0 0 0,-1-1-1 0 0,1 1 1 0 0,-1-1 0 0 0,1 1-1 0 0,0 0 1 0 0,-1 0-1 0 0,1 0 1 0 0,0 0 0 0 0,-1 0-1 0 0,1 0 1 0 0,0 0 0 0 0,0 0-1 0 0,0 0 1 0 0,0 1 0 0 0,0-1-1 0 0,-1 3 1 0 0,-3 3-822 0 0,0 0 1 0 0,0 0-1 0 0,1 0 0 0 0,0 1 1 0 0,-4 11-1 0 0,4-5 102 0 0,1 0 1 0 0,0-1-1 0 0,1 1 0 0 0,1 0 1 0 0,0 0-1 0 0,0 0 0 0 0,4 27 0 0 0,-1-31 793 0 0,0 0 0 0 0,0 0 0 0 0,0-1 0 0 0,2 1-1 0 0,4 11 1 0 0,-6-17 308 0 0,1 1 0 0 0,-1 0 0 0 0,1-1 1 0 0,0 0-1 0 0,1 0 0 0 0,-1 0 0 0 0,1 0 0 0 0,-1 0 0 0 0,1-1 1 0 0,7 5-1 0 0,-9-6 44 0 0,1-1 1 0 0,-1-1-1 0 0,0 1 1 0 0,0 0-1 0 0,1 0 1 0 0,-1-1-1 0 0,0 1 0 0 0,1-1 1 0 0,-1 0-1 0 0,1 0 1 0 0,-1 0-1 0 0,1 0 1 0 0,-1 0-1 0 0,0 0 1 0 0,1-1-1 0 0,-1 1 1 0 0,0-1-1 0 0,1 0 1 0 0,-1 0-1 0 0,0 0 1 0 0,0 0-1 0 0,1 0 1 0 0,-1 0-1 0 0,0 0 0 0 0,0-1 1 0 0,2-1-1 0 0,8-7 407 0 0,0 0-1 0 0,-1 0 0 0 0,12-15 1 0 0,-2 2-517 0 0,-8 11-149 0 0,30-33-3502 0 0,-40 41 1933 0 0,0-1 0 0 0,0 0 1 0 0,-1 0-1 0 0,1 0 0 0 0,2-8 0 0 0,0-4-5182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11554 0 0,'-41'15'3613'0'0,"38"-15"-3349"0"0,1 1-1 0 0,0 0 0 0 0,0 0 1 0 0,0 1-1 0 0,1-1 0 0 0,-1 0 1 0 0,0 1-1 0 0,0-1 0 0 0,1 1 0 0 0,-1-1 1 0 0,1 1-1 0 0,-1 0 0 0 0,1-1 1 0 0,-1 1-1 0 0,1 0 0 0 0,0 0 1 0 0,-1 3-1 0 0,2-4-194 0 0,0 0 0 0 0,1-1 1 0 0,-1 1-1 0 0,0 0 0 0 0,1 0 0 0 0,-1-1 1 0 0,1 1-1 0 0,-1 0 0 0 0,1-1 0 0 0,-1 1 1 0 0,1-1-1 0 0,-1 1 0 0 0,1 0 0 0 0,0-1 1 0 0,-1 1-1 0 0,1-1 0 0 0,0 0 0 0 0,-1 1 1 0 0,1-1-1 0 0,0 1 0 0 0,0-1 0 0 0,-1 0 1 0 0,1 0-1 0 0,0 1 0 0 0,0-1 0 0 0,0 0 1 0 0,-1 0-1 0 0,3 0 0 0 0,30 7 259 0 0,-27-6-192 0 0,14 1-5 0 0,38 9 5 0 0,-56-11-109 0 0,0 1 1 0 0,0-1 0 0 0,0 1 0 0 0,0 0 0 0 0,0 0-1 0 0,0 0 1 0 0,0 0 0 0 0,0 0 0 0 0,0 0-1 0 0,0 1 1 0 0,-1-1 0 0 0,1 0 0 0 0,0 1 0 0 0,-1 0-1 0 0,1-1 1 0 0,-1 1 0 0 0,0 0 0 0 0,1 0-1 0 0,-1-1 1 0 0,1 4 0 0 0,-1-2 15 0 0,-1 0 0 0 0,0 0 0 0 0,0 0 0 0 0,0 0 0 0 0,0 0 1 0 0,-1 0-1 0 0,1 0 0 0 0,-1-1 0 0 0,0 1 0 0 0,0 0 0 0 0,0 0 0 0 0,0 0 0 0 0,0-1 0 0 0,-1 1 1 0 0,1-1-1 0 0,-1 1 0 0 0,-2 3 0 0 0,-37 41 166 0 0,34-41-202 0 0,-15 15 11 0 0,17-18-18 0 0,0 1 0 0 0,0 1-1 0 0,0-1 1 0 0,1 1 0 0 0,-1 0 0 0 0,1 0-1 0 0,0 0 1 0 0,1 0 0 0 0,-1 1-1 0 0,1-1 1 0 0,-4 12 0 0 0,7-17-1 0 0,-1 0 1 0 0,1 1-1 0 0,0-1 0 0 0,0 1 1 0 0,0-1-1 0 0,0 0 0 0 0,0 1 1 0 0,0-1-1 0 0,0 0 1 0 0,1 1-1 0 0,-1-1 0 0 0,0 0 1 0 0,0 1-1 0 0,0-1 0 0 0,0 1 1 0 0,0-1-1 0 0,0 0 1 0 0,1 1-1 0 0,-1-1 0 0 0,0 0 1 0 0,0 0-1 0 0,1 1 1 0 0,-1-1-1 0 0,0 0 0 0 0,0 1 1 0 0,1-1-1 0 0,-1 0 0 0 0,0 0 1 0 0,1 0-1 0 0,-1 1 1 0 0,0-1-1 0 0,1 0 0 0 0,-1 0 1 0 0,1 0-1 0 0,17 1 26 0 0,22-11 62 0 0,-37 9-78 0 0,21-6-274 0 0,56-16 573 0 0,-72 22-1049 0 0,-1 0 1 0 0,1 0-1 0 0,-1 0 0 0 0,1 1 1 0 0,0 0-1 0 0,-1 1 0 0 0,1-1 0 0 0,10 4 1 0 0,-22-14-6045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26 8538 0 0,'-3'3'848'0'0,"-1"0"0"0"0,0 1-1 0 0,0 0 1 0 0,1 0 0 0 0,0 0 0 0 0,0 0 0 0 0,0 0 0 0 0,-4 9-1 0 0,4-5-311 0 0,0-1-1 0 0,0 1 0 0 0,1 0 0 0 0,0 0 1 0 0,-1 10-1 0 0,1-8-345 0 0,2 1 1 0 0,-1 0 0 0 0,1 0-1 0 0,1 0 1 0 0,0 0-1 0 0,1-1 1 0 0,0 1 0 0 0,6 17-1 0 0,-8-26-184 0 0,0 0-1 0 0,1-1 1 0 0,-1 1-1 0 0,1 0 1 0 0,0-1-1 0 0,-1 1 1 0 0,1 0-1 0 0,0-1 1 0 0,0 1-1 0 0,0-1 1 0 0,0 0-1 0 0,0 1 1 0 0,0-1-1 0 0,1 0 1 0 0,-1 1-1 0 0,0-1 1 0 0,1 0-1 0 0,-1 0 1 0 0,0 0-1 0 0,1 0 1 0 0,0 0-1 0 0,-1-1 1 0 0,1 1-1 0 0,-1 0 1 0 0,1-1-1 0 0,0 1 1 0 0,-1-1-1 0 0,1 0 1 0 0,0 1-1 0 0,0-1 1 0 0,-1 0-1 0 0,1 0 1 0 0,0 0-1 0 0,0 0 1 0 0,-1 0-1 0 0,1-1 1 0 0,0 1-1 0 0,0-1 1 0 0,-1 1-1 0 0,1-1 1 0 0,0 1-1 0 0,-1-1 1 0 0,3-1-1 0 0,1-1 0 0 0,0 0-1 0 0,0-1 1 0 0,0 1-1 0 0,-1-1 1 0 0,1 0-1 0 0,-1 0 1 0 0,0-1-1 0 0,0 0 1 0 0,-1 1-1 0 0,1-1 1 0 0,4-10-1 0 0,-3 4 21 0 0,-1 0 0 0 0,-1 0 0 0 0,0 0-1 0 0,0-1 1 0 0,-1 0 0 0 0,0 1 0 0 0,-1-24-1 0 0,-1 30 0 0 0,0-1 0 0 0,-1 1-1 0 0,0-1 1 0 0,0 1-1 0 0,0-1 1 0 0,-1 1 0 0 0,1-1-1 0 0,-5-6 1 0 0,5 9-1 0 0,-1 0 1 0 0,1 1-1 0 0,-1-1 1 0 0,0 1-1 0 0,0 0 0 0 0,0-1 1 0 0,0 1-1 0 0,-1 0 0 0 0,1 0 1 0 0,-1 0-1 0 0,1 1 1 0 0,-1-1-1 0 0,1 1 0 0 0,-1-1 1 0 0,0 1-1 0 0,-4-1 0 0 0,6 1-20 0 0,0 0 0 0 0,-1 1 0 0 0,1-1-1 0 0,0 1 1 0 0,-1-1 0 0 0,1 1 0 0 0,-1 0-1 0 0,1 0 1 0 0,-1 0 0 0 0,1 0 0 0 0,-1 0-1 0 0,1 0 1 0 0,-1 0 0 0 0,1 0 0 0 0,-1 0 0 0 0,1 1-1 0 0,-1-1 1 0 0,1 1 0 0 0,0-1 0 0 0,-1 1-1 0 0,1-1 1 0 0,0 1 0 0 0,-1 0 0 0 0,1 0-1 0 0,0 0 1 0 0,0 0 0 0 0,0 0 0 0 0,0 0-1 0 0,0 0 1 0 0,0 0 0 0 0,0 0 0 0 0,0 0-1 0 0,0 0 1 0 0,0 1 0 0 0,0-1 0 0 0,1 0-1 0 0,-1 1 1 0 0,1-1 0 0 0,-1 0 0 0 0,1 1-1 0 0,-1-1 1 0 0,1 1 0 0 0,0-1 0 0 0,0 1-1 0 0,0-1 1 0 0,0 1 0 0 0,0 2 0 0 0,-1 2-385 0 0,1 1 1 0 0,1-1-1 0 0,-1 0 0 0 0,1 1 1 0 0,0-1-1 0 0,1 1 1 0 0,0-1-1 0 0,-1 0 1 0 0,6 11-1 0 0,17 16-6576 0 0,-9-20 393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26 9370 0 0,'-5'3'1208'0'0,"0"1"0"0"0,-1 1 1 0 0,1-1-1 0 0,1 1 0 0 0,-1 0 0 0 0,-4 6 1 0 0,6-7-710 0 0,-1 1 0 0 0,1 1 0 0 0,0-1 1 0 0,1 0-1 0 0,-1 0 0 0 0,1 1 1 0 0,-2 6-1 0 0,4-9-464 0 0,-1 0-1 0 0,0 0 1 0 0,1 0-1 0 0,0-1 1 0 0,0 1 0 0 0,0 0-1 0 0,0 0 1 0 0,0 0-1 0 0,0 0 1 0 0,1-1 0 0 0,-1 1-1 0 0,1 0 1 0 0,0 0-1 0 0,0-1 1 0 0,0 1 0 0 0,0 0-1 0 0,0-1 1 0 0,1 1-1 0 0,-1-1 1 0 0,1 0 0 0 0,0 1-1 0 0,-1-1 1 0 0,1 0-1 0 0,0 0 1 0 0,0 0 0 0 0,1 0-1 0 0,-1 0 1 0 0,0-1-1 0 0,1 1 1 0 0,-1-1 0 0 0,1 1-1 0 0,-1-1 1 0 0,1 0-1 0 0,-1 0 1 0 0,6 1 0 0 0,-5-1-32 0 0,0 0 0 0 0,1 0 0 0 0,-1-1 1 0 0,0 1-1 0 0,1-1 0 0 0,-1 0 0 0 0,0 0 0 0 0,1 0 1 0 0,-1 0-1 0 0,0-1 0 0 0,1 0 0 0 0,-1 1 1 0 0,0-1-1 0 0,1 0 0 0 0,-1 0 0 0 0,0-1 0 0 0,0 1 1 0 0,0-1-1 0 0,0 1 0 0 0,0-1 0 0 0,-1 0 1 0 0,1 0-1 0 0,0 0 0 0 0,-1-1 0 0 0,0 1 0 0 0,1-1 1 0 0,-1 1-1 0 0,0-1 0 0 0,0 0 0 0 0,0 1 1 0 0,-1-1-1 0 0,1 0 0 0 0,-1 0 0 0 0,0-1 1 0 0,2-4-1 0 0,-1 4-5 0 0,0 0 1 0 0,-1-1 0 0 0,0 1 0 0 0,0-1-1 0 0,0 1 1 0 0,0-1 0 0 0,-1 0-1 0 0,1 1 1 0 0,-1-1 0 0 0,-1 0 0 0 0,1 1-1 0 0,-1-1 1 0 0,1 0 0 0 0,-1 1-1 0 0,0-1 1 0 0,-1 1 0 0 0,1-1 0 0 0,-1 1-1 0 0,0 0 1 0 0,0 0 0 0 0,0 0-1 0 0,-1 0 1 0 0,1 0 0 0 0,-1 0 0 0 0,-6-6-1 0 0,7 8-82 0 0,-1 0 1 0 0,0 0-1 0 0,1 0 0 0 0,-1 1 0 0 0,0-1 1 0 0,0 0-1 0 0,0 1 0 0 0,0 0 0 0 0,-1 0 0 0 0,1 0 1 0 0,0 0-1 0 0,0 0 0 0 0,-1 1 0 0 0,1-1 1 0 0,0 1-1 0 0,-1 0 0 0 0,-5 1 0 0 0,8-1-127 0 0,-1 0 0 0 0,1 1-1 0 0,-1-1 1 0 0,1 1-1 0 0,0 0 1 0 0,-1-1 0 0 0,1 1-1 0 0,0 0 1 0 0,-1 0 0 0 0,1 0-1 0 0,0 0 1 0 0,0 0 0 0 0,0 0-1 0 0,0 0 1 0 0,0 0-1 0 0,-1 2 1 0 0,1-1-450 0 0,-1 0 0 0 0,1 0 0 0 0,0 1 0 0 0,1-1 0 0 0,-1 1 0 0 0,0-1 0 0 0,1 0 0 0 0,-1 1 0 0 0,1-1 0 0 0,0 1-1 0 0,0-1 1 0 0,0 5 0 0 0,1 3-4857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2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 9634 0 0,'-1'0'249'0'0,"0"-1"0"0"0,1 1 0 0 0,-1-1 0 0 0,0 1 0 0 0,1-1-1 0 0,-1 1 1 0 0,0 0 0 0 0,0-1 0 0 0,1 1 0 0 0,-1 0 0 0 0,0-1 0 0 0,0 1 0 0 0,0 0 0 0 0,0 0 0 0 0,1 0-1 0 0,-1 0 1 0 0,0 0 0 0 0,0 0 0 0 0,0 0 0 0 0,0 0 0 0 0,1 0 0 0 0,-1 0 0 0 0,0 1 0 0 0,0-1 0 0 0,0 0-1 0 0,1 0 1 0 0,-1 1 0 0 0,0-1 0 0 0,0 1 0 0 0,1-1 0 0 0,-2 1 0 0 0,1 1 26 0 0,-1-1 1 0 0,1 1 0 0 0,0 0 0 0 0,0 0-1 0 0,0 0 1 0 0,0 0 0 0 0,0 0-1 0 0,0 0 1 0 0,0 0 0 0 0,1 0-1 0 0,-1 5 1 0 0,-1 1 70 0 0,1 0 0 0 0,1 1 0 0 0,0-1 0 0 0,0 1-1 0 0,2 15 1 0 0,1-14-224 0 0,1 0 0 0 0,-1 0 0 0 0,2 0-1 0 0,-1-1 1 0 0,2 1 0 0 0,-1-1 0 0 0,1-1-1 0 0,0 1 1 0 0,1-1 0 0 0,8 9 0 0 0,-8-11-113 0 0,-1 1 1 0 0,1-1-1 0 0,0-1 1 0 0,0 1 0 0 0,1-1-1 0 0,0-1 1 0 0,0 1-1 0 0,0-2 1 0 0,0 1 0 0 0,1-1-1 0 0,-1 0 1 0 0,12 2 0 0 0,-17-4 1 0 0,0-1 0 0 0,0 0 1 0 0,0 1-1 0 0,0-1 1 0 0,0-1-1 0 0,0 1 0 0 0,0 0 1 0 0,0-1-1 0 0,0 1 1 0 0,-1-1-1 0 0,1 0 0 0 0,0 0 1 0 0,0 0-1 0 0,0-1 1 0 0,-1 1-1 0 0,1 0 1 0 0,-1-1-1 0 0,1 0 0 0 0,-1 0 1 0 0,1 1-1 0 0,-1-2 1 0 0,0 1-1 0 0,0 0 0 0 0,0 0 1 0 0,0-1-1 0 0,-1 1 1 0 0,1 0-1 0 0,0-1 0 0 0,-1 0 1 0 0,0 1-1 0 0,0-1 1 0 0,0 0-1 0 0,0 0 0 0 0,0 0 1 0 0,0 0-1 0 0,-1 0 1 0 0,1 0-1 0 0,-1-4 1 0 0,1 1 20 0 0,0 0 1 0 0,-1 0-1 0 0,0 0 1 0 0,0 0 0 0 0,-1-1-1 0 0,1 1 1 0 0,-1 0 0 0 0,-1 0-1 0 0,1 0 1 0 0,-1 0-1 0 0,0 0 1 0 0,0 0 0 0 0,-1 1-1 0 0,0-1 1 0 0,0 1 0 0 0,0 0-1 0 0,-8-10 1 0 0,8 12-13 0 0,0 0-1 0 0,-1 0 1 0 0,1 0 0 0 0,-1 1 0 0 0,1 0-1 0 0,-1-1 1 0 0,0 1 0 0 0,0 1 0 0 0,0-1 0 0 0,0 1-1 0 0,0-1 1 0 0,0 1 0 0 0,0 0 0 0 0,-1 0 0 0 0,1 1-1 0 0,0 0 1 0 0,0-1 0 0 0,-1 1 0 0 0,1 1-1 0 0,0-1 1 0 0,-1 1 0 0 0,1-1 0 0 0,0 1 0 0 0,0 0-1 0 0,-5 2 1 0 0,3 0-203 0 0,0 0 0 0 0,0 0 0 0 0,0 0 0 0 0,0 1 0 0 0,0 0-1 0 0,-7 6 1 0 0,7-4-867 0 0,0 0 0 0 0,0 1 0 0 0,0 0 0 0 0,-7 12 0 0 0,-1 3-6456 0 0,7-12 640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37 7922 0 0,'-6'3'1233'0'0,"0"1"1"0"0,0 0 0 0 0,0 0 0 0 0,1 1-1 0 0,-1 0 1 0 0,-8 10 0 0 0,13-13-1118 0 0,-1 0 0 0 0,1 0 1 0 0,0 0-1 0 0,0 1 0 0 0,1-1 0 0 0,-1 0 1 0 0,0 0-1 0 0,1 1 0 0 0,-1-1 0 0 0,1 0 1 0 0,0 1-1 0 0,0-1 0 0 0,0 1 0 0 0,0-1 1 0 0,0 0-1 0 0,0 1 0 0 0,1-1 0 0 0,-1 0 1 0 0,1 1-1 0 0,-1-1 0 0 0,1 0 0 0 0,0 0 1 0 0,0 0-1 0 0,2 4 0 0 0,1 0-105 0 0,1 1 0 0 0,-1-1 0 0 0,1 0 0 0 0,0 0-1 0 0,1 0 1 0 0,-1-1 0 0 0,1 0 0 0 0,0 0 0 0 0,1 0 0 0 0,-1-1-1 0 0,1 0 1 0 0,11 5 0 0 0,-16-7-9 0 0,1-1 0 0 0,-1 0 0 0 0,0 0-1 0 0,1 0 1 0 0,-1 0 0 0 0,1-1 0 0 0,0 1 0 0 0,-1-1 0 0 0,1 1-1 0 0,-1-1 1 0 0,1 0 0 0 0,0 0 0 0 0,-1 0 0 0 0,1 0 0 0 0,0-1-1 0 0,-1 1 1 0 0,1-1 0 0 0,-1 1 0 0 0,1-1 0 0 0,-1 0 0 0 0,1 0-1 0 0,-1 0 1 0 0,0 0 0 0 0,1-1 0 0 0,-1 1 0 0 0,0-1 0 0 0,0 1-1 0 0,0-1 1 0 0,0 0 0 0 0,0 0 0 0 0,0 0 0 0 0,0 0 0 0 0,-1 0-1 0 0,1 0 1 0 0,-1 0 0 0 0,0 0 0 0 0,1-1 0 0 0,-1 1 0 0 0,0-1-1 0 0,1-2 1 0 0,-1-2 25 0 0,1 1 0 0 0,-1-1 1 0 0,0 0-1 0 0,-1 1 0 0 0,0-1 0 0 0,0 0 0 0 0,0 1 0 0 0,-1-1 0 0 0,0 0 0 0 0,0 1 0 0 0,0-1 0 0 0,-1 1 1 0 0,-4-9-1 0 0,5 10 5 0 0,-1 1 1 0 0,0-1 0 0 0,0 1 0 0 0,0 0 0 0 0,0 0-1 0 0,-1-1 1 0 0,0 2 0 0 0,1-1 0 0 0,-2 0-1 0 0,1 1 1 0 0,0-1 0 0 0,-1 1 0 0 0,1 0-1 0 0,-1 0 1 0 0,0 0 0 0 0,0 1 0 0 0,0-1 0 0 0,-1 1-1 0 0,-5-2 1 0 0,9 3-37 0 0,0 1-1 0 0,0 0 1 0 0,0-1-1 0 0,0 1 1 0 0,0 0-1 0 0,0 0 1 0 0,-1 0-1 0 0,1 0 1 0 0,0 0-1 0 0,0 0 1 0 0,0 0 0 0 0,0 0-1 0 0,0 0 1 0 0,0 0-1 0 0,0 1 1 0 0,0-1-1 0 0,0 0 1 0 0,0 1-1 0 0,0-1 1 0 0,-1 2-1 0 0,1-2 0 0 0,1 1 0 0 0,-1 0 0 0 0,1-1 0 0 0,0 1 0 0 0,-1 0-1 0 0,1-1 1 0 0,0 1 0 0 0,-1 0 0 0 0,1 0 0 0 0,0-1 0 0 0,0 1-1 0 0,0 0 1 0 0,0 0 0 0 0,-1-1 0 0 0,1 1 0 0 0,0 0 0 0 0,1 0 0 0 0,-1 0-1 0 0,0-1 1 0 0,0 1 0 0 0,0 1 0 0 0,10 20-3036 0 0,7-4-5835 0 0,-9-13 3878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27 8866 0 0,'-4'-26'13719'0'0,"8"42"-12652"0"0,7 74-143 0 0,-6-47-917 0 0,18 75-1 0 0,-21-111-529 0 0,-1-2 219 0 0,0 0 0 0 0,1 0 0 0 0,0 0 0 0 0,0 0 0 0 0,4 7 0 0 0,3-3-3504 0 0,2-3-3497 0 0,6 2 1153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9898 0 0,'-4'1'717'0'0,"1"1"-1"0"0,0 0 0 0 0,0 0 1 0 0,0 0-1 0 0,0 0 1 0 0,0 1-1 0 0,0-1 0 0 0,0 1 1 0 0,1 0-1 0 0,-1 0 1 0 0,-2 4-1 0 0,3-4-476 0 0,0 1-1 0 0,0-1 1 0 0,0 1 0 0 0,1-1-1 0 0,0 1 1 0 0,-1 0 0 0 0,1 0-1 0 0,1 0 1 0 0,-1 0 0 0 0,0 4-1 0 0,1-5-230 0 0,0 0 0 0 0,0 0 0 0 0,0-1 0 0 0,0 1 0 0 0,1 0 1 0 0,-1 0-1 0 0,1 0 0 0 0,0-1 0 0 0,0 1 0 0 0,0 0 0 0 0,0-1 0 0 0,0 1 0 0 0,1-1 0 0 0,-1 1 0 0 0,1-1 0 0 0,-1 1 0 0 0,1-1 0 0 0,0 0 0 0 0,0 0 0 0 0,0 0 0 0 0,0 0 0 0 0,0 0 0 0 0,1-1 0 0 0,-1 1 0 0 0,1 0 0 0 0,-1-1 0 0 0,1 0 0 0 0,-1 0 0 0 0,1 0 1 0 0,0 0-1 0 0,5 1 0 0 0,-6-1 1 0 0,0-1 0 0 0,0 1 0 0 0,0-1 1 0 0,0 0-1 0 0,0 0 0 0 0,0 0 1 0 0,0 0-1 0 0,0 0 0 0 0,0 0 0 0 0,0 0 1 0 0,0-1-1 0 0,0 1 0 0 0,0-1 1 0 0,0 0-1 0 0,-1 1 0 0 0,1-1 0 0 0,0 0 1 0 0,0 0-1 0 0,0 0 0 0 0,-1 0 1 0 0,1 0-1 0 0,0-1 0 0 0,-1 1 0 0 0,0 0 1 0 0,1-1-1 0 0,-1 1 0 0 0,0-1 1 0 0,1 0-1 0 0,-1 1 0 0 0,0-1 0 0 0,0 0 1 0 0,0 0-1 0 0,-1 0 0 0 0,1 1 1 0 0,0-1-1 0 0,-1 0 0 0 0,1-4 0 0 0,0 2 12 0 0,0 1 1 0 0,0-1-1 0 0,-1 0 0 0 0,0 1 0 0 0,0-1 0 0 0,0 0 0 0 0,0 0 0 0 0,-1 1 0 0 0,1-1 0 0 0,-1 0 0 0 0,0 1 0 0 0,0-1 0 0 0,-1 0 0 0 0,1 1 0 0 0,-1 0 0 0 0,1-1 1 0 0,-1 1-1 0 0,0 0 0 0 0,-4-6 0 0 0,2 6 15 0 0,0 0 1 0 0,1 0 0 0 0,-1 0 0 0 0,0 1-1 0 0,0-1 1 0 0,-1 1 0 0 0,1 0-1 0 0,0 0 1 0 0,-1 0 0 0 0,1 1 0 0 0,-9-2-1 0 0,12 3-55 0 0,0 0 0 0 0,0 0 1 0 0,0 0-1 0 0,0-1 0 0 0,0 2 0 0 0,0-1 0 0 0,0 0 0 0 0,0 0 0 0 0,0 0 0 0 0,0 0 0 0 0,0 1 0 0 0,1-1 0 0 0,-1 0 0 0 0,0 1 0 0 0,0-1 1 0 0,0 1-1 0 0,0-1 0 0 0,0 1 0 0 0,1-1 0 0 0,-1 1 0 0 0,0-1 0 0 0,-1 3 0 0 0,1-2-85 0 0,1 1-1 0 0,-1 0 1 0 0,1-1 0 0 0,-1 1-1 0 0,1 0 1 0 0,-1 0-1 0 0,1-1 1 0 0,0 1 0 0 0,0 0-1 0 0,0 0 1 0 0,0 0 0 0 0,0-1-1 0 0,1 1 1 0 0,-1 0-1 0 0,0 0 1 0 0,1 0 0 0 0,0 2-1 0 0,0 0-774 0 0,1-1-1 0 0,-1 1 1 0 0,1-1 0 0 0,0 1-1 0 0,0-1 1 0 0,0 1-1 0 0,0-1 1 0 0,1 0-1 0 0,-1 0 1 0 0,1 0-1 0 0,0 0 1 0 0,3 2 0 0 0,4 2-4414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81 9450 0 0,'-4'2'747'0'0,"1"0"1"0"0,-1-1-1 0 0,1 1 0 0 0,0 1 1 0 0,-1-1-1 0 0,1 0 0 0 0,0 1 0 0 0,1 0 1 0 0,-1 0-1 0 0,0-1 0 0 0,-2 5 1 0 0,4-5-679 0 0,1-1 0 0 0,0 1 0 0 0,-1-1 0 0 0,1 0 0 0 0,0 1 0 0 0,-1-1 0 0 0,1 1 0 0 0,0-1 0 0 0,0 1 0 0 0,0-1 0 0 0,0 0 0 0 0,1 1 0 0 0,-1-1 1 0 0,0 1-1 0 0,1-1 0 0 0,-1 1 0 0 0,1-1 0 0 0,-1 0 0 0 0,1 1 0 0 0,-1-1 0 0 0,1 0 0 0 0,0 0 0 0 0,0 0 0 0 0,0 1 0 0 0,0-1 0 0 0,0 0 0 0 0,0 0 0 0 0,0 0 0 0 0,0 0 1 0 0,0 0-1 0 0,0-1 0 0 0,0 1 0 0 0,3 1 0 0 0,1 1-35 0 0,0 0 1 0 0,0 0 0 0 0,0-1-1 0 0,1 0 1 0 0,-1 0 0 0 0,1 0-1 0 0,-1 0 1 0 0,1-1 0 0 0,0 0-1 0 0,0 0 1 0 0,-1-1 0 0 0,1 1-1 0 0,0-1 1 0 0,0-1 0 0 0,0 1-1 0 0,0-1 1 0 0,-1 0 0 0 0,1 0-1 0 0,0-1 1 0 0,-1 1-1 0 0,1-1 1 0 0,8-4 0 0 0,-11 4-36 0 0,0 0 0 0 0,0 1 0 0 0,0-1 0 0 0,-1 0 0 0 0,1 0-1 0 0,-1-1 1 0 0,1 1 0 0 0,-1-1 0 0 0,1 1 0 0 0,-1-1 0 0 0,0 0 0 0 0,0 1 0 0 0,-1-1 0 0 0,1 0 0 0 0,-1 0 0 0 0,3-6 0 0 0,-4 6 11 0 0,1-1 0 0 0,-1 1-1 0 0,1-1 1 0 0,-1 0 0 0 0,0 1 0 0 0,-1-1 0 0 0,1 0-1 0 0,-1 1 1 0 0,1-1 0 0 0,-1 1 0 0 0,0-1 0 0 0,0 1-1 0 0,-1 0 1 0 0,1-1 0 0 0,-1 1 0 0 0,0 0 0 0 0,1 0-1 0 0,-5-5 1 0 0,2 3 28 0 0,1 1 1 0 0,-1 1-1 0 0,0-1 0 0 0,0 0 0 0 0,0 1 0 0 0,0 0 0 0 0,-1 0 0 0 0,1 0 1 0 0,-1 1-1 0 0,0-1 0 0 0,0 1 0 0 0,-9-3 0 0 0,12 4-26 0 0,0 1-1 0 0,0-1 1 0 0,0 1 0 0 0,0-1-1 0 0,0 1 1 0 0,0 0-1 0 0,0 0 1 0 0,0 0-1 0 0,0 0 1 0 0,0 0 0 0 0,0 0-1 0 0,0 1 1 0 0,0-1-1 0 0,0 1 1 0 0,0-1 0 0 0,1 1-1 0 0,-1 0 1 0 0,0 0-1 0 0,0 0 1 0 0,0 0 0 0 0,1 0-1 0 0,-1 0 1 0 0,0 0-1 0 0,1 0 1 0 0,-1 1-1 0 0,1-1 1 0 0,0 0 0 0 0,-1 1-1 0 0,1 0 1 0 0,0-1-1 0 0,0 1 1 0 0,0 0 0 0 0,0-1-1 0 0,0 1 1 0 0,0 0-1 0 0,1 0 1 0 0,-2 2 0 0 0,2-1-165 0 0,-1-1 0 0 0,1 1 1 0 0,0-1-1 0 0,0 1 1 0 0,0-1-1 0 0,0 1 1 0 0,0-1-1 0 0,0 1 1 0 0,1-1-1 0 0,-1 1 0 0 0,1-1 1 0 0,-1 1-1 0 0,1-1 1 0 0,0 0-1 0 0,0 0 1 0 0,3 5-1 0 0,16 17-7702 0 0,-9-14 853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6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 5273 0 0,'-4'-1'1623'0'0,"-14"-14"12081"0"0,18 15-13482 0 0,4 5 3796 0 0,7 22-2583 0 0,-4 1-733 0 0,6 47 0 0 0,-10-53-1162 0 0,0-1 0 0 0,1 1 0 0 0,2-1 0 0 0,13 35 0 0 0,-19-56 372 0 0,6 12-3640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8770 0 0,'-18'6'7455'0'0,"36"-5"-4961"0"0,0-3-2582 0 0,-1 1 0 0 0,1 0 0 0 0,-1 1 0 0 0,34 5 0 0 0,1 5-6999 0 0,-36-7 672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12427 0 0,'16'4'6812'0'0,"8"-1"-5171"0"0,24 3-1527 0 0,-41-4-52 0 0,0 0 0 0 0,0 0 0 0 0,0 0 0 0 0,-1 1 0 0 0,1 0 0 0 0,-1 1 0 0 0,9 5 0 0 0,-13-7-6 0 0,0 0 0 0 0,0-1-1 0 0,-1 1 1 0 0,1 0 0 0 0,-1 0 0 0 0,0 0 0 0 0,1 0 0 0 0,-1 0-1 0 0,0 0 1 0 0,0 0 0 0 0,0 0 0 0 0,-1 1 0 0 0,1-1-1 0 0,0 0 1 0 0,-1 0 0 0 0,0 1 0 0 0,1-1 0 0 0,-1 0-1 0 0,0 1 1 0 0,0-1 0 0 0,0 1 0 0 0,-1-1 0 0 0,1 0 0 0 0,0 1-1 0 0,-1-1 1 0 0,0 3 0 0 0,-2 3-42 0 0,0 0-1 0 0,0 0 1 0 0,-1 0-1 0 0,0-1 1 0 0,-1 1 0 0 0,1-1-1 0 0,-1 0 1 0 0,-8 8 0 0 0,-1 3-931 0 0,8-7-1699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81 15723 0 0,'-5'2'376'0'0,"1"0"-1"0"0,-1 0 0 0 0,1 1 0 0 0,0-1 0 0 0,-1 1 0 0 0,1 0 1 0 0,1 0-1 0 0,-1 0 0 0 0,0 1 0 0 0,1 0 0 0 0,0-1 0 0 0,0 1 1 0 0,0 0-1 0 0,0 0 0 0 0,0 1 0 0 0,1-1 0 0 0,0 1 0 0 0,0-1 1 0 0,0 1-1 0 0,-1 5 0 0 0,-1 2-190 0 0,1 0 1 0 0,0 0-1 0 0,1 0 1 0 0,0 1-1 0 0,1-1 1 0 0,0 0-1 0 0,1 15 0 0 0,1-17-151 0 0,1 1-1 0 0,0-1 1 0 0,1 0 0 0 0,0 0-1 0 0,0 0 1 0 0,1 0-1 0 0,0 0 1 0 0,1-1-1 0 0,0 1 1 0 0,0-1 0 0 0,1-1-1 0 0,1 1 1 0 0,-1-1-1 0 0,9 8 1 0 0,-3-5-37 0 0,-1-1-1 0 0,2 0 1 0 0,-1-1 0 0 0,1 0-1 0 0,0-2 1 0 0,1 1 0 0 0,0-1 0 0 0,0-1-1 0 0,20 6 1 0 0,-18-8-14 0 0,-1 0 0 0 0,1-1 0 0 0,0 0-1 0 0,0-2 1 0 0,1 0 0 0 0,-1 0 0 0 0,0-2-1 0 0,31-4 1 0 0,-37 3 27 0 0,1 0 0 0 0,0-1-1 0 0,-1-1 1 0 0,1 0 0 0 0,-1 0 0 0 0,0-1-1 0 0,0 0 1 0 0,-1-1 0 0 0,0 0 0 0 0,0 0-1 0 0,0-1 1 0 0,0 0 0 0 0,9-11-1 0 0,-12 9 9 0 0,1 1 0 0 0,-2-1 0 0 0,1 0 0 0 0,-1-1 0 0 0,-1 1 0 0 0,0-1 0 0 0,0 0 0 0 0,-1 0 0 0 0,0 0 0 0 0,0-1 0 0 0,-1 1 0 0 0,-1-1 0 0 0,0 1 0 0 0,0-14 0 0 0,-2 6 29 0 0,0 1-1 0 0,0-1 1 0 0,-2 1 0 0 0,0 0-1 0 0,-1 0 1 0 0,-1 0 0 0 0,-14-31-1 0 0,15 41-1 0 0,0 0 0 0 0,-1 0 0 0 0,0 0-1 0 0,0 1 1 0 0,-1 0 0 0 0,0 0 0 0 0,0 0 0 0 0,0 1-1 0 0,0 0 1 0 0,-1 0 0 0 0,0 1 0 0 0,0-1 0 0 0,-1 2-1 0 0,1-1 1 0 0,-1 1 0 0 0,0 0 0 0 0,-14-3-1 0 0,-2 0 44 0 0,0 1-1 0 0,-1 2 0 0 0,0 0 1 0 0,-40 1-1 0 0,48 2-51 0 0,0 2 0 0 0,0-1 1 0 0,-24 7-1 0 0,37-7-114 0 0,-1 0 1 0 0,1 0 0 0 0,0 0 0 0 0,0 1-1 0 0,0 0 1 0 0,0 0 0 0 0,0 0-1 0 0,0 0 1 0 0,0 1 0 0 0,0-1-1 0 0,1 1 1 0 0,0 0 0 0 0,-1 0-1 0 0,1 0 1 0 0,0 0 0 0 0,1 1 0 0 0,-1-1-1 0 0,-3 7 1 0 0,6-9-107 0 0,0 1 0 0 0,-1-1 1 0 0,1 1-1 0 0,0-1 0 0 0,0 1 0 0 0,0 0 0 0 0,0-1 1 0 0,1 1-1 0 0,-1-1 0 0 0,0 1 0 0 0,1-1 1 0 0,-1 1-1 0 0,1-1 0 0 0,-1 1 0 0 0,1-1 0 0 0,0 1 1 0 0,0-1-1 0 0,0 0 0 0 0,0 1 0 0 0,0-1 1 0 0,0 0-1 0 0,0 0 0 0 0,0 0 0 0 0,0 0 0 0 0,2 2 1 0 0,34 23-5611 0 0,-15-15 1811 0 0,4-2-2496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9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9 9802 0 0,'-1'0'342'0'0,"1"-1"0"0"0,-1 0 0 0 0,0 0-1 0 0,0 1 1 0 0,0-1 0 0 0,0 1 0 0 0,1-1 0 0 0,-1 1 0 0 0,0-1 0 0 0,0 1-1 0 0,0-1 1 0 0,0 1 0 0 0,0 0 0 0 0,0-1 0 0 0,0 1 0 0 0,0 0-1 0 0,0 0 1 0 0,0 0 0 0 0,0 0 0 0 0,0 0 0 0 0,0 0 0 0 0,0 0 0 0 0,-2 0-1 0 0,2 1-155 0 0,1-1 0 0 0,-1 1 0 0 0,0 0-1 0 0,0 0 1 0 0,1-1 0 0 0,-1 1-1 0 0,0 0 1 0 0,1 0 0 0 0,-1 0 0 0 0,0 0-1 0 0,1 0 1 0 0,0 0 0 0 0,-1 0-1 0 0,1-1 1 0 0,-1 2 0 0 0,1-1 0 0 0,0 0-1 0 0,-1 1 1 0 0,0 10 113 0 0,0-1 1 0 0,1 0-1 0 0,1 17 0 0 0,0-18 146 0 0,-1 28-366 0 0,3 0 0 0 0,1 0 0 0 0,1 0 0 0 0,17 55 0 0 0,-8-65-3541 0 0,3-16-5716 0 0,-9-10 2895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9842 0 0,'-4'7'1345'0'0,"1"1"0"0"0,0-1 0 0 0,0 0-1 0 0,1 1 1 0 0,-2 8 0 0 0,2-9-871 0 0,1 1 0 0 0,0 0 0 0 0,1 0 0 0 0,0-1 0 0 0,1 14 0 0 0,-1-17-460 0 0,1-1-1 0 0,-1 1 1 0 0,1-1-1 0 0,0 0 0 0 0,0 1 1 0 0,0-1-1 0 0,0 0 1 0 0,1 1-1 0 0,-1-1 1 0 0,1 0-1 0 0,0 0 1 0 0,0 0-1 0 0,0 0 1 0 0,0 0-1 0 0,0-1 1 0 0,1 1-1 0 0,0-1 0 0 0,-1 0 1 0 0,1 1-1 0 0,0-1 1 0 0,0 0-1 0 0,0 0 1 0 0,0-1-1 0 0,0 1 1 0 0,0-1-1 0 0,1 0 1 0 0,-1 1-1 0 0,0-1 1 0 0,1-1-1 0 0,4 2 1 0 0,-6-2-7 0 0,0 0 0 0 0,0 0 0 0 0,-1 1 0 0 0,1-2 0 0 0,0 1 0 0 0,0 0 0 0 0,0 0 1 0 0,0 0-1 0 0,0-1 0 0 0,0 1 0 0 0,0-1 0 0 0,-1 0 0 0 0,1 1 0 0 0,0-1 1 0 0,0 0-1 0 0,-1 0 0 0 0,1 0 0 0 0,0 0 0 0 0,-1-1 0 0 0,1 1 0 0 0,1-2 1 0 0,-1 0 68 0 0,0 1 1 0 0,-1-1-1 0 0,1 0 1 0 0,0 0 0 0 0,-1 0-1 0 0,0 0 1 0 0,0 0 0 0 0,0 0-1 0 0,0 0 1 0 0,0 0-1 0 0,0-7 1 0 0,0 5 72 0 0,-1 0-1 0 0,0 0 1 0 0,0 0 0 0 0,0 0-1 0 0,-1 0 1 0 0,1 0-1 0 0,-1 0 1 0 0,0 0 0 0 0,-1 0-1 0 0,1 1 1 0 0,-1-1 0 0 0,0 0-1 0 0,0 1 1 0 0,-1-1 0 0 0,1 1-1 0 0,-6-7 1 0 0,5 8-94 0 0,1 1 0 0 0,-1 0-1 0 0,0 0 1 0 0,0 0 0 0 0,-1 0 0 0 0,1 1 0 0 0,0-1-1 0 0,0 1 1 0 0,-1 0 0 0 0,1 0 0 0 0,-1 0 0 0 0,1 0-1 0 0,-1 0 1 0 0,1 1 0 0 0,-1 0 0 0 0,0 0 0 0 0,1 0-1 0 0,-1 0 1 0 0,-6 1 0 0 0,8 0-142 0 0,-1 0 0 0 0,1-1 0 0 0,0 1 0 0 0,0 0 0 0 0,0 0 0 0 0,-1 0 0 0 0,1 0 0 0 0,0 0 0 0 0,0 1 0 0 0,1-1 0 0 0,-1 1 0 0 0,0-1 0 0 0,0 1 0 0 0,1 0 0 0 0,-1 0 0 0 0,1-1 0 0 0,-1 1 0 0 0,1 0 1 0 0,0 0-1 0 0,0 0 0 0 0,0 1 0 0 0,0-1 0 0 0,0 0 0 0 0,0 0 0 0 0,1 0 0 0 0,-1 1 0 0 0,1-1 0 0 0,0 0 0 0 0,-1 1 0 0 0,1-1 0 0 0,0 3 0 0 0,6 13-4317 0 0,8-7-3397 0 0,-5-8 1406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9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12571 0 0,'-4'9'11678'0'0,"4"-8"-11386"0"0,-4 31 2444 0 0,-1 37-3039 0 0,4-51 171 0 0,-1 15 204 0 0,4 40 0 0 0,-1-63-774 0 0,1 0 0 0 0,-1 0 0 0 0,2 0 0 0 0,6 17 0 0 0,-9-26 362 0 0,0 0 1 0 0,1 0-1 0 0,-1 0 1 0 0,1 0-1 0 0,-1-1 0 0 0,1 1 1 0 0,0 0-1 0 0,-1 0 1 0 0,1 0-1 0 0,0 0 1 0 0,-1-1-1 0 0,1 1 1 0 0,0 0-1 0 0,0-1 1 0 0,1 2-1 0 0,-2-2-19 0 0,1 0 0 0 0,-1 0-1 0 0,1 0 1 0 0,0 0 0 0 0,-1 0 0 0 0,1 0-1 0 0,-1 0 1 0 0,1 0 0 0 0,-1 0 0 0 0,1 0-1 0 0,-1 0 1 0 0,1 0 0 0 0,-1 0 0 0 0,1-1 0 0 0,-1 1-1 0 0,1 0 1 0 0,-1 0 0 0 0,0 0 0 0 0,1-1-1 0 0,-1 1 1 0 0,1 0 0 0 0,2-4-2874 0 0,3-3-1594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0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11674 0 0,'1'17'11658'0'0,"3"7"-9120"0"0,2 26-2409 0 0,-4-5 59 0 0,-2-31-430 0 0,0 0 0 0 0,1 0 0 0 0,0 1 0 0 0,1-1 0 0 0,1-1 0 0 0,0 1 0 0 0,10 26 0 0 0,-13-40 93 0 0,0 1 0 0 0,0-1 0 0 0,0 0 1 0 0,0 1-1 0 0,0-1 0 0 0,0 0 1 0 0,1 1-1 0 0,-1-1 0 0 0,0 0 0 0 0,0 1 1 0 0,0-1-1 0 0,0 0 0 0 0,0 1 1 0 0,1-1-1 0 0,-1 0 0 0 0,0 0 1 0 0,0 1-1 0 0,0-1 0 0 0,1 0 0 0 0,-1 0 1 0 0,0 1-1 0 0,0-1 0 0 0,1 0 1 0 0,-1 0-1 0 0,0 0 0 0 0,0 1 1 0 0,1-1-1 0 0,-1 0 0 0 0,0 0 0 0 0,1 0 1 0 0,-1 0-1 0 0,0 0 0 0 0,1 0 1 0 0,-1 0-1 0 0,0 0 0 0 0,1 0 1 0 0,-1 0-1 0 0,0 0 0 0 0,1 0 0 0 0,-1 0 1 0 0,0 0-1 0 0,1 0 0 0 0,-1 0 1 0 0,0 0-1 0 0,1 0 0 0 0,-1 0 0 0 0,0 0 1 0 0,1 0-1 0 0,-1-1 0 0 0,0 1 1 0 0,1 0-1 0 0,-1 0 0 0 0,0 0 1 0 0,0-1-1 0 0,1 1 0 0 0,-1 0 0 0 0,0 0 1 0 0,0-1-1 0 0,0 1 0 0 0,1 0 1 0 0,-1 0-1 0 0,0-1 0 0 0,0 1 1 0 0,0 0-1 0 0,0-1 0 0 0,0 1 0 0 0,1 0 1 0 0,-1-1-1 0 0,0 0 0 0 0,6-20-6743 0 0,-6 20 6816 0 0,5-10-4549 0 0</inkml:trace>
  <inkml:trace contextRef="#ctx0" brushRef="#br0" timeOffset="1">120 7 10658 0 0,'2'29'11326'0'0,"2"12"-6932"0"0,4 15-5470 0 0,-4-37-1401 0 0,0-1 0 0 0,9 22-1 0 0,4-12-8341 0 0,-10-18 5520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85 13003 0 0,'-2'1'574'0'0,"1"1"1"0"0,-1 0-1 0 0,1 0 1 0 0,0 0-1 0 0,0 0 1 0 0,0 0-1 0 0,0 0 1 0 0,0 0-1 0 0,0 0 1 0 0,1 1-1 0 0,-1-1 1 0 0,1 0-1 0 0,-1 5 0 0 0,1-3-294 0 0,0 0 0 0 0,0 1 0 0 0,0-1 0 0 0,1 0 0 0 0,0 1-1 0 0,0-1 1 0 0,2 7 0 0 0,-3-9-285 0 0,1 0 0 0 0,0 0-1 0 0,-1 1 1 0 0,1-1 0 0 0,0 0 0 0 0,0 0 0 0 0,1 0-1 0 0,-1 0 1 0 0,0 0 0 0 0,1 0 0 0 0,-1 0-1 0 0,1-1 1 0 0,0 1 0 0 0,-1 0 0 0 0,1-1 0 0 0,0 0-1 0 0,0 1 1 0 0,0-1 0 0 0,0 0 0 0 0,0 0-1 0 0,0 0 1 0 0,0 0 0 0 0,1 0 0 0 0,-1 0 0 0 0,0-1-1 0 0,0 1 1 0 0,1-1 0 0 0,-1 1 0 0 0,0-1 0 0 0,5 0-1 0 0,-2-2-5 0 0,0 0 0 0 0,0 0 0 0 0,0 0 0 0 0,-1 0 0 0 0,1-1 0 0 0,0 0 0 0 0,-1 0 0 0 0,0 0 0 0 0,0-1 0 0 0,0 1 0 0 0,0-1 0 0 0,-1 0 0 0 0,1 0 0 0 0,-1 0 0 0 0,0 0 0 0 0,0-1 0 0 0,-1 1 0 0 0,1-1 0 0 0,2-6 0 0 0,-3 7 37 0 0,-1 0 0 0 0,1 0 1 0 0,0 0-1 0 0,-1 0 0 0 0,0 0 1 0 0,0-1-1 0 0,0 1 0 0 0,-1 0 1 0 0,1 0-1 0 0,-1-1 0 0 0,0 1 1 0 0,0 0-1 0 0,-1-1 0 0 0,1 1 1 0 0,-1 0-1 0 0,0 0 0 0 0,0 0 1 0 0,0-1-1 0 0,-1 1 0 0 0,0 0 0 0 0,1 1 1 0 0,-1-1-1 0 0,0 0 0 0 0,-4-4 1 0 0,5 6 3 0 0,-1 0 1 0 0,1 1 0 0 0,-1-1 0 0 0,0 1-1 0 0,1-1 1 0 0,-1 1 0 0 0,0 0 0 0 0,0-1-1 0 0,0 1 1 0 0,0 0 0 0 0,0 0 0 0 0,0 1 0 0 0,0-1-1 0 0,0 0 1 0 0,0 1 0 0 0,-1-1 0 0 0,1 1-1 0 0,0 0 1 0 0,0-1 0 0 0,-1 1 0 0 0,1 0-1 0 0,0 1 1 0 0,0-1 0 0 0,0 0 0 0 0,-1 1-1 0 0,1-1 1 0 0,0 1 0 0 0,0-1 0 0 0,0 1-1 0 0,0 0 1 0 0,0 0 0 0 0,0 0 0 0 0,0 0-1 0 0,0 0 1 0 0,0 1 0 0 0,0-1 0 0 0,1 1-1 0 0,-1-1 1 0 0,1 1 0 0 0,-1-1 0 0 0,-1 3-1 0 0,-4 4-102 0 0,0 0 0 0 0,1 1 0 0 0,0 0-1 0 0,1 0 1 0 0,-1 1 0 0 0,2-1-1 0 0,-5 11 1 0 0,6-10-637 0 0,0 0 1 0 0,0 0-1 0 0,1 0 0 0 0,0 0 1 0 0,1 1-1 0 0,0-1 0 0 0,0 0 0 0 0,1 1 1 0 0,3 16-1 0 0,-3-24 623 0 0,1 1-1 0 0,0-1 1 0 0,0 0 0 0 0,0 0-1 0 0,0 0 1 0 0,1 0 0 0 0,-1 0-1 0 0,1 0 1 0 0,0 0 0 0 0,0 0-1 0 0,0-1 1 0 0,0 1 0 0 0,0-1-1 0 0,3 3 1 0 0,-2-3 449 0 0,0 0 0 0 0,0 0-1 0 0,0-1 1 0 0,1 1 0 0 0,-1-1 0 0 0,0 0-1 0 0,1 0 1 0 0,-1 0 0 0 0,0 0 0 0 0,1-1 0 0 0,-1 1-1 0 0,1-1 1 0 0,-1 0 0 0 0,1 0 0 0 0,-1 0-1 0 0,4-1 1 0 0,32-6 2668 0 0,-29 5-4201 0 0,0-1 0 0 0,0 0 0 0 0,0-1 0 0 0,11-6 0 0 0,-16 8 434 0 0,-2 0 0 0 0,1-1-1 0 0,0 0 1 0 0,0 1 0 0 0,-1-1-1 0 0,1 0 1 0 0,-1-1 0 0 0,0 1 0 0 0,0-1-1 0 0,0 1 1 0 0,3-7 0 0 0,-5 7 546 0 0,0 0 0 0 0,0 0 0 0 0,0 0 0 0 0,0 0 0 0 0,0 0 1 0 0,0 0-1 0 0,-1 0 0 0 0,0 0 0 0 0,1 0 0 0 0,-1-1 1 0 0,-1-2-1 0 0,-3-16 13792 0 0,4 32-10665 0 0,2 44-1267 0 0,3 41-975 0 0,-3-76-1576 0 0,1 1 0 0 0,9 32 0 0 0,-5-34-2982 0 0,-1-7-3876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11883 0 0,'-4'-3'4182'0'0,"3"2"-3983"0"0,1 1 0 0 0,0 0 0 0 0,0 0 0 0 0,0-1 0 0 0,0 1 1 0 0,0 0-1 0 0,0 0 0 0 0,0-1 0 0 0,0 1 0 0 0,0 0 0 0 0,0 0 1 0 0,0-1-1 0 0,0 1 0 0 0,0 0 0 0 0,0 0 0 0 0,0-1 0 0 0,0 1 0 0 0,0 0 1 0 0,1-2 1592 0 0,0 1-1593 0 0,16 3 2127 0 0,23 11-2519 0 0,-35-11 225 0 0,0 0-1 0 0,-1 1 1 0 0,1 0 0 0 0,0 0-1 0 0,-1 0 1 0 0,0 0 0 0 0,0 1-1 0 0,0-1 1 0 0,0 1 0 0 0,0 0-1 0 0,-1 0 1 0 0,0 1 0 0 0,0-1-1 0 0,4 8 1 0 0,-6-9-10 0 0,0 1-1 0 0,0-1 1 0 0,0 1 0 0 0,0-1 0 0 0,-1 1-1 0 0,0-1 1 0 0,0 1 0 0 0,0-1-1 0 0,0 1 1 0 0,0-1 0 0 0,-1 1 0 0 0,1-1-1 0 0,-1 1 1 0 0,0-1 0 0 0,0 1 0 0 0,0-1-1 0 0,-1 0 1 0 0,1 0 0 0 0,-1 1-1 0 0,0-1 1 0 0,0 0 0 0 0,0 0 0 0 0,-2 2-1 0 0,-33 33-48 0 0,30-32 22 0 0,0 0-1 0 0,1 0 0 0 0,0 1 1 0 0,0-1-1 0 0,1 1 0 0 0,-6 9 1 0 0,11-15 8 0 0,0-1 0 0 0,-1 1 0 0 0,1-1 0 0 0,0 0 0 0 0,0 1 0 0 0,0-1 1 0 0,0 1-1 0 0,-1-1 0 0 0,1 1 0 0 0,0-1 0 0 0,0 1 0 0 0,0-1 0 0 0,0 1 1 0 0,0-1-1 0 0,0 1 0 0 0,0-1 0 0 0,0 1 0 0 0,0-1 0 0 0,1 1 0 0 0,-1-1 1 0 0,0 1-1 0 0,0-1 0 0 0,0 1 0 0 0,1-1 0 0 0,-1 0 0 0 0,0 1 0 0 0,0-1 1 0 0,1 1-1 0 0,-1-1 0 0 0,0 0 0 0 0,1 1 0 0 0,-1-1 0 0 0,19 8 2 0 0,25-6-42 0 0,-42-2 44 0 0,21-1-267 0 0,70-4-2671 0 0,-84 4 1024 0 0,0-1-1 0 0,0 0 0 0 0,0-1 1 0 0,12-4-1 0 0,-4-2-5207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16772 0 0,'-3'6'929'0'0,"1"1"1"0"0,0-1 0 0 0,0 0 0 0 0,1 1 0 0 0,-1 11 0 0 0,1-11-663 0 0,1-1 0 0 0,0 1 0 0 0,1 0 0 0 0,-1 0-1 0 0,1 0 1 0 0,2 6 0 0 0,-2-10-260 0 0,0 0 0 0 0,0 0-1 0 0,0 0 1 0 0,0 0 0 0 0,0-1-1 0 0,0 1 1 0 0,1 0-1 0 0,-1-1 1 0 0,1 1 0 0 0,0-1-1 0 0,0 1 1 0 0,0-1 0 0 0,0 0-1 0 0,0 0 1 0 0,1 0 0 0 0,-1 0-1 0 0,0 0 1 0 0,1 0 0 0 0,0-1-1 0 0,-1 1 1 0 0,1-1 0 0 0,0 0-1 0 0,0 0 1 0 0,0 0-1 0 0,-1 0 1 0 0,1 0 0 0 0,0 0-1 0 0,0-1 1 0 0,0 0 0 0 0,1 1-1 0 0,-1-1 1 0 0,4-1 0 0 0,-5 1-12 0 0,0 0 0 0 0,0 0 1 0 0,0-1-1 0 0,0 1 1 0 0,0-1-1 0 0,0 1 1 0 0,0-1-1 0 0,0 0 1 0 0,0 0-1 0 0,0 0 0 0 0,0 0 1 0 0,0 0-1 0 0,-1 0 1 0 0,1-1-1 0 0,0 1 1 0 0,-1 0-1 0 0,1-1 1 0 0,-1 1-1 0 0,0-1 0 0 0,1 0 1 0 0,-1 1-1 0 0,0-1 1 0 0,0 0-1 0 0,1-2 1 0 0,-1 1 14 0 0,0-1 1 0 0,0 1 0 0 0,0 0 0 0 0,0-1-1 0 0,-1 1 1 0 0,0-1 0 0 0,0 1 0 0 0,0-1-1 0 0,0 1 1 0 0,0-1 0 0 0,0 1 0 0 0,-1-1-1 0 0,-1-5 1 0 0,1 6-38 0 0,0 0-1 0 0,-1 0 1 0 0,1 0 0 0 0,0 0 0 0 0,-1 0-1 0 0,0 0 1 0 0,1 0 0 0 0,-1 0 0 0 0,0 1-1 0 0,-1-1 1 0 0,1 1 0 0 0,0-1-1 0 0,-1 1 1 0 0,-3-3 0 0 0,4 4-48 0 0,0 0 0 0 0,0 0 1 0 0,0 0-1 0 0,0 1 0 0 0,-1-1 1 0 0,1 0-1 0 0,0 1 0 0 0,0 0 0 0 0,0-1 1 0 0,-1 1-1 0 0,1 0 0 0 0,0 0 1 0 0,0 0-1 0 0,-1 0 0 0 0,1 1 0 0 0,0-1 1 0 0,0 1-1 0 0,0-1 0 0 0,-1 1 1 0 0,1 0-1 0 0,0 0 0 0 0,0 0 0 0 0,-3 1 1 0 0,0 2-326 0 0,1-1 1 0 0,-1 1-1 0 0,1 0 1 0 0,0 0-1 0 0,0 0 1 0 0,0 0-1 0 0,0 1 1 0 0,1 0-1 0 0,0-1 1 0 0,0 1-1 0 0,0 1 1 0 0,0-1-1 0 0,1 0 1 0 0,0 0-1 0 0,0 1 1 0 0,1 0-1 0 0,-1-1 1 0 0,1 1-1 0 0,-1 10 1 0 0,1-3 423 0 0,0 0 1 0 0,1 0 0 0 0,2 15 0 0 0,10 32 4170 0 0,-11-58-3963 0 0,-1 0 0 0 0,1 0-1 0 0,0 0 1 0 0,0-1-1 0 0,0 1 1 0 0,0 0 0 0 0,0 0-1 0 0,0-1 1 0 0,1 1 0 0 0,-1-1-1 0 0,0 0 1 0 0,1 1 0 0 0,-1-1-1 0 0,1 0 1 0 0,-1 0 0 0 0,1 0-1 0 0,0 0 1 0 0,0 0-1 0 0,2 1 1 0 0,1 0-77 0 0,-1-1-1 0 0,0 0 1 0 0,0 0-1 0 0,1-1 1 0 0,-1 1 0 0 0,1-1-1 0 0,-1 0 1 0 0,8-1 0 0 0,-4 0-708 0 0,0 0 1 0 0,-1-1 0 0 0,1 0 0 0 0,-1 0 0 0 0,0-1 0 0 0,1 1 0 0 0,-1-2 0 0 0,0 1 0 0 0,-1-1 0 0 0,8-5 0 0 0,-11 6-575 0 0,0 0 0 0 0,0 0 0 0 0,0 0-1 0 0,0-1 1 0 0,-1 1 0 0 0,1-1 0 0 0,2-6-1 0 0,1-2-4430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2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9514 0 0,'-8'7'8115'0'0,"6"7"-4546"0"0,6 19-2686 0 0,-3-22 2 0 0,2 23-905 0 0,5 40 1208 0 0,2-39-3596 0 0,6-7-4424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16636 0 0,'-4'15'1048'0'0,"2"0"1"0"0,0 0 0 0 0,1 1 0 0 0,1-1-1 0 0,3 31 1 0 0,-3-41-1017 0 0,1 0 0 0 0,0 0 0 0 0,0 0 0 0 0,0 0-1 0 0,0-1 1 0 0,1 1 0 0 0,0 0 0 0 0,0-1 0 0 0,0 1 0 0 0,1-1 0 0 0,-1 0 0 0 0,1 0-1 0 0,0 0 1 0 0,1 0 0 0 0,-1 0 0 0 0,0-1 0 0 0,1 1 0 0 0,0-1 0 0 0,0 0-1 0 0,0 0 1 0 0,0-1 0 0 0,7 4 0 0 0,-9-5-29 0 0,0 0 0 0 0,-1 0 1 0 0,1-1-1 0 0,0 1 0 0 0,-1 0 0 0 0,1-1 1 0 0,0 0-1 0 0,0 1 0 0 0,0-1 0 0 0,-1 0 0 0 0,1 0 1 0 0,0 0-1 0 0,0 0 0 0 0,0-1 0 0 0,-1 1 1 0 0,1 0-1 0 0,0-1 0 0 0,0 1 0 0 0,-1-1 0 0 0,1 1 1 0 0,0-1-1 0 0,-1 0 0 0 0,1 0 0 0 0,-1 0 0 0 0,1 0 1 0 0,-1 0-1 0 0,1 0 0 0 0,-1 0 0 0 0,0 0 1 0 0,1-1-1 0 0,-1 1 0 0 0,0-1 0 0 0,0 1 0 0 0,0-1 1 0 0,0 1-1 0 0,0-1 0 0 0,-1 1 0 0 0,1-1 0 0 0,0 0 1 0 0,-1 1-1 0 0,1-1 0 0 0,-1 0 0 0 0,1 0 1 0 0,-1 1-1 0 0,0-3 0 0 0,1-3-366 0 0,0 0-1 0 0,0 1 1 0 0,-1-1-1 0 0,0 0 1 0 0,0 1 0 0 0,-1-1-1 0 0,0 0 1 0 0,0 0-1 0 0,0 1 1 0 0,-1-1 0 0 0,-2-6-1 0 0,2 10-378 0 0,0 0 0 0 0,1-1 0 0 0,-1 1 0 0 0,0 0 0 0 0,0 0 0 0 0,-1 0-1 0 0,1 1 1 0 0,-1-1 0 0 0,1 0 0 0 0,-1 1 0 0 0,0 0 0 0 0,-3-3 0 0 0,-8 0-5082 0 0</inkml:trace>
  <inkml:trace contextRef="#ctx0" brushRef="#br0" timeOffset="1">1 135 7530 0 0,'13'11'9171'0'0,"4"-2"-3617"0"0,21 5-2041 0 0,37 2-4085 0 0,-38-13-405 0 0,-13-3-5993 0 0,-26-9-288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13227 0 0,'-1'7'1461'0'0,"-1"1"0"0"0,1-1 0 0 0,1 1 1 0 0,-1-1-1 0 0,2 16 0 0 0,0 14 89 0 0,-11-14-1209 0 0,10-23-359 0 0,0 1 0 0 0,0-1 0 0 0,0 1 0 0 0,0-1 0 0 0,0 0 0 0 0,-1 1 0 0 0,1-1 0 0 0,0 1 0 0 0,0-1 0 0 0,0 0 0 0 0,-1 1 0 0 0,1-1 0 0 0,0 0 0 0 0,-1 1 0 0 0,1-1 1 0 0,0 0-1 0 0,-1 0 0 0 0,1 1 0 0 0,0-1 0 0 0,-1 0 0 0 0,1 0 0 0 0,-1 1 0 0 0,1-1 0 0 0,0 0 0 0 0,-1 0 0 0 0,1 0 0 0 0,-1 0 0 0 0,1 0 0 0 0,-1 0 0 0 0,1 0 0 0 0,-1 0 1 0 0,1 0-1 0 0,0 0 0 0 0,-1 0 0 0 0,1 0 0 0 0,-1 0 0 0 0,1 0 0 0 0,-1 0 0 0 0,1 0 0 0 0,0-1 0 0 0,-1 1 0 0 0,1 0 0 0 0,-1 0 0 0 0,1 0 0 0 0,0-1 0 0 0,-1 1 0 0 0,1 0 0 0 0,0 0 1 0 0,-1-1-1 0 0,1 0 9 0 0,0 1 1 0 0,0-1 0 0 0,-1 1-1 0 0,1-1 1 0 0,0 1 0 0 0,0 0 0 0 0,0-1-1 0 0,0 1 1 0 0,0-1 0 0 0,0 1-1 0 0,0-1 1 0 0,1 1 0 0 0,-1-1 0 0 0,0 1-1 0 0,0-1 1 0 0,0 1 0 0 0,0-1 0 0 0,1 1-1 0 0,-1-1 1 0 0,0 1 0 0 0,0 0-1 0 0,1-1 1 0 0,-1 1 0 0 0,0-1 0 0 0,1 1-1 0 0,-1 0 1 0 0,0-1 0 0 0,1 1-1 0 0,-1 0 1 0 0,1 0 0 0 0,-1-1 0 0 0,0 1-1 0 0,1 0 1 0 0,-1 0 0 0 0,1 0-1 0 0,-1-1 1 0 0,1 1 0 0 0,-1 0 0 0 0,1 0-1 0 0,-1 0 1 0 0,1 0 0 0 0,-1 0-1 0 0,1 0 1 0 0,23-6 115 0 0,39 5-65 0 0,-10 2-4314 0 0,-53-1 4092 0 0,1 0 1 0 0,0 0-1 0 0,-1-1 1 0 0,1 1-1 0 0,0 0 1 0 0,-1 0-1 0 0,1 0 0 0 0,0 0 1 0 0,-1-1-1 0 0,1 1 1 0 0,0 0-1 0 0,-1 0 1 0 0,1-1-1 0 0,-1 1 1 0 0,1-1-1 0 0,-1 1 0 0 0,1 0 1 0 0,-1-1-1 0 0,1 1 1 0 0,-1-1-1 0 0,1 1 1 0 0,-1-1-1 0 0,1 0 1 0 0,-1 1-1 0 0,0-1 0 0 0,1 1 1 0 0,-1-1-1 0 0,0 0 1 0 0,0 1-1 0 0,1-1 1 0 0,-1 0-1 0 0,0 1 1 0 0,0-1-1 0 0,0-1 0 0 0,3-6-2106 0 0,9-3-4018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15251 0 0,'25'8'6371'0'0,"-9"-1"-6008"0"0,1 1 1 0 0,29 20 0 0 0,-42-26-310 0 0,0 1 0 0 0,-1 0 1 0 0,1 0-1 0 0,-1 0 0 0 0,0 1 0 0 0,0-1 1 0 0,0 1-1 0 0,-1 0 0 0 0,1 0 0 0 0,-1 0 1 0 0,0 0-1 0 0,0 0 0 0 0,0 0 0 0 0,-1 1 1 0 0,1-1-1 0 0,-1 0 0 0 0,0 1 0 0 0,0-1 1 0 0,0 6-1 0 0,-2-4 7 0 0,1 1 0 0 0,-1-1 1 0 0,0 0-1 0 0,0 0 0 0 0,-1 0 1 0 0,0 0-1 0 0,0 0 0 0 0,0-1 0 0 0,-1 1 1 0 0,0-1-1 0 0,0 1 0 0 0,0-1 1 0 0,-8 9-1 0 0,-23 21 69 0 0,27-28-117 0 0,0 0 0 0 0,0 0 0 0 0,1 1 0 0 0,-1-1 0 0 0,-7 15 0 0 0,14-22-6 0 0,0 0 0 0 0,0 1 0 0 0,-1-1 1 0 0,1 0-1 0 0,0 1 0 0 0,0-1 0 0 0,0 0 0 0 0,0 1 0 0 0,0-1 0 0 0,0 0 1 0 0,0 1-1 0 0,0-1 0 0 0,0 0 0 0 0,0 1 0 0 0,0-1 0 0 0,0 0 1 0 0,0 1-1 0 0,0-1 0 0 0,0 0 0 0 0,0 1 0 0 0,0-1 0 0 0,1 0 0 0 0,-1 1 1 0 0,0-1-1 0 0,0 0 0 0 0,0 0 0 0 0,0 1 0 0 0,1-1 0 0 0,-1 0 0 0 0,0 0 1 0 0,0 1-1 0 0,1-1 0 0 0,-1 0 0 0 0,0 0 0 0 0,1 1 0 0 0,16 4 265 0 0,27-4 150 0 0,-38-1-371 0 0,136-7-988 0 0,-98 3-3442 0 0,-44 4 4209 0 0,1 0 1 0 0,-1 0-1 0 0,1 1 1 0 0,-1-2-1 0 0,1 1 1 0 0,-1 0-1 0 0,1 0 0 0 0,-1 0 1 0 0,1 0-1 0 0,0 0 1 0 0,-1 0-1 0 0,1 0 1 0 0,-1-1-1 0 0,1 1 1 0 0,-1 0-1 0 0,1 0 1 0 0,-1-1-1 0 0,0 1 1 0 0,1 0-1 0 0,-1-1 1 0 0,1 1-1 0 0,-1-1 1 0 0,0 1-1 0 0,1 0 1 0 0,-1-1-1 0 0,0 1 0 0 0,1-1 1 0 0,-1 1-1 0 0,0-1 1 0 0,0 1-1 0 0,1-1 1 0 0,-1 1-1 0 0,0-1 1 0 0,0 1-1 0 0,0-2 1 0 0,2-4-2189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19236 0 0,'3'3'773'0'0,"-1"1"0"0"0,0-1 1 0 0,0 0-1 0 0,-1 0 0 0 0,1 1 0 0 0,-1-1 0 0 0,2 6 0 0 0,2 28 1275 0 0,-6-18-2566 0 0,-1 0-1 0 0,-4 19 1 0 0,4-25 235 0 0,56-25-1739 0 0,-41 10 1814 0 0,30-3-379 0 0,-41 4 380 0 0,0 1 0 0 0,0 0 0 0 0,0 0-1 0 0,0 0 1 0 0,1 0 0 0 0,-1 1 0 0 0,0-1 0 0 0,0 1 0 0 0,0-1 0 0 0,0 1 0 0 0,0 0 0 0 0,0-1-1 0 0,0 1 1 0 0,0 0 0 0 0,2 2 0 0 0,-3-2-29 0 0,-1-1-1 0 0,0 1 0 0 0,0-1 1 0 0,0 1-1 0 0,0-1 1 0 0,0 0-1 0 0,0 1 1 0 0,0-1-1 0 0,0 1 0 0 0,0-1 1 0 0,-1 1-1 0 0,1-1 1 0 0,0 0-1 0 0,0 1 1 0 0,0-1-1 0 0,0 1 0 0 0,0-1 1 0 0,-1 0-1 0 0,1 1 1 0 0,0-1-1 0 0,0 0 1 0 0,-1 1-1 0 0,1-1 0 0 0,0 0 1 0 0,-1 1-1 0 0,1-1 1 0 0,0 0-1 0 0,-1 0 1 0 0,1 1-1 0 0,-1-1 0 0 0,-15 13-4865 0 0,11-9 2659 0 0,-8 6-1042 0 0</inkml:trace>
  <inkml:trace contextRef="#ctx0" brushRef="#br0" timeOffset="1">10 275 10218 0 0,'-9'8'11704'0'0,"28"-3"-8641"0"0,31-3-2641 0 0,-4-10-1 0 0,-36 6-360 0 0,1 0 1 0 0,-1 0-1 0 0,1 1 0 0 0,-1 0 1 0 0,17 2-1 0 0,-26-1-45 0 0,0 0 0 0 0,-1 0-1 0 0,1 1 1 0 0,0-1 0 0 0,0 1 0 0 0,0-1-1 0 0,0 1 1 0 0,0-1 0 0 0,-1 1-1 0 0,1 0 1 0 0,0-1 0 0 0,0 1 0 0 0,-1 0-1 0 0,1 0 1 0 0,-1-1 0 0 0,1 1 0 0 0,0 0-1 0 0,-1 0 1 0 0,0 0 0 0 0,1 0-1 0 0,-1 0 1 0 0,1 0 0 0 0,-1 0 0 0 0,0 0-1 0 0,0 0 1 0 0,0 0 0 0 0,0 0-1 0 0,1 0 1 0 0,-1 0 0 0 0,0 0 0 0 0,-1 0-1 0 0,1 0 1 0 0,0 1 0 0 0,-8 44-197 0 0,4-26-866 0 0,4-14-115 0 0,-1 9-2205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9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96 7074 0 0,'-1'-2'11'0'0,"-5"-13"2802"0"0,4 0 6227 0 0,12 4-1875 0 0,5 3-7685 0 0,-5 4 689 0 0,0-1 1 0 0,0 2 0 0 0,0-1-1 0 0,1 1 1 0 0,0 1 0 0 0,-1 0-1 0 0,1 0 1 0 0,0 1-1 0 0,0 1 1 0 0,0 0 0 0 0,0 0-1 0 0,0 1 1 0 0,0 0-1 0 0,-1 1 1 0 0,18 5 0 0 0,19 2-15 0 0,1-1 0 0 0,66 1 1 0 0,-34-4 69 0 0,-36-3-74 0 0,0-3 1 0 0,0-1-1 0 0,55-10 1 0 0,-75 8-156 0 0,9 2 5 0 0,0 1-1 0 0,50 5 0 0 0,22-1 9 0 0,-70-4-52 0 0,-4-1 46 0 0,0 2 0 0 0,0 1 0 0 0,58 9 0 0 0,-72-7 17 0 0,1 0-1 0 0,0-2 1 0 0,0 0-1 0 0,0-1 1 0 0,-1 0 0 0 0,1-2-1 0 0,0 0 1 0 0,0-1-1 0 0,31-10 1 0 0,-24 8 12 0 0,1 0 0 0 0,31-2 0 0 0,-35 6 7 0 0,1-2 0 0 0,-1-1 0 0 0,37-10 0 0 0,-58 13-38 0 0,1 0 0 0 0,0 1 0 0 0,0-1-1 0 0,0 1 1 0 0,0-1 0 0 0,1 1 0 0 0,-1 0 0 0 0,0 0-1 0 0,0 0 1 0 0,0 0 0 0 0,0 0 0 0 0,0 0 0 0 0,0 0-1 0 0,0 1 1 0 0,0-1 0 0 0,0 1 0 0 0,2 0 0 0 0,-4 0-100 0 0,1-1 0 0 0,-1 0 0 0 0,0 0 1 0 0,1 1-1 0 0,-1-1 0 0 0,0 0 0 0 0,0 1 0 0 0,1-1 1 0 0,-1 0-1 0 0,0 1 0 0 0,0-1 0 0 0,1 0 0 0 0,-1 1 1 0 0,0-1-1 0 0,0 1 0 0 0,0-1 0 0 0,0 0 0 0 0,0 1 1 0 0,0-1-1 0 0,0 1 0 0 0,0-1 0 0 0,0 0 0 0 0,0 1 1 0 0,0-1-1 0 0,0 1 0 0 0,0-1 0 0 0,0 0 0 0 0,0 1 1 0 0,0 0-1 0 0,-15 17-8885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2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3 3969 0 0,'-2'-1'116'0'0,"0"1"0"0"0,0-1 0 0 0,1 1 1 0 0,-1 0-1 0 0,0 0 0 0 0,0-1 0 0 0,0 1 0 0 0,0 1 0 0 0,0-1 1 0 0,0 0-1 0 0,0 0 0 0 0,0 1 0 0 0,0-1 0 0 0,0 1 0 0 0,0 0 1 0 0,0-1-1 0 0,1 1 0 0 0,-1 0 0 0 0,0 0 0 0 0,0 0 0 0 0,1 0 1 0 0,-1 1-1 0 0,1-1 0 0 0,-1 0 0 0 0,1 1 0 0 0,0-1 0 0 0,-2 2 1 0 0,-25 21 7183 0 0,23-21-6899 0 0,1 0 0 0 0,1 0 0 0 0,-1 0 0 0 0,0 0 0 0 0,1 1 0 0 0,0-1 1 0 0,-1 1-1 0 0,2 0 0 0 0,-1 0 0 0 0,0 0 0 0 0,1 0 0 0 0,-1 1 1 0 0,-2 8-1 0 0,3-5-292 0 0,0 0 0 0 0,0 0 1 0 0,1 1-1 0 0,0-1 0 0 0,1 0 1 0 0,0 1-1 0 0,0-1 0 0 0,0 1 1 0 0,1-1-1 0 0,3 11 0 0 0,-3-15-106 0 0,0-1-1 0 0,-1 0 1 0 0,2 0-1 0 0,-1 0 1 0 0,0 0 0 0 0,0 0-1 0 0,1-1 1 0 0,0 1-1 0 0,-1 0 1 0 0,1-1-1 0 0,0 1 1 0 0,0-1-1 0 0,1 0 1 0 0,-1 1-1 0 0,0-1 1 0 0,1 0 0 0 0,-1 0-1 0 0,1-1 1 0 0,0 1-1 0 0,0 0 1 0 0,-1-1-1 0 0,1 0 1 0 0,0 0-1 0 0,0 0 1 0 0,0 0-1 0 0,1 0 1 0 0,-1 0 0 0 0,0-1-1 0 0,0 0 1 0 0,5 1-1 0 0,-6-2 5 0 0,1 1 0 0 0,0-1 0 0 0,-1 1 0 0 0,1-1 0 0 0,0 0 0 0 0,-1 0 0 0 0,1-1-1 0 0,-1 1 1 0 0,1 0 0 0 0,-1-1 0 0 0,0 1 0 0 0,1-1 0 0 0,-1 0 0 0 0,0 0 0 0 0,0 0 0 0 0,0 0 0 0 0,-1 0 0 0 0,1 0-1 0 0,0 0 1 0 0,-1-1 0 0 0,1 1 0 0 0,-1-1 0 0 0,0 1 0 0 0,0-1 0 0 0,0 1 0 0 0,0-1 0 0 0,1-4 0 0 0,1-4 29 0 0,-1 0 0 0 0,0 0 0 0 0,0 0 0 0 0,-1 0 0 0 0,-1-18 0 0 0,0 19 13 0 0,-2 1 0 0 0,1-1 0 0 0,-1 1 1 0 0,-1-1-1 0 0,-5-14 0 0 0,6 21-28 0 0,1 1 0 0 0,0-1 0 0 0,-1 1 0 0 0,1-1-1 0 0,-1 1 1 0 0,0 0 0 0 0,1 0 0 0 0,-1-1 0 0 0,0 1-1 0 0,-4-3 1 0 0,4 5-11 0 0,1-1-1 0 0,0 0 1 0 0,0 1-1 0 0,-1-1 1 0 0,1 1-1 0 0,0 0 1 0 0,0-1 0 0 0,-1 1-1 0 0,1 0 1 0 0,-1 0-1 0 0,1 0 1 0 0,0 0-1 0 0,-1 0 1 0 0,1 0-1 0 0,0 0 1 0 0,-1 0-1 0 0,1 0 1 0 0,0 1-1 0 0,-1-1 1 0 0,1 1 0 0 0,0-1-1 0 0,-1 1 1 0 0,0 0-1 0 0,1 0-84 0 0,0-1-1 0 0,0 1 0 0 0,0 0 1 0 0,1-1-1 0 0,-1 1 1 0 0,0 0-1 0 0,1 0 0 0 0,-1 0 1 0 0,1 0-1 0 0,-1 0 1 0 0,1 0-1 0 0,-1-1 1 0 0,1 1-1 0 0,0 0 0 0 0,-1 0 1 0 0,1 0-1 0 0,0 0 1 0 0,0 0-1 0 0,-1 0 0 0 0,1 1 1 0 0,0-1-1 0 0,0 0 1 0 0,0 0-1 0 0,1 0 1 0 0,-1 0-1 0 0,0 0 0 0 0,0 0 1 0 0,0 0-1 0 0,1 0 1 0 0,0 1-1 0 0,5 14-4048 0 0,-1-6-3600 0 0,3-2 2334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12227 0 0,'10'2'12496'0'0,"-10"-1"-12129"0"0,6 15 3357 0 0,-3 28-5970 0 0,-2-33 3528 0 0,2 29-1767 0 0,1 1 0 0 0,16 60 0 0 0,-12-85-3439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12 10218 0 0,'-2'0'563'0'0,"0"-1"0"0"0,0 1 1 0 0,0 0-1 0 0,0 0 0 0 0,0-1 0 0 0,1 1 0 0 0,-1 1 0 0 0,0-1 0 0 0,0 0 1 0 0,0 0-1 0 0,0 1 0 0 0,0-1 0 0 0,1 1 0 0 0,-1 0 0 0 0,0-1 0 0 0,1 1 1 0 0,-3 1-1 0 0,1 0-182 0 0,1 0 0 0 0,-1 0 0 0 0,1 0 0 0 0,0 1 0 0 0,0-1 0 0 0,0 0 0 0 0,0 1 1 0 0,0-1-1 0 0,-2 6 0 0 0,2-2-290 0 0,-1-1 0 0 0,1 0 0 0 0,1 0 1 0 0,-1 1-1 0 0,1-1 0 0 0,0 1 0 0 0,0-1 0 0 0,1 1 0 0 0,-1-1 1 0 0,1 1-1 0 0,1 7 0 0 0,0-10-88 0 0,-1 1 0 0 0,1 0 0 0 0,0-1-1 0 0,0 1 1 0 0,0-1 0 0 0,1 0 0 0 0,-1 1 0 0 0,1-1-1 0 0,0 0 1 0 0,0 0 0 0 0,0 0 0 0 0,0 0 0 0 0,0 0 0 0 0,5 4-1 0 0,-5-6-12 0 0,0 0 0 0 0,-1-1 1 0 0,1 1-1 0 0,-1 0 0 0 0,1-1 0 0 0,0 1 0 0 0,0-1 0 0 0,-1 1 0 0 0,1-1 0 0 0,0 0 0 0 0,0 0 0 0 0,-1 0 0 0 0,1 0 0 0 0,0 0 0 0 0,0 0 0 0 0,-1-1 0 0 0,1 1 0 0 0,0 0 0 0 0,0-1 0 0 0,-1 1 0 0 0,1-1 0 0 0,0 0 1 0 0,-1 0-1 0 0,1 1 0 0 0,-1-1 0 0 0,1 0 0 0 0,-1 0 0 0 0,1-1 0 0 0,-1 1 0 0 0,0 0 0 0 0,2-2 0 0 0,4-4-239 0 0,0 0-1 0 0,-1 0 1 0 0,0-1 0 0 0,0 0 0 0 0,0 0-1 0 0,5-13 1 0 0,-9 18 146 0 0,0 0 0 0 0,0 0 0 0 0,-1-1 0 0 0,0 1 0 0 0,0 0 0 0 0,0-1-1 0 0,0 1 1 0 0,0-1 0 0 0,0 1 0 0 0,-1-1 0 0 0,0 0 0 0 0,0 1 0 0 0,0-1 0 0 0,0 0 0 0 0,0 1-1 0 0,-1-1 1 0 0,0 1 0 0 0,0-1 0 0 0,0 1 0 0 0,-2-5 0 0 0,2 6 112 0 0,0 1 0 0 0,-1-1 1 0 0,1 1-1 0 0,-1-1 0 0 0,1 1 1 0 0,-1 0-1 0 0,0 0 0 0 0,1 0 1 0 0,-1 0-1 0 0,0 0 0 0 0,0 0 0 0 0,0 0 1 0 0,0 1-1 0 0,0-1 0 0 0,0 1 1 0 0,0-1-1 0 0,0 1 0 0 0,0 0 1 0 0,0-1-1 0 0,0 1 0 0 0,0 0 0 0 0,0 1 1 0 0,-4-1-1 0 0,4 1-114 0 0,-1-1 0 0 0,1 1 0 0 0,0-1 0 0 0,0 1 1 0 0,-1 0-1 0 0,1 0 0 0 0,0 0 0 0 0,0 0 0 0 0,-3 2 0 0 0,4-2-211 0 0,0 0 0 0 0,0 0 0 0 0,0 0 0 0 0,0 0 0 0 0,0 0 0 0 0,0 0 0 0 0,0 0 0 0 0,0 0 0 0 0,1 0 0 0 0,-1 1 0 0 0,0-1-1 0 0,1 0 1 0 0,-1 0 0 0 0,1 1 0 0 0,0-1 0 0 0,-1 2 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3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91 14083 0 0,'-3'2'577'0'0,"-5"2"668"0"0,1 1-1 0 0,-1 0 1 0 0,1 1-1 0 0,0 0 1 0 0,-9 10 0 0 0,14-15-1202 0 0,1 0 0 0 0,0 1 1 0 0,0-1-1 0 0,1 1 1 0 0,-1-1-1 0 0,0 1 1 0 0,0-1-1 0 0,1 1 1 0 0,-1-1-1 0 0,1 1 0 0 0,-1 0 1 0 0,1-1-1 0 0,0 1 1 0 0,-1 0-1 0 0,1-1 1 0 0,0 1-1 0 0,0 0 1 0 0,0-1-1 0 0,1 1 0 0 0,-1 0 1 0 0,0-1-1 0 0,1 1 1 0 0,-1 0-1 0 0,1-1 1 0 0,-1 1-1 0 0,1-1 1 0 0,0 1-1 0 0,-1-1 0 0 0,1 1 1 0 0,0-1-1 0 0,0 0 1 0 0,0 1-1 0 0,0-1 1 0 0,0 0-1 0 0,1 0 1 0 0,-1 1-1 0 0,2 0 0 0 0,0 1-50 0 0,0-1 0 0 0,0 1 0 0 0,0-1 0 0 0,0 1-1 0 0,0-1 1 0 0,1 0 0 0 0,-1-1 0 0 0,1 1 0 0 0,0 0 0 0 0,-1-1-1 0 0,1 0 1 0 0,0 0 0 0 0,0 0 0 0 0,0 0 0 0 0,0-1-1 0 0,0 1 1 0 0,-1-1 0 0 0,1 0 0 0 0,0 0 0 0 0,0-1 0 0 0,8-1-1 0 0,-7 1-1 0 0,-1-1 0 0 0,1 0 0 0 0,-1 0 0 0 0,0-1 0 0 0,1 1 0 0 0,-1-1 0 0 0,0 0 0 0 0,0 0 0 0 0,-1 0 0 0 0,1 0 0 0 0,-1-1 0 0 0,1 0 0 0 0,-1 0 0 0 0,0 1 0 0 0,0-2 0 0 0,-1 1 0 0 0,4-6 0 0 0,-4 4 32 0 0,0 0 0 0 0,-1 0-1 0 0,1 0 1 0 0,-1 0-1 0 0,0 0 1 0 0,-1 0 0 0 0,1 0-1 0 0,-1 0 1 0 0,0 0-1 0 0,-1 0 1 0 0,1 0 0 0 0,-1 0-1 0 0,-1 0 1 0 0,1 0-1 0 0,-4-8 1 0 0,4 11-11 0 0,0 0 0 0 0,0 0 0 0 0,0 0 1 0 0,0 0-1 0 0,-1 1 0 0 0,1-1 0 0 0,-1 0 0 0 0,0 1 0 0 0,0 0 0 0 0,0-1 0 0 0,0 1 0 0 0,0 0 1 0 0,0 0-1 0 0,-1 0 0 0 0,1 0 0 0 0,0 0 0 0 0,-1 1 0 0 0,0-1 0 0 0,1 1 0 0 0,-1 0 0 0 0,0-1 1 0 0,0 1-1 0 0,0 1 0 0 0,0-1 0 0 0,0 0 0 0 0,0 1 0 0 0,0-1 0 0 0,0 1 0 0 0,0 0 0 0 0,0 0 1 0 0,0 0-1 0 0,-5 1 0 0 0,6 0-27 0 0,-1 0 1 0 0,1 0-1 0 0,0 0 1 0 0,-1 0-1 0 0,1 0 1 0 0,0 0-1 0 0,0 0 1 0 0,0 1-1 0 0,0-1 1 0 0,0 1 0 0 0,0 0-1 0 0,0 0 1 0 0,0 0-1 0 0,1-1 1 0 0,-1 1-1 0 0,0 1 1 0 0,1-1-1 0 0,0 0 1 0 0,0 0-1 0 0,0 1 1 0 0,0-1-1 0 0,0 0 1 0 0,0 1-1 0 0,0-1 1 0 0,1 1-1 0 0,-1-1 1 0 0,1 4-1 0 0,-1-2-447 0 0,1 0 0 0 0,0 0 0 0 0,0 0-1 0 0,0 0 1 0 0,1 0 0 0 0,-1 0 0 0 0,3 6-1 0 0,-2-7-409 0 0,0 0-1 0 0,0 0 1 0 0,0 0-1 0 0,0-1 1 0 0,1 1-1 0 0,-1-1 0 0 0,1 1 1 0 0,0-1-1 0 0,0 0 1 0 0,2 4-1 0 0,8 3-5396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14139 0 0,'0'28'9150'0'0,"-1"2"-4069"0"0,-1 21-2992 0 0,2-19-4042 0 0,6 55-1 0 0,-3-76-373 0 0,-1-5-1343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7978 0 0,'-13'3'3997'0'0,"11"3"319"0"0,4-5-4026 0 0,-1 0 1 0 0,0 1-1 0 0,0-1 1 0 0,0 0-1 0 0,1 0 1 0 0,-1 0-1 0 0,0 0 1 0 0,1-1-1 0 0,-1 1 0 0 0,1 0 1 0 0,-1 0-1 0 0,3 0 1 0 0,63 24 1090 0 0,-47-16-1268 0 0,0-1-1 0 0,0-1 1 0 0,1-1-1 0 0,0-1 1 0 0,27 3-1 0 0,12-5 382 0 0,87-9-1 0 0,-94 2-314 0 0,2 2 0 0 0,68 7-1 0 0,-25 9-147 0 0,-44-5 176 0 0,71 2-1 0 0,-107-10-84 0 0,1-2 0 0 0,-1 0 0 0 0,0-1 0 0 0,0-1-1 0 0,0-1 1 0 0,-1 0 0 0 0,34-14 0 0 0,-40 13-978 0 0,-1 0 1395 0 0,0 1 1 0 0,1 0-1 0 0,19-5 1 0 0,-27 9-852 0 0,0-1 0 0 0,0 1 1 0 0,0 0-1 0 0,0 0 0 0 0,0 0 1 0 0,0 0-1 0 0,0 1 0 0 0,3 0 1 0 0,-4 0-442 0 0,0-1 0 0 0,-1 1 1 0 0,1 0-1 0 0,0 0 1 0 0,-1-1-1 0 0,1 1 1 0 0,-1 1-1 0 0,1-1 1 0 0,-1 0-1 0 0,1 0 0 0 0,-1 0 1 0 0,0 1-1 0 0,1-1 1 0 0,0 2-1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 9890 0 0,'-17'-2'3661'0'0,"17"2"-3573"0"0,0 0-1 0 0,-1-1 1 0 0,1 1 0 0 0,0 0 0 0 0,0 0 0 0 0,0 0 0 0 0,0 0-1 0 0,0 0 1 0 0,0-1 0 0 0,0 1 0 0 0,0 0 0 0 0,0 0-1 0 0,0 0 1 0 0,0 0 0 0 0,0-1 0 0 0,0 1 0 0 0,0 0 0 0 0,0 0-1 0 0,0 0 1 0 0,0 0 0 0 0,0 0 0 0 0,1-1 0 0 0,-1 1-1 0 0,0 0 1 0 0,0 0 0 0 0,0 0 0 0 0,0 0 0 0 0,0 0 0 0 0,0-1-1 0 0,0 1 1 0 0,0 0 0 0 0,0 0 0 0 0,1 0 0 0 0,-1 0-1 0 0,0 0 1 0 0,0 0 0 0 0,0 0 0 0 0,0 0 0 0 0,0 0 0 0 0,1-1-1 0 0,-1 1 1 0 0,0 0 0 0 0,0 0 0 0 0,0 0 0 0 0,1 0-1 0 0,2-1 227 0 0,1-1 0 0 0,-1 1 0 0 0,1 0 0 0 0,-1 0 0 0 0,1 0 0 0 0,0 0 0 0 0,3 0 0 0 0,76-2 911 0 0,105 10 0 0 0,82 22-469 0 0,-170-15-644 0 0,85 10-26 0 0,-145-22 32 0 0,-1-1-1 0 0,67-6 0 0 0,-96 4-446 0 0,-28 11-12329 0 0,16-10 12224 0 0,-12 6-5810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0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5297 0 0,'-1'0'165'0'0,"1"0"0"0"0,-1 0 0 0 0,1 1 0 0 0,0-1-1 0 0,-1 0 1 0 0,1 0 0 0 0,-1 1 0 0 0,1-1 0 0 0,0 0 0 0 0,-1 1-1 0 0,1-1 1 0 0,0 0 0 0 0,0 1 0 0 0,-1-1 0 0 0,1 0 0 0 0,0 1-1 0 0,0-1 1 0 0,0 1 0 0 0,-1-1 0 0 0,1 1 0 0 0,0-1 0 0 0,0 0 0 0 0,0 1-1 0 0,0-1 1 0 0,0 1 0 0 0,0-1 0 0 0,0 1 0 0 0,0-1 0 0 0,0 1-1 0 0,0-1 1 0 0,0 0 0 0 0,0 1 0 0 0,0-1 0 0 0,0 1 0 0 0,1-1 0 0 0,-1 1-1 0 0,0-1 1 0 0,0 0 0 0 0,0 1 0 0 0,1-1 0 0 0,-1 1 0 0 0,0-1-1 0 0,0 0 1 0 0,1 1 0 0 0,-1-1 0 0 0,0 0 0 0 0,1 1 0 0 0,21 25 210 0 0,-10-12 179 0 0,20 35-392 0 0,-2 2 0 0 0,-3 2-1 0 0,38 102 1 0 0,-41-94-106 0 0,-19-50-270 0 0,14 38-453 0 0,-11-17-2585 0 0,-7-25 31 0 0,5 2-802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61 12315 0 0,'-2'0'577'0'0,"-1"-1"1"0"0,1 1 0 0 0,-1 0 0 0 0,1-1-1 0 0,-1 1 1 0 0,1 0 0 0 0,-1 1 0 0 0,1-1-1 0 0,-1 0 1 0 0,1 1 0 0 0,-1-1 0 0 0,1 1-1 0 0,-1 0 1 0 0,1 0 0 0 0,0 0-1 0 0,-1 0 1 0 0,-2 2 0 0 0,4-1-441 0 0,-1-1 1 0 0,1 1-1 0 0,-1 0 0 0 0,1 0 1 0 0,0 0-1 0 0,-1 0 1 0 0,1 0-1 0 0,0 0 0 0 0,1 0 1 0 0,-1 1-1 0 0,0-1 0 0 0,0 0 1 0 0,1 0-1 0 0,0 1 1 0 0,-1-1-1 0 0,1 0 0 0 0,0 1 1 0 0,0-1-1 0 0,1 4 0 0 0,-1 1-86 0 0,1 0 0 0 0,0 0 0 0 0,1 0 0 0 0,-1-1 0 0 0,1 1 0 0 0,1 0 0 0 0,-1-1 0 0 0,1 0 0 0 0,1 0 0 0 0,-1 0 0 0 0,7 9 0 0 0,-7-11-63 0 0,0 0 0 0 0,0 0 0 0 0,1 0 0 0 0,-1-1 0 0 0,1 0 0 0 0,0 0 0 0 0,0 0 0 0 0,0 0 0 0 0,0 0 0 0 0,0-1 0 0 0,1 0 0 0 0,-1 0 0 0 0,1 0 0 0 0,0 0 0 0 0,-1-1 0 0 0,1 0 1 0 0,6 1-1 0 0,-9-2-5 0 0,0 0 1 0 0,0 0-1 0 0,0 0 1 0 0,0 0 0 0 0,0 0-1 0 0,1-1 1 0 0,-1 1 0 0 0,0-1-1 0 0,-1 1 1 0 0,1-1 0 0 0,0 0-1 0 0,0 0 1 0 0,0 0 0 0 0,0 0-1 0 0,-1 0 1 0 0,1 0 0 0 0,0 0-1 0 0,2-3 1 0 0,-1 1 0 0 0,-1-1 0 0 0,1 1 1 0 0,-1-1-1 0 0,1 0 0 0 0,-1 0 1 0 0,0 0-1 0 0,0 0 0 0 0,1-6 1 0 0,0-1 14 0 0,0-1 1 0 0,-1 0-1 0 0,0 1 1 0 0,-1-1-1 0 0,0-20 1 0 0,-2 24 39 0 0,0 0 0 0 0,0 0 0 0 0,-1 1 0 0 0,0-1 0 0 0,0 0 0 0 0,-1 1 0 0 0,1-1 0 0 0,-8-11 0 0 0,9 17-21 0 0,0 1 0 0 0,0-1 0 0 0,0 1 1 0 0,0-1-1 0 0,0 1 0 0 0,0 0 0 0 0,0-1 0 0 0,0 1 0 0 0,-1 0 0 0 0,1 0 0 0 0,-1 0 0 0 0,1 0 0 0 0,-1 0 0 0 0,1 0 1 0 0,-1 0-1 0 0,1 0 0 0 0,-1 1 0 0 0,0-1 0 0 0,1 0 0 0 0,-1 1 0 0 0,0 0 0 0 0,0-1 0 0 0,1 1 0 0 0,-1 0 0 0 0,0 0 1 0 0,0 0-1 0 0,0 0 0 0 0,1 0 0 0 0,-1 0 0 0 0,0 1 0 0 0,0-1 0 0 0,1 1 0 0 0,-1-1 0 0 0,0 1 0 0 0,1 0 0 0 0,-1-1 1 0 0,1 1-1 0 0,-1 0 0 0 0,0 0 0 0 0,1 0 0 0 0,0 0 0 0 0,-1 0 0 0 0,1 1 0 0 0,-2 1 0 0 0,0 0-157 0 0,0-1 0 0 0,1 1 0 0 0,0 0 0 0 0,-1-1 0 0 0,1 1 0 0 0,0 0 0 0 0,1 0 0 0 0,-1 1 0 0 0,0-1 0 0 0,1 0 0 0 0,0 1 0 0 0,0-1 0 0 0,0 1 0 0 0,0-1 0 0 0,0 1 0 0 0,1-1 0 0 0,-1 1 0 0 0,1 6 0 0 0,7 27-4046 0 0,12-4-3481 0 0,-10-21 903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5745 0 0,'13'15'7416'0'0,"-11"-12"-7169"0"0,1 1 0 0 0,0-1 0 0 0,0 0 0 0 0,0 0 1 0 0,0 0-1 0 0,5 3 0 0 0,-1-2-101 0 0,-1 0-1 0 0,1 0 0 0 0,0 0 1 0 0,1-1-1 0 0,-1-1 0 0 0,14 5 1 0 0,-19-7-120 0 0,0 0 0 0 0,0 1 1 0 0,0-1-1 0 0,1 0 0 0 0,-1 0 1 0 0,0 0-1 0 0,0 0 1 0 0,0 0-1 0 0,0-1 0 0 0,0 1 1 0 0,0 0-1 0 0,0-1 0 0 0,0 0 1 0 0,0 1-1 0 0,0-1 1 0 0,0 0-1 0 0,0 0 0 0 0,-1 0 1 0 0,1 0-1 0 0,0-1 0 0 0,-1 1 1 0 0,1 0-1 0 0,0-1 1 0 0,-1 1-1 0 0,0-1 0 0 0,1 0 1 0 0,-1 1-1 0 0,0-1 0 0 0,0 0 1 0 0,2-3-1 0 0,4-10 89 0 0,-1-1 0 0 0,-1-1 0 0 0,7-31 0 0 0,-10 39-988 0 0,-1 0 0 0 0,0 0 0 0 0,-1 1 0 0 0,0-1 0 0 0,-1-13 0 0 0,-2 10-2064 0 0,-1 3-2201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7570 0 0,'-11'-4'4236'0'0,"16"4"-1136"0"0,20 6-1230 0 0,-11 2-1676 0 0,-1 1 1 0 0,-1 0 0 0 0,0 0 0 0 0,0 1 0 0 0,10 12 0 0 0,49 61-132 0 0,-65-77-46 0 0,11 15 78 0 0,225 255 2039 0 0,-212-237-1659 0 0,-21-22-2771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10378 0 0,'3'6'1746'0'0,"1"1"0"0"0,0-1 0 0 0,0 0 0 0 0,9 9 0 0 0,29 20 303 0 0,-29-25-2068 0 0,1-1 1 0 0,1-1-1 0 0,-1 0 1 0 0,21 7 0 0 0,-32-14 43 0 0,-1 0 1 0 0,1 0 0 0 0,0-1 0 0 0,0 1 0 0 0,0-1-1 0 0,0 1 1 0 0,0-1 0 0 0,1 0 0 0 0,-1 0 0 0 0,0 0-1 0 0,0 0 1 0 0,0-1 0 0 0,0 1 0 0 0,0-1 0 0 0,0 0 0 0 0,0 0-1 0 0,-1 0 1 0 0,6-3 0 0 0,-4 2 33 0 0,-1-1 1 0 0,0 1-1 0 0,1-1 1 0 0,-1 0-1 0 0,-1 0 1 0 0,1 0-1 0 0,0-1 1 0 0,-1 1-1 0 0,0-1 0 0 0,1 1 1 0 0,-2-1-1 0 0,4-6 1 0 0,-2 3-227 0 0,-1-1 0 0 0,1 0 1 0 0,-2 0-1 0 0,1 0 0 0 0,-1-1 0 0 0,0 1 1 0 0,0 0-1 0 0,-1 0 0 0 0,-1-1 0 0 0,1 1 1 0 0,-1 0-1 0 0,0 0 0 0 0,-5-15 1 0 0,2 16-1618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5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107 107 2625 0 0,'-6'-2'11576'0'0,"6"2"-11431"0"0,-1 1 1 0 0,1-1-1 0 0,-1 0 1 0 0,1 0-1 0 0,-1 1 1 0 0,1-1 0 0 0,0 0-1 0 0,-1 1 1 0 0,1-1-1 0 0,-1 1 1 0 0,1-1-1 0 0,0 0 1 0 0,-1 1-1 0 0,1-1 1 0 0,0 1-1 0 0,-1-1 1 0 0,1 1-1 0 0,0-1 1 0 0,0 1 0 0 0,0-1-1 0 0,-1 1 1 0 0,1-1-1 0 0,0 1 1 0 0,0-1-1 0 0,0 1 1 0 0,0-1-1 0 0,0 2 1 0 0,-2 120 2319 0 0,2-17-2127 0 0,-1-90-281 0 0,-2 104-21 0 0,3-107 3 0 0,1 1 0 0 0,1-1 1 0 0,0 0-1 0 0,0 0 0 0 0,2 0 0 0 0,-1 0 1 0 0,8 16-1 0 0,-10-27-11 0 0,0 0 1 0 0,0 0 0 0 0,0 0-1 0 0,0 0 1 0 0,1 0-1 0 0,-1-1 1 0 0,0 1-1 0 0,1 0 1 0 0,-1-1 0 0 0,0 1-1 0 0,1-1 1 0 0,-1 1-1 0 0,1-1 1 0 0,-1 1-1 0 0,1-1 1 0 0,-1 0 0 0 0,1 0-1 0 0,-1 0 1 0 0,3 0-1 0 0,39-1 226 0 0,-27 0-150 0 0,208 12 395 0 0,4-3-445 0 0,-63-4 107 0 0,-160-4-142 0 0,1 0 0 0 0,0-1 0 0 0,0 0-1 0 0,-1 0 1 0 0,1 0 0 0 0,0-1 0 0 0,-1 1 0 0 0,1-1 0 0 0,4-3 0 0 0,26-8 1430 0 0,-34 12-1402 0 0,0 0-1 0 0,0 0 1 0 0,0 0 0 0 0,0 0 0 0 0,0 0 0 0 0,0-1 0 0 0,0 1 0 0 0,-1 0 0 0 0,1-1 0 0 0,0 0 0 0 0,-1 1-1 0 0,1-1 1 0 0,-1 0 0 0 0,1 0 0 0 0,-1 0 0 0 0,0 0 0 0 0,0 0 0 0 0,0 0 0 0 0,0 0 0 0 0,0-1 0 0 0,-1 1-1 0 0,1 0 1 0 0,-1 0 0 0 0,1-1 0 0 0,-1 1 0 0 0,0-4 0 0 0,1-9 0 0 0,0-1 1 0 0,-4-31 0 0 0,2 23 32 0 0,0-16-45 0 0,-1 0 1 0 0,-3 0-1 0 0,0 0 0 0 0,-19-61 0 0 0,14 67 8 0 0,8 23 14 0 0,-1 0 1 0 0,0 1-1 0 0,-1 0 1 0 0,0-1 0 0 0,0 1-1 0 0,-8-11 1 0 0,10 19 52 0 0,-1-1 0 0 0,1 1 0 0 0,0-1 0 0 0,-1 1 0 0 0,0 0 0 0 0,1 0 0 0 0,-1 0 0 0 0,0 1 1 0 0,0-1-1 0 0,0 1 0 0 0,0 0 0 0 0,-1-1 0 0 0,1 1 0 0 0,0 0 0 0 0,0 1 0 0 0,-1-1 0 0 0,-5 0 0 0 0,-6 1 130 0 0,0 0-1 0 0,-28 4 0 0 0,-9 0-151 0 0,-86-12-7 0 0,70 2 5 0 0,-121 6 0 0 0,158 3-83 0 0,-1-2 0 0 0,1-1 0 0 0,-1-2 0 0 0,1-1 0 0 0,0-2-1 0 0,-1 0 1 0 0,-31-12 0 0 0,63 17-7 0 0,0 0 0 0 0,0 0 0 0 0,0 0 0 0 0,0 0 0 0 0,0 0-1 0 0,0-1 1 0 0,0 1 0 0 0,0 0 0 0 0,-1 0 0 0 0,1 0 0 0 0,0 0 0 0 0,0 0 0 0 0,0 0 0 0 0,0 0-1 0 0,0 0 1 0 0,0-1 0 0 0,-1 1 0 0 0,1 0 0 0 0,0 0 0 0 0,0 0 0 0 0,0 0 0 0 0,0 0 0 0 0,0 0-1 0 0,-1 0 1 0 0,1 0 0 0 0,0 0 0 0 0,0 0 0 0 0,0 0 0 0 0,0 0 0 0 0,0 0 0 0 0,-1 0 0 0 0,1 0-1 0 0,0 0 1 0 0,0 0 0 0 0,0 0 0 0 0,0 0 0 0 0,0 0 0 0 0,-1 0 0 0 0,1 1 0 0 0,0-1 0 0 0,0 0-1 0 0,0 0 1 0 0,0 0 0 0 0,0 0 0 0 0,0 0 0 0 0,-1 0 0 0 0,1 0 0 0 0,0 0 0 0 0,0 1 0 0 0,0-1-1 0 0,0 0 1 0 0,0 0 0 0 0,0 0 0 0 0,0 0 0 0 0,0 0 0 0 0,0 0 0 0 0,0 1 0 0 0,0-1 0 0 0,0 0 0 0 0,0 0-1 0 0,0 0 1 0 0,0 0 0 0 0,0 1 0 0 0,0-1 0 0 0,0 0 0 0 0,0 0 0 0 0,0 0 0 0 0,10 13-1234 0 0,23 11-3596 0 0,0-14-3558 0 0,-14-8 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86 3161 0 0,'-7'2'854'0'0,"1"0"1"0"0,-1 0-1 0 0,0-1 0 0 0,-12 1 1 0 0,16-2-245 0 0,0 0 0 0 0,-1-1 0 0 0,1 1 1 0 0,-1-1-1 0 0,1 0 0 0 0,0 0 0 0 0,-1 0 0 0 0,1-1 1 0 0,0 1-1 0 0,0-1 0 0 0,-4-3 0 0 0,40 18 3401 0 0,2-4-3952 0 0,60 9 0 0 0,-55-17-22 0 0,1-2 1 0 0,-1-1-1 0 0,0-3 0 0 0,50-11 0 0 0,-34 6 170 0 0,73-4 0 0 0,-101 13-106 0 0,60-1 464 0 0,0-3-1 0 0,-1-4 1 0 0,96-23-1 0 0,-170 28-473 0 0,1 1-1 0 0,0 1 1 0 0,0 1-1 0 0,0 0 1 0 0,0 0-1 0 0,0 1 1 0 0,17 3-1 0 0,-22-3 893 0 0,-4-4-3909 0 0,-5 4 2589 0 0,0-1 0 0 0,0 1 0 0 0,0 0 0 0 0,0-1 0 0 0,0 1 0 0 0,0-1 1 0 0,0 1-1 0 0,-1-1 0 0 0,1 1 0 0 0,0-1 0 0 0,0 1 0 0 0,0-1 0 0 0,0 1 0 0 0,-1 0 0 0 0,1-1 1 0 0,-5-3-3370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56 13571 0 0,'-23'5'2496'0'0,"20"-1"-238"0"0,16 0-845 0 0,43 0-493 0 0,0-2 0 0 0,-1-3 0 0 0,86-12 0 0 0,-46 3-773 0 0,475-18 461 0 0,-363 19-186 0 0,-119-5-2687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 2745 0 0,'0'-1'255'0'0,"0"1"1"0"0,0 0-1 0 0,0-1 1 0 0,0 1-1 0 0,0 0 1 0 0,0-1-1 0 0,0 1 1 0 0,0-1-1 0 0,0 1 1 0 0,0 0-1 0 0,0-1 1 0 0,0 1-1 0 0,0-1 1 0 0,0 1-1 0 0,0 0 1 0 0,0-1-1 0 0,-1 1 1 0 0,1 0-1 0 0,0-1 1 0 0,-2-1 1533 0 0,2 2-1534 0 0,0 0 1 0 0,-1-1-1 0 0,1 1 1 0 0,-1 0-1 0 0,1 0-157 0 0,-1 1 0 0 0,1-1 0 0 0,0 1 0 0 0,0-1 0 0 0,0 1 0 0 0,-1-1 1 0 0,1 1-1 0 0,0-1 0 0 0,0 1 0 0 0,0-1 0 0 0,0 1 0 0 0,0-1 0 0 0,0 1 0 0 0,0-1 0 0 0,0 1 0 0 0,0-1 0 0 0,0 1 0 0 0,0-1 0 0 0,0 1 0 0 0,0-1 0 0 0,1 1 1 0 0,-1-1-1 0 0,0 1 0 0 0,0-1 0 0 0,1 1 0 0 0,-1-1 0 0 0,1 1 0 0 0,95 275 927 0 0,28 62 506 0 0,-91-272-1269 0 0,-38-76-6608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2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7418 0 0,'0'5'1063'0'0,"0"-1"1"0"0,1 0 0 0 0,0 1 0 0 0,0-1 0 0 0,0 0-1 0 0,0 0 1 0 0,4 7 0 0 0,-1-3-854 0 0,0-1 0 0 0,1 1 0 0 0,0 0 1 0 0,0-1-1 0 0,1 0 0 0 0,0 0 0 0 0,0-1 0 0 0,1 0 0 0 0,12 10 0 0 0,-17-15-159 0 0,1 1-1 0 0,-1-1 0 0 0,0 0 1 0 0,1 0-1 0 0,-1 0 1 0 0,1 0-1 0 0,0 0 1 0 0,-1 0-1 0 0,1-1 0 0 0,-1 1 1 0 0,1-1-1 0 0,0 0 1 0 0,-1 0-1 0 0,1 0 0 0 0,0 0 1 0 0,0 0-1 0 0,-1-1 1 0 0,1 1-1 0 0,3-2 1 0 0,-3 1 24 0 0,1-1 0 0 0,0 0 1 0 0,-1 0-1 0 0,1-1 1 0 0,-1 1-1 0 0,0-1 1 0 0,0 1-1 0 0,0-1 1 0 0,0 0-1 0 0,0 0 1 0 0,3-6-1 0 0,5-8 109 0 0,-2 0 0 0 0,0-1 0 0 0,0 0-1 0 0,6-23 1 0 0,-10 26-208 0 0,4-13-1162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6929 0 0,'-7'-4'5281'0'0,"9"12"-2345"0"0,8 11-1224 0 0,0-7-1071 0 0,1 0 0 0 0,18 15 0 0 0,-18-17-412 0 0,0 1 1 0 0,0 0-1 0 0,11 15 1 0 0,154 245 201 0 0,-134-195-418 0 0,-32-54 18 0 0,1-1 1 0 0,1-1 0 0 0,1 1-1 0 0,1-2 1 0 0,0 0 0 0 0,2-1 0 0 0,22 22-1 0 0,-30-36 19 0 0,-14-5-5131 0 0,6 0 4866 0 0,-1 1 1 0 0,1 0-1 0 0,0 0 0 0 0,-1-1 1 0 0,1 1-1 0 0,-1 0 1 0 0,1 0-1 0 0,0-1 1 0 0,-1 1-1 0 0,1 0 1 0 0,0-1-1 0 0,-1 1 0 0 0,1-1 1 0 0,0 1-1 0 0,0 0 1 0 0,0-1-1 0 0,-1 1 1 0 0,1-1-1 0 0,0 1 0 0 0,0-1 1 0 0,0 0-1 0 0,-2-2-1436 0 0,-5 0-3765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3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10146 0 0,'0'1'302'0'0,"1"-1"-1"0"0,-1 1 0 0 0,0 0 1 0 0,0-1-1 0 0,1 1 0 0 0,-1 0 1 0 0,0-1-1 0 0,1 1 0 0 0,-1-1 1 0 0,1 1-1 0 0,-1 0 0 0 0,1-1 1 0 0,-1 1-1 0 0,1-1 1 0 0,0 0-1 0 0,-1 1 0 0 0,1-1 1 0 0,-1 1-1 0 0,2-1 0 0 0,26 13 1112 0 0,-22-10-838 0 0,10 4-203 0 0,-1 2 1 0 0,17 12-1 0 0,-17-11-279 0 0,-1-1 0 0 0,19 8 1 0 0,-32-16-89 0 0,0-1 1 0 0,0 1 0 0 0,0-1-1 0 0,0 0 1 0 0,0 1 0 0 0,0-1 0 0 0,0 0-1 0 0,0 0 1 0 0,0 0 0 0 0,1 0 0 0 0,-1 0-1 0 0,0 0 1 0 0,0 0 0 0 0,0 0 0 0 0,0 0-1 0 0,0-1 1 0 0,0 1 0 0 0,0 0-1 0 0,1-1 1 0 0,-1 1 0 0 0,0-1 0 0 0,0 1-1 0 0,0-1 1 0 0,1 0 0 0 0,0-1 3 0 0,-1 0 1 0 0,1 0 0 0 0,0 0-1 0 0,0 0 1 0 0,-1 0-1 0 0,0 0 1 0 0,1-1-1 0 0,-1 1 1 0 0,0 0-1 0 0,1-4 1 0 0,2-7 15 0 0,0-1-1 0 0,-2 0 1 0 0,3-16-1 0 0,-4 22-21 0 0,1-6-227 0 0,2-20 266 0 0,-6 14-4301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11362 0 0,'4'-5'2353'0'0,"0"-1"-633"0"0,2 2-127 0 0,-2 1-281 0 0,-2 4-288 0 0,0 2-344 0 0,0 4-232 0 0,0 2-152 0 0,-1 3-128 0 0,1 1-208 0 0,0 3-392 0 0,0-1-848 0 0,0 2-896 0 0,1 3-1009 0 0,-2-1-4745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4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6665 0 0,'0'2'275'0'0,"0"0"0"0"0,0 0-1 0 0,0 0 1 0 0,0 0-1 0 0,0 0 1 0 0,0 0-1 0 0,0 0 1 0 0,1 0-1 0 0,-1 0 1 0 0,1-1-1 0 0,-1 1 1 0 0,1 0 0 0 0,0 0-1 0 0,0 0 1 0 0,0 0-1 0 0,0-1 1 0 0,0 1-1 0 0,0 0 1 0 0,0-1-1 0 0,0 1 1 0 0,1-1 0 0 0,-1 0-1 0 0,3 3 1 0 0,42 31-222 0 0,-35-28 345 0 0,17 14-367 0 0,-1 1 0 0 0,-2 1 0 0 0,0 2 0 0 0,23 29 0 0 0,80 118-89 0 0,-97-128 66 0 0,3 1-539 0 0,74 75-1 0 0,-120-127-5579 0 0,5 4 2283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5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8058 0 0,'18'15'4680'0'0,"5"16"-1900"0"0,3 3-1424 0 0,-15-23-908 0 0,1 0 1 0 0,0-1-1 0 0,0-1 0 0 0,20 12 0 0 0,-28-18-394 0 0,0-1 0 0 0,0 0-1 0 0,0 0 1 0 0,0-1 0 0 0,0 1 0 0 0,1-1 0 0 0,-1 0-1 0 0,0 0 1 0 0,1 0 0 0 0,-1-1 0 0 0,0 0-1 0 0,1 1 1 0 0,-1-1 0 0 0,1-1 0 0 0,-1 1-1 0 0,1-1 1 0 0,-1 0 0 0 0,0 0 0 0 0,0 0 0 0 0,7-3-1 0 0,-9 2-17 0 0,1 0 0 0 0,0 0-1 0 0,-1 0 1 0 0,1-1 0 0 0,-1 1-1 0 0,0-1 1 0 0,0 0 0 0 0,0 0-1 0 0,0 1 1 0 0,-1-1 0 0 0,1-1-1 0 0,-1 1 1 0 0,1 0 0 0 0,-1 0-1 0 0,0 0 1 0 0,-1-1 0 0 0,2-4-1 0 0,6-60 430 0 0,-8 66-463 0 0,0-1-52 0 0,1-2-119 0 0,0-1-1 0 0,-1 0 1 0 0,0 0 0 0 0,-1 1 0 0 0,1-1 0 0 0,-1 0-1 0 0,0 0 1 0 0,0 1 0 0 0,-3-7 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44 119 6993 0 0,'-2'0'329'0'0,"1"0"-1"0"0,-1 0 1 0 0,0 0-1 0 0,0 0 0 0 0,0 1 1 0 0,0-1-1 0 0,1 1 0 0 0,-1 0 1 0 0,0-1-1 0 0,0 1 0 0 0,1 0 1 0 0,-1 0-1 0 0,1 0 0 0 0,-1 0 1 0 0,1 0-1 0 0,-1 0 0 0 0,1 1 1 0 0,0-1-1 0 0,-1 0 0 0 0,1 1 1 0 0,0-1-1 0 0,0 1 1 0 0,0-1-1 0 0,0 1 0 0 0,0 0 1 0 0,0-1-1 0 0,1 1 0 0 0,-1 0 1 0 0,0 0-1 0 0,1-1 0 0 0,0 1 1 0 0,-1 3-1 0 0,1-1-65 0 0,0 1 1 0 0,1-1-1 0 0,0 0 0 0 0,0 0 0 0 0,0-1 1 0 0,0 1-1 0 0,0 0 0 0 0,1 0 0 0 0,0 0 1 0 0,0-1-1 0 0,0 1 0 0 0,0-1 0 0 0,0 0 1 0 0,4 4-1 0 0,-5-4-277 0 0,1-1 0 0 0,0 0-1 0 0,0 0 1 0 0,0 0 0 0 0,1 0 0 0 0,-1 0 0 0 0,0 0-1 0 0,1 0 1 0 0,0-1 0 0 0,-1 1 0 0 0,1-1 0 0 0,0 0 0 0 0,-1 1-1 0 0,1-2 1 0 0,0 1 0 0 0,0 0 0 0 0,0 0 0 0 0,3-1-1 0 0,-5 0-31 0 0,1 0-1 0 0,-1 0 1 0 0,0 0-1 0 0,1-1 1 0 0,-1 1 0 0 0,0 0-1 0 0,0-1 1 0 0,1 0-1 0 0,-1 1 1 0 0,0-1-1 0 0,0 1 1 0 0,0-1-1 0 0,0 0 1 0 0,0 0-1 0 0,0 0 1 0 0,0 0-1 0 0,0 0 1 0 0,1-1-1 0 0,0-1-46 0 0,0 0-1 0 0,0 0 0 0 0,-1-1 0 0 0,1 1 1 0 0,-1-1-1 0 0,0 1 0 0 0,0-1 1 0 0,0 1-1 0 0,0-6 0 0 0,0 2-331 0 0,0 0-1 0 0,-1 0 0 0 0,0 0 1 0 0,0 0-1 0 0,-1-1 0 0 0,0 1 1 0 0,-2-11-1 0 0,2 16 358 0 0,0-1-1 0 0,0 0 1 0 0,0 0-1 0 0,0 0 1 0 0,0 1-1 0 0,-1-1 1 0 0,1 0-1 0 0,-1 1 1 0 0,0 0-1 0 0,0-1 1 0 0,1 1-1 0 0,-2 0 1 0 0,1 0-1 0 0,0 0 1 0 0,0 0-1 0 0,-1 0 1 0 0,1 0-1 0 0,-1 1 1 0 0,1-1-1 0 0,-5-1 0 0 0,6 3 81 0 0,1 0-1 0 0,0-1 0 0 0,0 1 1 0 0,-1 0-1 0 0,1 0 0 0 0,0 0 1 0 0,-1 0-1 0 0,1-1 0 0 0,0 1 1 0 0,-1 0-1 0 0,1 0 0 0 0,0 0 0 0 0,-1 0 1 0 0,1 0-1 0 0,0 0 0 0 0,-1 0 1 0 0,1 0-1 0 0,-1 0 0 0 0,1 0 1 0 0,0 0-1 0 0,-1 0 0 0 0,1 0 1 0 0,0 0-1 0 0,-1 0 0 0 0,1 0 0 0 0,0 1 1 0 0,-1-1-1 0 0,1 0 0 0 0,0 0 1 0 0,-1 0-1 0 0,1 0 0 0 0,0 1 1 0 0,0-1-1 0 0,-1 0 0 0 0,1 0 1 0 0,0 1-1 0 0,0-1 0 0 0,-1 0 0 0 0,1 0 1 0 0,0 1-1 0 0,0-1 0 0 0,0 0 1 0 0,-1 1-1 0 0,1-1 0 0 0,0 0 1 0 0,0 1-1 0 0,0-1 0 0 0,0 0 1 0 0,0 1-1 0 0,0-1 0 0 0,0 1 0 0 0,0-1 1 0 0,0 0-1 0 0,0 1 0 0 0,0-1 1 0 0,0 0-1 0 0,0 1 0 0 0,0-1 1 0 0,0 0-1 0 0,0 1 0 0 0,0-1 0 0 0,0 0 1 0 0,1 1-1 0 0,-1-1 0 0 0,0 0 1 0 0,0 1-1 0 0,1-1 0 0 0,0 3 32 0 0,-1-1-1 0 0,1 0 1 0 0,1 0-1 0 0,-1 0 1 0 0,0 0-1 0 0,0 0 1 0 0,1 0-1 0 0,-1 0 1 0 0,4 2-1 0 0,-3-3-44 0 0,1 1 1 0 0,-1-1-1 0 0,1-1 0 0 0,0 1 1 0 0,0 0-1 0 0,-1-1 0 0 0,1 1 0 0 0,0-1 1 0 0,0 0-1 0 0,0 0 0 0 0,0 0 0 0 0,-1 0 1 0 0,1-1-1 0 0,0 1 0 0 0,0-1 1 0 0,0 1-1 0 0,-1-1 0 0 0,1 0 0 0 0,0 0 1 0 0,-1 0-1 0 0,1-1 0 0 0,-1 1 1 0 0,1 0-1 0 0,-1-1 0 0 0,3-2 0 0 0,4-3-929 0 0,-1 1 0 0 0,1-1 0 0 0,-2 0 0 0 0,1-1-1 0 0,9-13 1 0 0,-5-3-1861 0 0,-11 23 2816 0 0,0 0 0 0 0,-1 0 0 0 0,0 1 0 0 0,1-1 0 0 0,-1 0 1 0 0,1 0-1 0 0,-1 0 0 0 0,0 0 0 0 0,0 0 0 0 0,0 0 1 0 0,1 0-1 0 0,-1 0 0 0 0,0 0 0 0 0,0 0 0 0 0,0 0 0 0 0,0 0 1 0 0,-1 0-1 0 0,1 0 0 0 0,0 0 0 0 0,0 0 0 0 0,-1 0 0 0 0,1 0 1 0 0,-1-1-1 0 0,-1 14 5544 0 0,-1 14-2822 0 0,0 55-615 0 0,3-35-3418 0 0,-3-2-5856 0 0,2-36 1311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20 9586 0 0,'-1'4'648'0'0,"0"0"0"0"0,0 0 0 0 0,0 0-1 0 0,0 0 1 0 0,1 0 0 0 0,-1 0 0 0 0,1 0 0 0 0,0 0-1 0 0,2 8 1 0 0,-2-7-353 0 0,1-1 0 0 0,0 1 1 0 0,1-1-1 0 0,-1 1 0 0 0,1-1 0 0 0,0 0 0 0 0,0 1 0 0 0,4 4 0 0 0,-4-6-257 0 0,-1-1 0 0 0,1 0 0 0 0,0 0 0 0 0,-1 0 0 0 0,1 0 0 0 0,0 0 0 0 0,1 0 0 0 0,-1 0 0 0 0,0-1 0 0 0,0 1-1 0 0,1-1 1 0 0,-1 1 0 0 0,1-1 0 0 0,-1 0 0 0 0,1 0 0 0 0,-1 0 0 0 0,1 0 0 0 0,0-1 0 0 0,0 1 0 0 0,-1-1 0 0 0,1 0 0 0 0,0 1 0 0 0,0-1 0 0 0,-1-1 0 0 0,1 1 0 0 0,0 0 0 0 0,0-1 0 0 0,-1 1-1 0 0,1-1 1 0 0,0 0 0 0 0,-1 0 0 0 0,6-2 0 0 0,-5 1-139 0 0,-1 0-1 0 0,1 0 1 0 0,0 0-1 0 0,-1 0 0 0 0,1-1 1 0 0,-1 1-1 0 0,0-1 1 0 0,0 1-1 0 0,0-1 0 0 0,0 0 1 0 0,0 0-1 0 0,-1 0 1 0 0,1 0-1 0 0,-1 0 1 0 0,0 0-1 0 0,0-1 0 0 0,0 1 1 0 0,0 0-1 0 0,0-1 1 0 0,-1 1-1 0 0,0 0 1 0 0,1-1-1 0 0,-1 1 0 0 0,-1-4 1 0 0,1 4-432 0 0,0-1 0 0 0,-1 1 0 0 0,1 0 0 0 0,-1 0 1 0 0,0-1-1 0 0,0 1 0 0 0,0 0 0 0 0,0 0 0 0 0,0 0 0 0 0,-1 0 0 0 0,1 0 1 0 0,-1 1-1 0 0,0-1 0 0 0,0 0 0 0 0,-4-4 0 0 0,-6-2-4541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6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6401 0 0,'0'1'242'0'0,"0"0"-1"0"0,0 0 0 0 0,0 0 1 0 0,0 0-1 0 0,0 0 0 0 0,0 0 0 0 0,0-1 1 0 0,0 1-1 0 0,0 0 0 0 0,0 0 1 0 0,0 0-1 0 0,1 0 0 0 0,-1 0 0 0 0,0-1 1 0 0,1 1-1 0 0,-1 0 0 0 0,1 0 1 0 0,-1-1-1 0 0,1 1 0 0 0,-1 0 1 0 0,1 0-1 0 0,-1-1 0 0 0,1 1 0 0 0,0-1 1 0 0,-1 1-1 0 0,1 0 0 0 0,0-1 1 0 0,-1 1-1 0 0,1-1 0 0 0,0 0 1 0 0,0 1-1 0 0,0-1 0 0 0,-1 0 0 0 0,1 1 1 0 0,1-1-1 0 0,2 0 91 0 0,1 0 1 0 0,-1 0-1 0 0,0-1 0 0 0,0 0 0 0 0,0 0 1 0 0,6-2-1 0 0,-3 1-504 0 0,31-7 215 0 0,23-8-1771 0 0,-23 3-5070 0 0,-37 14 6550 0 0,-1 0-1 0 0,1-1 1 0 0,0 1 0 0 0,0 0-1 0 0,0 0 1 0 0,0 0-1 0 0,-1-1 1 0 0,1 1 0 0 0,0 0-1 0 0,0 0 1 0 0,0 0-1 0 0,0 1 1 0 0,0-1-1 0 0,-1 0 1 0 0,1 0 0 0 0,0 0-1 0 0,1 1 1 0 0,2 0-774 0 0,4-1-1508 0 0</inkml:trace>
  <inkml:trace contextRef="#ctx0" brushRef="#br0" timeOffset="1">229 0 6417 0 0,'-10'24'6516'0'0,"-4"-3"-3997"0"0,-7 17-2168 0 0,21-38-360 0 0,0 0 0 0 0,0 0 0 0 0,0 0 0 0 0,0 0 0 0 0,0 0 0 0 0,0 0 0 0 0,0 1-1 0 0,0-1 1 0 0,0 0 0 0 0,0 0 0 0 0,0 0 0 0 0,0 0 0 0 0,0 0 0 0 0,0 0 0 0 0,0 0 0 0 0,0 0-1 0 0,0 1 1 0 0,0-1 0 0 0,0 0 0 0 0,0 0 0 0 0,0 0 0 0 0,0 0 0 0 0,0 0 0 0 0,0 0 0 0 0,0 0-1 0 0,0 0 1 0 0,1 1 0 0 0,-1-1 0 0 0,0 0 0 0 0,0 0 0 0 0,0 0 0 0 0,0 0 0 0 0,0 0 0 0 0,0 0-1 0 0,0 0 1 0 0,0 0 0 0 0,0 0 0 0 0,1 0 0 0 0,-1 0 0 0 0,0 0 0 0 0,0 0 0 0 0,0 0 0 0 0,0 0-1 0 0,0 0 1 0 0,0 0 0 0 0,0 0 0 0 0,1 0 0 0 0,-1 0 0 0 0,0 0 0 0 0,0 0 0 0 0,0 0 0 0 0,0 0-1 0 0,0 0 1 0 0,0 0 0 0 0,11-3-293 0 0,9-6 48 0 0,-9 4 151 0 0,13-9-1371 0 0,-9 4-2929 0 0,-8 5-586 0 0</inkml:trace>
  <inkml:trace contextRef="#ctx0" brushRef="#br0" timeOffset="2">402 48 11963 0 0,'3'-6'4096'0'0,"0"2"-1383"0"0,1-1-673 0 0,0 2-559 0 0,-2 0-545 0 0,-2 2-464 0 0,-1 2-256 0 0,-2 0-432 0 0,1 2-1176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32 120 6657 0 0,'-25'-3'2541'0'0,"19"2"1749"0"0,21-3-718 0 0,91-25 376 0 0,-73 19-3719 0 0,1 1 0 0 0,0 1 0 0 0,45-4-1 0 0,5 10-55 0 0,113 13 0 0 0,-122-5 207 0 0,1-2 0 0 0,93-9 0 0 0,-84-5 45 0 0,187-14 266 0 0,-151 12 87 0 0,-83 6-573 0 0,0 2 0 0 0,72 2 1 0 0,-88 3-368 0 0,7 0 413 0 0,-11 5-7463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13459 0 0,'-1'0'201'0'0,"1"1"1"0"0,0-1-1 0 0,0 1 1 0 0,0-1-1 0 0,0 1 1 0 0,-1-1 0 0 0,1 1-1 0 0,0 0 1 0 0,0-1-1 0 0,0 1 1 0 0,0-1-1 0 0,0 1 1 0 0,1-1-1 0 0,-1 1 1 0 0,0-1-1 0 0,0 1 1 0 0,0-1-1 0 0,0 1 1 0 0,1-1-1 0 0,-1 1 1 0 0,0-1-1 0 0,0 1 1 0 0,1-1-1 0 0,-1 1 1 0 0,0-1-1 0 0,1 1 1 0 0,-1-1-1 0 0,0 0 1 0 0,1 1-1 0 0,-1-1 1 0 0,1 1-1 0 0,-1-1 1 0 0,1 0 0 0 0,0 1-1 0 0,18 17 572 0 0,-18-17-536 0 0,48 36 1114 0 0,-32-24-590 0 0,1 0 1 0 0,21 23-1 0 0,-38-34-673 0 0,1 0-1 0 0,-1 0 1 0 0,0 0 0 0 0,-1 0-1 0 0,1 0 1 0 0,0 0-1 0 0,-1 0 1 0 0,1 1-1 0 0,-1-1 1 0 0,1 0-1 0 0,-1 0 1 0 0,0 1-1 0 0,0-1 1 0 0,0 0 0 0 0,0 0-1 0 0,-1 1 1 0 0,1-1-1 0 0,0 0 1 0 0,-1 0-1 0 0,0 1 1 0 0,0-1-1 0 0,0 2 1 0 0,-25 51 444 0 0,21-47-490 0 0,1 0-156 0 0,0-1 0 0 0,0 0 0 0 0,-1 0 1 0 0,0-1-1 0 0,0 0 0 0 0,-1 1 1 0 0,0-2-1 0 0,0 1 0 0 0,0-1 0 0 0,0 0 1 0 0,-1 0-1 0 0,0 0 0 0 0,0-1 1 0 0,-13 6-1 0 0,12-6-4495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4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9050 0 0,'-2'0'281'0'0,"-1"0"0"0"0,1 1 1 0 0,-1 0-1 0 0,1 0 0 0 0,-1-1 0 0 0,1 1 0 0 0,0 0 1 0 0,0 1-1 0 0,-1-1 0 0 0,1 0 0 0 0,0 1 1 0 0,0-1-1 0 0,0 1 0 0 0,0 0 0 0 0,1 0 0 0 0,-1-1 1 0 0,0 1-1 0 0,1 0 0 0 0,-1 0 0 0 0,-1 4 1 0 0,1-2-103 0 0,1 0 0 0 0,0 0 1 0 0,0 0-1 0 0,1 0 0 0 0,-1 0 1 0 0,1-1-1 0 0,0 1 0 0 0,0 0 1 0 0,0 0-1 0 0,1 0 0 0 0,-1 0 1 0 0,2 4-1 0 0,2 7-41 0 0,1 0 0 0 0,0 0 0 0 0,1 0 1 0 0,1-1-1 0 0,13 21 0 0 0,-14-27-64 0 0,-1 0 0 0 0,1 0 0 0 0,1-1 0 0 0,-1 1-1 0 0,1-2 1 0 0,1 1 0 0 0,-1-1 0 0 0,1 0 0 0 0,10 5 0 0 0,-16-10-30 0 0,0 1 0 0 0,0-1-1 0 0,1-1 1 0 0,-1 1 0 0 0,0 0 0 0 0,0 0 0 0 0,1-1-1 0 0,-1 0 1 0 0,0 1 0 0 0,1-1 0 0 0,-1 0 0 0 0,0 0-1 0 0,1 0 1 0 0,-1 0 0 0 0,1-1 0 0 0,-1 1 0 0 0,3-2-1 0 0,-2 1 0 0 0,-1 0 0 0 0,0-1 0 0 0,1 0-1 0 0,-1 1 1 0 0,0-1 0 0 0,0 0-1 0 0,0 0 1 0 0,-1 0 0 0 0,1 0 0 0 0,0 0-1 0 0,-1-1 1 0 0,1 1 0 0 0,-1 0-1 0 0,0-1 1 0 0,0 1 0 0 0,0-1 0 0 0,0 0-1 0 0,1-4 1 0 0,0-2 9 0 0,0 0 0 0 0,-1 0 0 0 0,0 0 0 0 0,-1 0 0 0 0,1 0 0 0 0,-2 0 0 0 0,1 0-1 0 0,-1 1 1 0 0,-1-1 0 0 0,0 0 0 0 0,-4-12 0 0 0,5 17-35 0 0,0 0 0 0 0,0 0 0 0 0,-1 1 0 0 0,1-1 0 0 0,-1 0 0 0 0,0 1 0 0 0,0-1 0 0 0,-1 1 1 0 0,1 0-1 0 0,-1 0 0 0 0,1 0 0 0 0,-1 0 0 0 0,0 0 0 0 0,0 1 0 0 0,0-1 0 0 0,-1 1 0 0 0,1 0 0 0 0,0 0 0 0 0,-1 0 0 0 0,0 0 0 0 0,1 0 0 0 0,-1 1 0 0 0,0 0 0 0 0,0 0 0 0 0,0 0 0 0 0,0 0 0 0 0,-7 0 0 0 0,11 1-67 0 0,-1 0 0 0 0,0 0-1 0 0,1 0 1 0 0,-1-1-1 0 0,0 1 1 0 0,0 1 0 0 0,1-1-1 0 0,-1 0 1 0 0,0 0 0 0 0,0 0-1 0 0,1 0 1 0 0,-1 0-1 0 0,0 1 1 0 0,1-1 0 0 0,-1 0-1 0 0,0 1 1 0 0,1-1 0 0 0,-1 0-1 0 0,1 1 1 0 0,-1-1-1 0 0,0 1 1 0 0,1-1 0 0 0,-1 1-1 0 0,1-1 1 0 0,-1 1 0 0 0,1-1-1 0 0,0 1 1 0 0,-1 0-1 0 0,1-1 1 0 0,-1 1 0 0 0,1 0-1 0 0,0-1 1 0 0,0 1 0 0 0,-1 0-1 0 0,1-1 1 0 0,0 1-1 0 0,0 0 1 0 0,0 0 0 0 0,0-1-1 0 0,0 1 1 0 0,0 0 0 0 0,0-1-1 0 0,0 1 1 0 0,0 0-1 0 0,0 0 1 0 0,0-1 0 0 0,1 2-1 0 0,0 2-981 0 0,0-1 0 0 0,0 1-1 0 0,1 0 1 0 0,0-1-1 0 0,-1 1 1 0 0,1-1 0 0 0,4 5-1 0 0,4 5-5108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5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30 6785 0 0,'-25'29'8412'0'0,"12"0"-4610"0"0,12-25-3740 0 0,1 0 1 0 0,0 0 0 0 0,0 0 0 0 0,0 0-1 0 0,0 0 1 0 0,0 0 0 0 0,1 0 0 0 0,0 0 0 0 0,-1 0-1 0 0,2 0 1 0 0,-1 0 0 0 0,0 0 0 0 0,1 0-1 0 0,0-1 1 0 0,2 5 0 0 0,-2-4-66 0 0,1 0 1 0 0,-1 1-1 0 0,1-1 1 0 0,0 0-1 0 0,0-1 1 0 0,1 1-1 0 0,-1 0 1 0 0,1-1-1 0 0,0 0 0 0 0,0 0 1 0 0,0 0-1 0 0,0 0 1 0 0,0-1-1 0 0,1 0 1 0 0,4 3-1 0 0,-6-5 8 0 0,-1 1-1 0 0,0-1 1 0 0,1 0-1 0 0,-1 1 0 0 0,1-1 1 0 0,-1 0-1 0 0,1 0 1 0 0,-1 0-1 0 0,0-1 1 0 0,1 1-1 0 0,-1-1 1 0 0,0 1-1 0 0,1-1 1 0 0,-1 0-1 0 0,0 0 1 0 0,0 0-1 0 0,1 0 1 0 0,-1 0-1 0 0,0 0 1 0 0,0-1-1 0 0,0 1 0 0 0,-1-1 1 0 0,1 1-1 0 0,0-1 1 0 0,0 0-1 0 0,-1 0 1 0 0,1 1-1 0 0,-1-1 1 0 0,0 0-1 0 0,1 0 1 0 0,-1-1-1 0 0,1-3 1 0 0,2 0 53 0 0,-2-1 1 0 0,1 0 0 0 0,-1 0 0 0 0,0-1-1 0 0,0 1 1 0 0,0 0 0 0 0,-1-1-1 0 0,-1 1 1 0 0,1-1 0 0 0,-1 1 0 0 0,0-1-1 0 0,-1 1 1 0 0,-2-14 0 0 0,2 18 13 0 0,0 0-1 0 0,1 0 1 0 0,-1 0 0 0 0,-1 0 0 0 0,1 0 0 0 0,0 0-1 0 0,-1 0 1 0 0,0 0 0 0 0,1 1 0 0 0,-1-1 0 0 0,0 0-1 0 0,0 1 1 0 0,-1 0 0 0 0,1-1 0 0 0,0 1 0 0 0,-1 0-1 0 0,1 0 1 0 0,-1 1 0 0 0,0-1 0 0 0,0 0 0 0 0,0 1 0 0 0,0 0-1 0 0,0 0 1 0 0,0-1 0 0 0,0 2 0 0 0,0-1 0 0 0,0 0-1 0 0,0 1 1 0 0,0-1 0 0 0,-1 1 0 0 0,1 0 0 0 0,0 0-1 0 0,0 0 1 0 0,-4 1 0 0 0,6-1-90 0 0,-1 0 0 0 0,1 0 0 0 0,0 0 0 0 0,0 0 0 0 0,0 0 0 0 0,-1 1 0 0 0,1-1 1 0 0,0 0-1 0 0,0 1 0 0 0,0-1 0 0 0,0 0 0 0 0,0 1 0 0 0,0-1 0 0 0,0 1 0 0 0,0 0 0 0 0,0-1 0 0 0,0 1 0 0 0,0 0 0 0 0,0 0 0 0 0,0-1 0 0 0,0 1 0 0 0,1 0 0 0 0,-1 0 1 0 0,0 0-1 0 0,1 0 0 0 0,-1 0 0 0 0,0 0 0 0 0,1 0 0 0 0,-1 0 0 0 0,1 0 0 0 0,0 1 0 0 0,-1-1 0 0 0,1 0 0 0 0,0 0 0 0 0,0 0 0 0 0,0 0 0 0 0,0 1 0 0 0,0-1 0 0 0,0 0 1 0 0,0 0-1 0 0,0 0 0 0 0,0 2 0 0 0,11 21-3656 0 0,7-4-4121 0 0,-6-12 1359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57 8538 0 0,'-1'0'353'0'0,"0"0"0"0"0,-1 0 0 0 0,1 0 1 0 0,0 0-1 0 0,0 0 0 0 0,-1 0 0 0 0,1 1 0 0 0,0-1 0 0 0,0 1 1 0 0,0-1-1 0 0,-1 0 0 0 0,1 1 0 0 0,0 0 0 0 0,0-1 0 0 0,0 1 1 0 0,0 0-1 0 0,0-1 0 0 0,0 1 0 0 0,0 0 0 0 0,0 0 0 0 0,0 0 1 0 0,0 0-1 0 0,0 1 0 0 0,0 0-124 0 0,0 0 0 0 0,0 0-1 0 0,1 1 1 0 0,-1-1 0 0 0,1 0 0 0 0,-1 0 0 0 0,1 0 0 0 0,0 0 0 0 0,0 1-1 0 0,0-1 1 0 0,0 0 0 0 0,0 3 0 0 0,2 2-139 0 0,-1 0 1 0 0,1 0-1 0 0,0-1 0 0 0,0 1 0 0 0,1-1 1 0 0,0 1-1 0 0,5 8 0 0 0,-5-11-76 0 0,0 0 0 0 0,0 0 0 0 0,0 0 0 0 0,0-1 0 0 0,1 0 0 0 0,0 1 0 0 0,-1-1 1 0 0,1 0-1 0 0,0-1 0 0 0,0 1 0 0 0,1-1 0 0 0,-1 0 0 0 0,1 0 0 0 0,-1 0 0 0 0,10 2 0 0 0,-11-4 17 0 0,-1 1 1 0 0,1-1-1 0 0,0 0 1 0 0,0-1-1 0 0,-1 1 1 0 0,1 0-1 0 0,0-1 0 0 0,-1 0 1 0 0,1 1-1 0 0,-1-1 1 0 0,1 0-1 0 0,-1 0 0 0 0,1 0 1 0 0,-1-1-1 0 0,1 1 1 0 0,-1-1-1 0 0,0 1 1 0 0,0-1-1 0 0,0 0 0 0 0,0 0 1 0 0,0 0-1 0 0,0 0 1 0 0,0 0-1 0 0,-1 0 1 0 0,1 0-1 0 0,-1 0 0 0 0,0-1 1 0 0,1 1-1 0 0,-1-1 1 0 0,1-2-1 0 0,1-4 78 0 0,1 0 1 0 0,-2 0-1 0 0,1 0 1 0 0,-1-1-1 0 0,-1 1 1 0 0,1 0-1 0 0,-2-1 1 0 0,1 1-1 0 0,-2-12 1 0 0,1 19-79 0 0,0-1 1 0 0,0 0 0 0 0,0 0-1 0 0,-1 1 1 0 0,1-1 0 0 0,-1 0-1 0 0,0 1 1 0 0,0-1 0 0 0,0 0 0 0 0,0 1-1 0 0,0-1 1 0 0,-1 1 0 0 0,1 0-1 0 0,-1-1 1 0 0,1 1 0 0 0,-1 0-1 0 0,0 0 1 0 0,0 0 0 0 0,0 0-1 0 0,0 0 1 0 0,0 1 0 0 0,0-1-1 0 0,-1 1 1 0 0,1-1 0 0 0,0 1-1 0 0,-1 0 1 0 0,0 0 0 0 0,1 0-1 0 0,-1 0 1 0 0,1 0 0 0 0,-1 0-1 0 0,0 1 1 0 0,0-1 0 0 0,1 1-1 0 0,-5 0 1 0 0,1 1-35 0 0,1 0 0 0 0,0 0 0 0 0,-1 0 0 0 0,1 1 0 0 0,0 0 0 0 0,0 0 0 0 0,0 0 0 0 0,0 0 0 0 0,1 1 0 0 0,-1 0-1 0 0,1 0 1 0 0,-1 0 0 0 0,1 1 0 0 0,0-1 0 0 0,0 1 0 0 0,1 0 0 0 0,-1 0 0 0 0,1 0 0 0 0,0 1 0 0 0,0-1 0 0 0,-3 7 0 0 0,4-7-407 0 0,0-1-1 0 0,1 1 1 0 0,-1 0 0 0 0,1 0 0 0 0,0 0 0 0 0,0 0-1 0 0,0 1 1 0 0,1-1 0 0 0,-1 0 0 0 0,1 6 0 0 0,0-10 349 0 0,2 11-3692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0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89 16540 0 0,'-17'9'5522'0'0,"15"-8"-5151"0"0,-1 1-1 0 0,1-1 0 0 0,-1 0 0 0 0,1 0 1 0 0,-1 0-1 0 0,1 0 0 0 0,-1 0 1 0 0,-5 1-1 0 0,8-2-369 0 0,-1-1 1 0 0,1 1 0 0 0,-1 0 0 0 0,1-1-1 0 0,-1 1 1 0 0,1-1 0 0 0,-1 1-1 0 0,1-1 1 0 0,0 1 0 0 0,-1 0 0 0 0,1-1-1 0 0,0 1 1 0 0,-1-1 0 0 0,1 0-1 0 0,0 1 1 0 0,0-1 0 0 0,-1 1 0 0 0,1-1-1 0 0,0 1 1 0 0,0-1 0 0 0,0 1-1 0 0,0-1 1 0 0,0 0 0 0 0,0 1 0 0 0,0-1-1 0 0,0 1 1 0 0,0-1 0 0 0,0 0-1 0 0,0 1 1 0 0,0-1 0 0 0,0 1 0 0 0,1-1-1 0 0,-1 1 1 0 0,0-1 0 0 0,0 0-1 0 0,1 1 1 0 0,-1-1 0 0 0,0 1 0 0 0,1-1-1 0 0,-1 1 1 0 0,1-1 0 0 0,13-23 15 0 0,-9 18 6 0 0,-1 1 0 0 0,1 0 0 0 0,1 0 0 0 0,-1 1 0 0 0,1-1 1 0 0,-1 1-1 0 0,1 0 0 0 0,1 0 0 0 0,-1 1 0 0 0,0 0 0 0 0,1 0 0 0 0,-1 1 0 0 0,1 0 0 0 0,0 0 0 0 0,0 0 0 0 0,0 1 0 0 0,0 0 0 0 0,0 0 0 0 0,10 1 1 0 0,-16 0 23 0 0,0 0 1 0 0,0 0 0 0 0,-1 0-1 0 0,1 0 1 0 0,0 0 0 0 0,0 0 0 0 0,0 1-1 0 0,-1-1 1 0 0,1 0 0 0 0,0 0-1 0 0,-1 1 1 0 0,1-1 0 0 0,0 1 0 0 0,-1-1-1 0 0,1 1 1 0 0,0-1 0 0 0,-1 1-1 0 0,1-1 1 0 0,-1 1 0 0 0,1-1 0 0 0,-1 1-1 0 0,1 0 1 0 0,-1-1 0 0 0,1 1 0 0 0,-1 0-1 0 0,0 0 1 0 0,1-1 0 0 0,-1 1-1 0 0,0 1 1 0 0,1 0 30 0 0,-1 1 1 0 0,0-1-1 0 0,-1 0 0 0 0,1 0 1 0 0,0 1-1 0 0,-1-1 0 0 0,1 0 1 0 0,-1 0-1 0 0,1 0 0 0 0,-3 4 1 0 0,-2 4 105 0 0,0 0 1 0 0,-1 0-1 0 0,-7 9 1 0 0,9-12-165 0 0,-1 0 0 0 0,0-1 0 0 0,0 0 0 0 0,0 0 1 0 0,-1 0-1 0 0,0-1 0 0 0,0 0 0 0 0,0 0 0 0 0,-14 8 0 0 0,27-21-360 0 0,9-3 255 0 0,-3 6-553 0 0,0 2 1 0 0,1-1 0 0 0,14 0-1 0 0,-4 1-3618 0 0,-1 2-3695 0 0,-10 1-92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12419 0 0,'-3'35'8537'0'0,"-3"6"-3964"0"0,0-5-4355 0 0,-1 37 1 0 0,6-64-693 0 0,1 0-1 0 0,0 1 1 0 0,1-1 0 0 0,0 0 0 0 0,1 0-1 0 0,0 0 1 0 0,0 0 0 0 0,1 0-1 0 0,4 11 1 0 0,1-9-4177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6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13603 0 0,'-1'1'7710'0'0,"-1"5"-3657"0"0,-14 41-2365 0 0,15-38-1648 0 0,1 1 1 0 0,0 0 0 0 0,1 0 0 0 0,0-1-1 0 0,0 1 1 0 0,1-1 0 0 0,0 1 0 0 0,1-1-1 0 0,0 1 1 0 0,1-1 0 0 0,0 0-1 0 0,0-1 1 0 0,7 12 0 0 0,-9-17-43 0 0,0 0 0 0 0,0 0 0 0 0,1 0 0 0 0,-1 0 0 0 0,0 0 0 0 0,1 0 0 0 0,0-1 0 0 0,0 1 0 0 0,0-1 0 0 0,0 0 0 0 0,0 0 0 0 0,0 0 0 0 0,0 0 0 0 0,1-1 0 0 0,-1 1 0 0 0,1-1 0 0 0,-1 0 0 0 0,1 0 0 0 0,0 0 0 0 0,-1 0 0 0 0,1-1 0 0 0,0 1 0 0 0,-1-1 0 0 0,1 0 0 0 0,0 0 0 0 0,0-1 0 0 0,-1 1 0 0 0,1-1 0 0 0,0 1 0 0 0,-1-1 0 0 0,1 0 0 0 0,-1-1 0 0 0,1 1 0 0 0,-1-1 0 0 0,1 1 0 0 0,-1-1 1 0 0,3-2-1 0 0,-1 0 0 0 0,0 0 1 0 0,0 0 0 0 0,0 0 0 0 0,-1-1 0 0 0,0 1-1 0 0,0-1 1 0 0,0 0 0 0 0,0 0 0 0 0,-1-1-1 0 0,0 1 1 0 0,0-1 0 0 0,-1 0 0 0 0,1 1 0 0 0,-1-1-1 0 0,0 0 1 0 0,-1-1 0 0 0,2-7 0 0 0,-2 11 8 0 0,-1-1 1 0 0,1 1 0 0 0,-1-1-1 0 0,0 1 1 0 0,0 0 0 0 0,0-1-1 0 0,-1 1 1 0 0,1-1 0 0 0,-1 1-1 0 0,0 0 1 0 0,0-1 0 0 0,0 1-1 0 0,0 0 1 0 0,-1 0 0 0 0,1 0-1 0 0,-1 0 1 0 0,1 0 0 0 0,-1 0-1 0 0,0 0 1 0 0,-1 0-1 0 0,1 1 1 0 0,0-1 0 0 0,-1 1-1 0 0,1 0 1 0 0,-1-1 0 0 0,0 1-1 0 0,0 1 1 0 0,0-1 0 0 0,0 0-1 0 0,0 1 1 0 0,0-1 0 0 0,-5-1-1 0 0,-1 1-144 0 0,-1 0 1 0 0,0 0-1 0 0,0 1 0 0 0,0 0 0 0 0,0 1 0 0 0,0 0 0 0 0,1 0 1 0 0,-1 1-1 0 0,0 1 0 0 0,-18 4 0 0 0,12-1-1877 0 0,0 0 0 0 0,0 1-1 0 0,-15 9 1 0 0,30-14 1478 0 0,-1-1-1 0 0,1 1 0 0 0,0 0 1 0 0,-1 0-1 0 0,1 0 0 0 0,0 0 1 0 0,0 0-1 0 0,0 1 0 0 0,0-1 1 0 0,0 0-1 0 0,0 0 0 0 0,-1 2 1 0 0,-3 5-3045 0 0,-7 1-2015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1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 4481 0 0,'-9'-3'2998'0'0,"5"1"-1587"0"0,-1 0-1 0 0,1 1 0 0 0,0 0 0 0 0,-1-1 0 0 0,1 1 0 0 0,-1 1 1 0 0,0-1-1 0 0,-8 1 0 0 0,12 3-1231 0 0,1 0 0 0 0,-1-1 0 0 0,0 1 1 0 0,1 0-1 0 0,0 0 0 0 0,-1 0 0 0 0,1 0 0 0 0,1 1 0 0 0,-1-1 0 0 0,0 0 1 0 0,2 5-1 0 0,-2-3-14 0 0,5 57 260 0 0,25 117 0 0 0,-14-141 104 0 0,-15-38-629 0 0,-1 1 0 0 0,1 0-1 0 0,-1 0 1 0 0,0-1 0 0 0,1 1 0 0 0,0 0 0 0 0,-1-1 0 0 0,1 1 0 0 0,-1 0-1 0 0,1-1 1 0 0,0 1 0 0 0,-1-1 0 0 0,1 1 0 0 0,0-1 0 0 0,0 0 0 0 0,-1 1-1 0 0,3 0 1 0 0,-3-2-198 0 0,1 1-1 0 0,-1 0 1 0 0,1-1 0 0 0,0 1-1 0 0,-1 0 1 0 0,1-1-1 0 0,-1 1 1 0 0,1 0-1 0 0,-1-1 1 0 0,1 1-1 0 0,-1-1 1 0 0,1 1-1 0 0,-1-1 1 0 0,1 1 0 0 0,-1-1-1 0 0,0 0 1 0 0,1 1-1 0 0,-1-1 1 0 0,0 1-1 0 0,0-1 1 0 0,1 0-1 0 0,-1 1 1 0 0,0-1-1 0 0,0 0 1 0 0,0 1 0 0 0,0-1-1 0 0,0-1 1 0 0,1-4-3441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7466 0 0,'-3'0'381'0'0,"1"1"1"0"0,-1 0 0 0 0,1 0-1 0 0,-1 0 1 0 0,1 0 0 0 0,0 0-1 0 0,-1 0 1 0 0,1 1 0 0 0,0-1-1 0 0,0 1 1 0 0,0 0 0 0 0,0 0-1 0 0,0-1 1 0 0,0 1 0 0 0,0 1-1 0 0,1-1 1 0 0,-1 0 0 0 0,1 0-1 0 0,0 0 1 0 0,-2 4 0 0 0,1-1-135 0 0,1 0 1 0 0,0 0 0 0 0,0-1-1 0 0,0 1 1 0 0,0 0-1 0 0,1 0 1 0 0,0 0 0 0 0,0 0-1 0 0,1 0 1 0 0,0 8 0 0 0,1-4-206 0 0,1 1 0 0 0,-1 0 0 0 0,1 0 0 0 0,1-1 0 0 0,0 1 0 0 0,0-1 0 0 0,1 0 0 0 0,0-1 0 0 0,1 1 0 0 0,10 12 0 0 0,-14-19-13 0 0,0 1 1 0 0,0-1 0 0 0,0 0 0 0 0,1 0 0 0 0,-1 0-1 0 0,0 0 1 0 0,1-1 0 0 0,-1 1 0 0 0,1-1-1 0 0,0 0 1 0 0,0 1 0 0 0,-1-1 0 0 0,1 0-1 0 0,0 0 1 0 0,0-1 0 0 0,0 1 0 0 0,0-1 0 0 0,0 1-1 0 0,0-1 1 0 0,0 0 0 0 0,0 0 0 0 0,0 0-1 0 0,0-1 1 0 0,0 1 0 0 0,0-1 0 0 0,-1 1-1 0 0,1-1 1 0 0,0 0 0 0 0,0 0 0 0 0,0 0 0 0 0,-1-1-1 0 0,1 1 1 0 0,0-1 0 0 0,4-3 0 0 0,-2 1 28 0 0,-1-1 1 0 0,1 0 0 0 0,-1 0-1 0 0,1 0 1 0 0,-1-1 0 0 0,-1 1-1 0 0,1-1 1 0 0,-1 0-1 0 0,0 0 1 0 0,-1-1 0 0 0,1 1-1 0 0,-1 0 1 0 0,0-1 0 0 0,1-9-1 0 0,-2 9 15 0 0,0 1 0 0 0,-1-1-1 0 0,0 0 1 0 0,0 1-1 0 0,-1-1 1 0 0,1 0 0 0 0,-1 1-1 0 0,-1-1 1 0 0,-3-9 0 0 0,5 13-27 0 0,-1 1 1 0 0,0 0 0 0 0,0 0-1 0 0,-1 0 1 0 0,1 0 0 0 0,0 0-1 0 0,-1 0 1 0 0,1 0 0 0 0,-1 1 0 0 0,1-1-1 0 0,-1 0 1 0 0,0 1 0 0 0,0-1-1 0 0,0 1 1 0 0,0 0 0 0 0,0 0-1 0 0,0 0 1 0 0,0 0 0 0 0,0 0 0 0 0,0 0-1 0 0,-1 0 1 0 0,1 1 0 0 0,0-1-1 0 0,-1 1 1 0 0,1-1 0 0 0,0 1-1 0 0,-1 0 1 0 0,1 0 0 0 0,0 0 0 0 0,-3 1-1 0 0,3-1-39 0 0,1 0-1 0 0,0 0 0 0 0,0 0 1 0 0,0 0-1 0 0,-1 0 1 0 0,1 1-1 0 0,0-1 1 0 0,0 0-1 0 0,0 1 0 0 0,0-1 1 0 0,0 1-1 0 0,-1 0 1 0 0,1-1-1 0 0,0 1 0 0 0,0 0 1 0 0,0-1-1 0 0,1 1 1 0 0,-1 0-1 0 0,0 0 0 0 0,0 0 1 0 0,0 0-1 0 0,1 0 1 0 0,-1 0-1 0 0,-1 2 0 0 0,2-1-95 0 0,-1 0 0 0 0,1 0 0 0 0,0 0 0 0 0,0 0 0 0 0,-1 0 0 0 0,1 0 0 0 0,1 0 0 0 0,-1 0 0 0 0,0 0 0 0 0,0 0 0 0 0,1 0 0 0 0,-1 0 0 0 0,2 3 0 0 0,1 2-1037 0 0,0 0-1 0 0,0 0 1 0 0,1 0-1 0 0,0-1 1 0 0,0 1-1 0 0,9 9 1 0 0,0-4-2544 0 0,1-2-2178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4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 3225 0 0,'-20'-7'17121'0'0,"22"21"-15777"0"0,12 75-90 0 0,2 14-1400 0 0,-13-89-936 0 0,1 0-1 0 0,10 21 1 0 0,-5-19-3179 0 0,1-13-4106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4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9218 0 0,'-3'6'9577'0'0,"2"11"-7099"0"0,1 17-2140 0 0,1-25-454 0 0,1 21 257 0 0,7 32 0 0 0,-6-50-2129 0 0,0-1-1 0 0,1 1 1 0 0,6 12-1 0 0,-8-14-3566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5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8906 0 0,'1'0'4164'0'0,"1"11"3328"0"0,4 28-5799 0 0,-4 24-706 0 0,-3-41-1010 0 0,2 0-1 0 0,0-1 1 0 0,2 1-1 0 0,9 39 1 0 0,-5-47-3122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6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56 7866 0 0,'-10'2'9720'0'0,"37"-13"-5009"0"0,5 11-3752 0 0,1 0 0 0 0,-1 2 0 0 0,46 9 0 0 0,2-1-809 0 0,254 0-48 0 0,1-28-143 0 0,-78 3-48 0 0,-175 11 49 0 0,124-22 0 0 0,-172 20 75 0 0,0 1 1 0 0,0 2-1 0 0,64 3 0 0 0,-89 1-116 0 0,-4 0-21 0 0,0-1 0 0 0,1 0-1 0 0,-1 0 1 0 0,1 0 0 0 0,-1 0 0 0 0,1-1-1 0 0,-1 0 1 0 0,9-2 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 6497 0 0,'-6'-6'6642'0'0,"5"5"-6131"0"0,0 1-1 0 0,1 0 1 0 0,-1 0 0 0 0,1-1 0 0 0,-1 1 0 0 0,0 0 0 0 0,1 0 0 0 0,-1 0 0 0 0,0 0-1 0 0,0 0 1 0 0,-2 13 3850 0 0,12 37-5656 0 0,-5-32 2477 0 0,2 30-1042 0 0,-5-34-263 0 0,0 0-1 0 0,1 1 1 0 0,1-1-1 0 0,0 0 1 0 0,1 0-1 0 0,0 0 1 0 0,7 14-1 0 0,-11-28 0 0 0,1 1 0 0 0,-1-1 1 0 0,0 0-1 0 0,0 1 0 0 0,0-1 0 0 0,0 0 0 0 0,0 0 0 0 0,0 1 0 0 0,1-1 0 0 0,-1 0 1 0 0,0 0-1 0 0,0 1 0 0 0,0-1 0 0 0,1 0 0 0 0,-1 0 0 0 0,0 1 0 0 0,0-1 1 0 0,1 0-1 0 0,-1 0 0 0 0,0 0 0 0 0,0 0 0 0 0,1 1 0 0 0,-1-1 0 0 0,0 0 1 0 0,1 0-1 0 0,-1 0 0 0 0,0 0 0 0 0,0 0 0 0 0,1 0 0 0 0,-1 0 0 0 0,0 0 1 0 0,1 0-1 0 0,-1 0 0 0 0,0 0 0 0 0,1 0 0 0 0,-1 0 0 0 0,0 0 0 0 0,1 0 1 0 0,-1 0-1 0 0,0 0 0 0 0,1 0 0 0 0,-1 0 0 0 0,0-1 0 0 0,0 1 0 0 0,1 0 1 0 0,-1 0-1 0 0,0 0 0 0 0,0 0 0 0 0,1-1 0 0 0,-1 1 0 0 0,0 0 0 0 0,0 0 1 0 0,1-1-1 0 0,-1 1 0 0 0,0 0 0 0 0,0 0 0 0 0,0-1 0 0 0,0 1 0 0 0,0 0 1 0 0,1-1-1 0 0,-1 1 0 0 0,0 0 0 0 0,0-1 0 0 0,5-5-3575 0 0,5 5-1800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22 7050 0 0,'-2'-2'1206'0'0,"1"-1"1"0"0,-1 1 0 0 0,0 0 0 0 0,0 0 0 0 0,0 0 0 0 0,-1 0 0 0 0,1 0 0 0 0,-4-2 0 0 0,5 4-1067 0 0,1 0-1 0 0,0 0 0 0 0,-1-1 1 0 0,1 1-1 0 0,0 0 1 0 0,-1 0-1 0 0,1 0 1 0 0,0 0-1 0 0,-1 0 1 0 0,1 0-1 0 0,0 0 1 0 0,0 0-1 0 0,-1 0 0 0 0,1 1 1 0 0,0-1-1 0 0,-1 0 1 0 0,1 0-1 0 0,0 0 1 0 0,-1 0-1 0 0,1 0 1 0 0,0 0-1 0 0,0 1 0 0 0,-1-1 1 0 0,1 0-1 0 0,0 0 1 0 0,0 0-1 0 0,-1 1 1 0 0,1-1-1 0 0,0 0 1 0 0,-6 18 710 0 0,6 2-468 0 0,0 0-1 0 0,1-1 1 0 0,7 39-1 0 0,0 4 7 0 0,-8-56-398 0 0,1-1-1 0 0,0 1 1 0 0,0 0 0 0 0,0-1-1 0 0,1 1 1 0 0,0-1-1 0 0,0 0 1 0 0,3 7 0 0 0,2-1-4119 0 0,1 1-4233 0 0,-2-3 1615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1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33 23581 0 0,'-6'-9'1304'0'0,"0"3"-343"0"0,0-1-73 0 0,4 3-544 0 0,0 2-240 0 0,0 1-56 0 0,1-1-40 0 0,0 2-96 0 0,1-2-200 0 0,1 2-360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6401 0 0,'-2'1'359'0'0,"0"-1"-1"0"0,1 1 0 0 0,-1 0 0 0 0,0 0 0 0 0,0 0 0 0 0,1 0 0 0 0,-1 0 1 0 0,0 0-1 0 0,1 0 0 0 0,-1 1 0 0 0,1-1 0 0 0,0 1 0 0 0,-1-1 1 0 0,1 1-1 0 0,0-1 0 0 0,0 1 0 0 0,0 0 0 0 0,0-1 0 0 0,0 1 0 0 0,0 0 1 0 0,-1 3-1 0 0,-13 41 2101 0 0,14-40-2355 0 0,1 0 1 0 0,-1 1 0 0 0,1-1-1 0 0,1 0 1 0 0,-1 0 0 0 0,1 0 0 0 0,0 1-1 0 0,1-1 1 0 0,-1 0 0 0 0,1 0-1 0 0,0 0 1 0 0,4 6 0 0 0,-4-8-99 0 0,0 0 1 0 0,0-1-1 0 0,0 1 0 0 0,0 0 1 0 0,1-1-1 0 0,0 1 1 0 0,-1-1-1 0 0,1 0 0 0 0,1 0 1 0 0,-1 0-1 0 0,0 0 1 0 0,1-1-1 0 0,-1 1 1 0 0,1-1-1 0 0,0 0 0 0 0,0 0 1 0 0,0 0-1 0 0,6 1 1 0 0,-8-2-2 0 0,0-1 0 0 0,-1 0 0 0 0,1 1 0 0 0,0-1 0 0 0,0 0 0 0 0,0 0 0 0 0,0 0 0 0 0,0-1 0 0 0,0 1 0 0 0,0 0 0 0 0,0-1 0 0 0,0 1 0 0 0,0-1 0 0 0,0 0 0 0 0,0 0 0 0 0,-1 1 0 0 0,1-1 0 0 0,0 0 0 0 0,0-1 0 0 0,-1 1 1 0 0,1 0-1 0 0,-1 0 0 0 0,1-1 0 0 0,-1 1 0 0 0,0-1 0 0 0,1 1 0 0 0,-1-1 0 0 0,0 1 0 0 0,0-1 0 0 0,0 0 0 0 0,0 0 0 0 0,0 1 0 0 0,0-4 0 0 0,1 1 26 0 0,-1 0 0 0 0,0 0 1 0 0,0 0-1 0 0,-1-1 0 0 0,1 1 0 0 0,-1 0 1 0 0,0 0-1 0 0,0 0 0 0 0,0 0 0 0 0,0 0 0 0 0,-1-1 1 0 0,0 1-1 0 0,0 0 0 0 0,0 0 0 0 0,-2-4 0 0 0,1 3-2 0 0,-1 0-1 0 0,1 1 0 0 0,-1-1 0 0 0,0 1 1 0 0,-1 0-1 0 0,1 0 0 0 0,-1 0 0 0 0,1 0 1 0 0,-1 0-1 0 0,0 1 0 0 0,-1 0 0 0 0,1 0 1 0 0,0 0-1 0 0,-1 0 0 0 0,0 1 0 0 0,0 0 1 0 0,0 0-1 0 0,1 0 0 0 0,-2 0 0 0 0,1 1 1 0 0,0 0-1 0 0,0 0 0 0 0,0 0 0 0 0,-1 1 1 0 0,1 0-1 0 0,-9 0 0 0 0,13 0-43 0 0,1 0 0 0 0,0 1 0 0 0,0-1 0 0 0,-1 0-1 0 0,1 0 1 0 0,0 0 0 0 0,0 0 0 0 0,-1 0 0 0 0,1 0 0 0 0,0 0-1 0 0,0 0 1 0 0,-1 0 0 0 0,1 1 0 0 0,0-1 0 0 0,0 0 0 0 0,0 0 0 0 0,-1 0-1 0 0,1 0 1 0 0,0 1 0 0 0,0-1 0 0 0,0 0 0 0 0,0 0 0 0 0,-1 1-1 0 0,1-1 1 0 0,0 0 0 0 0,0 0 0 0 0,0 0 0 0 0,0 1 0 0 0,0-1 0 0 0,0 0-1 0 0,0 0 1 0 0,0 1 0 0 0,0-1 0 0 0,0 0 0 0 0,0 1 0 0 0,0-1-1 0 0,0 0 1 0 0,0 1 0 0 0,6 11-1286 0 0,15 9-1971 0 0,17 5-3116 0 0,-24-19 1877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81 8538 0 0,'-3'-2'659'0'0,"0"0"0"0"0,1 0 0 0 0,-1 0 0 0 0,0 1 0 0 0,0-1 0 0 0,-1 1 0 0 0,-3-2 0 0 0,7 3-574 0 0,-1 0 1 0 0,1 0 0 0 0,0 0-1 0 0,0 0 1 0 0,-1 0 0 0 0,1 0 0 0 0,0 0-1 0 0,0 0 1 0 0,-1 0 0 0 0,1 0-1 0 0,0 0 1 0 0,0 0 0 0 0,-1 1 0 0 0,1-1-1 0 0,0 0 1 0 0,0 0 0 0 0,-1 0-1 0 0,1 0 1 0 0,0 0 0 0 0,0 1 0 0 0,0-1-1 0 0,-1 0 1 0 0,1 0 0 0 0,0 0 0 0 0,0 0-1 0 0,0 1 1 0 0,0-1 0 0 0,-1 0-1 0 0,1 0 1 0 0,0 1 0 0 0,0-1 0 0 0,0 0-1 0 0,0 0 1 0 0,0 1 0 0 0,2 19 989 0 0,0-14-1055 0 0,1 0 0 0 0,0 0 0 0 0,0 0-1 0 0,0 0 1 0 0,1 0 0 0 0,0-1 0 0 0,0 1 0 0 0,0-1 0 0 0,1 0-1 0 0,0-1 1 0 0,0 1 0 0 0,0-1 0 0 0,10 6 0 0 0,-13-8-30 0 0,1 0 1 0 0,0-1 0 0 0,0 0-1 0 0,-1 1 1 0 0,1-1-1 0 0,0 0 1 0 0,0 0 0 0 0,0-1-1 0 0,0 1 1 0 0,1-1 0 0 0,-1 1-1 0 0,0-1 1 0 0,5 0 0 0 0,-6-1 8 0 0,0 1 1 0 0,1-1 0 0 0,-1 0 0 0 0,0 0 0 0 0,0 0 0 0 0,0 0 0 0 0,0 0 0 0 0,-1 0 0 0 0,1 0 0 0 0,0-1 0 0 0,0 1 0 0 0,-1 0 0 0 0,1-1 0 0 0,-1 0 0 0 0,1 1 0 0 0,-1-1 0 0 0,0 0 0 0 0,1 0 0 0 0,-1 0 0 0 0,0 0 0 0 0,1-2 0 0 0,0-1 21 0 0,-1 0 1 0 0,0 0 0 0 0,0 0 0 0 0,0 0 0 0 0,0 0 0 0 0,-1 0-1 0 0,1-1 1 0 0,-1 1 0 0 0,-1 0 0 0 0,1 0 0 0 0,-1 0 0 0 0,0 0 0 0 0,0 0-1 0 0,0 0 1 0 0,-1 0 0 0 0,0 0 0 0 0,0 1 0 0 0,0-1 0 0 0,0 1 0 0 0,-1-1-1 0 0,-5-7 1 0 0,6 9 22 0 0,0 1 0 0 0,0-1 0 0 0,0 1 0 0 0,0-1 0 0 0,-1 1 0 0 0,1 0 0 0 0,-1 0 0 0 0,1 0-1 0 0,-1 0 1 0 0,0 0 0 0 0,0 0 0 0 0,0 1 0 0 0,0-1 0 0 0,0 1 0 0 0,0 0 0 0 0,0 0 0 0 0,0 0 0 0 0,0 1 0 0 0,0-1 0 0 0,-1 1-1 0 0,1-1 1 0 0,0 1 0 0 0,0 0 0 0 0,-1 1 0 0 0,1-1 0 0 0,0 0 0 0 0,0 1 0 0 0,-1 0 0 0 0,1-1 0 0 0,0 1 0 0 0,0 1 0 0 0,0-1-1 0 0,0 0 1 0 0,-4 4 0 0 0,4-4-50 0 0,1 0-1 0 0,0 1 1 0 0,0 0-1 0 0,0 0 1 0 0,0 0 0 0 0,0 0-1 0 0,0 0 1 0 0,0 0-1 0 0,1 0 1 0 0,-1 0-1 0 0,1 1 1 0 0,0-1-1 0 0,-1 0 1 0 0,1 1 0 0 0,0 0-1 0 0,0-1 1 0 0,1 1-1 0 0,-1-1 1 0 0,1 1-1 0 0,-1 0 1 0 0,1 0-1 0 0,0 3 1 0 0,0-4-238 0 0,0 0 1 0 0,0 0-1 0 0,1 0 1 0 0,-1 0 0 0 0,1 0-1 0 0,0 0 1 0 0,-1 0-1 0 0,1 0 1 0 0,0 0-1 0 0,0-1 1 0 0,0 1-1 0 0,2 3 1 0 0,-1-4-271 0 0,0 1 0 0 0,0 0 0 0 0,0-1 0 0 0,-1 1 0 0 0,1-1 0 0 0,1 1 0 0 0,-1-1 1 0 0,0 0-1 0 0,0 0 0 0 0,0 0 0 0 0,1 0 0 0 0,2 1 0 0 0,7 0-2010 0 0,3 2-1837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4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54 10570 0 0,'-2'1'411'0'0,"0"-1"-1"0"0,1 1 0 0 0,-1 0 0 0 0,0 0 1 0 0,1-1-1 0 0,-1 1 0 0 0,0 1 1 0 0,1-1-1 0 0,-1 0 0 0 0,1 0 0 0 0,0 0 1 0 0,-1 1-1 0 0,1-1 0 0 0,0 1 1 0 0,0-1-1 0 0,0 1 0 0 0,0 0 0 0 0,0-1 1 0 0,0 1-1 0 0,0 2 0 0 0,0 0-160 0 0,0-1 1 0 0,0 1-1 0 0,1-1 0 0 0,0 1 0 0 0,0-1 0 0 0,0 1 0 0 0,0 0 0 0 0,0-1 1 0 0,1 1-1 0 0,1 3 0 0 0,0 3-208 0 0,1-1 1 0 0,0 0-1 0 0,1 0 1 0 0,0 0 0 0 0,1-1-1 0 0,0 1 1 0 0,6 8-1 0 0,-8-14-38 0 0,0 1 0 0 0,0-1 0 0 0,1 0 0 0 0,-1 0-1 0 0,0 0 1 0 0,1 0 0 0 0,0 0 0 0 0,0-1 0 0 0,0 0 0 0 0,0 1 0 0 0,0-2-1 0 0,7 4 1 0 0,-9-5 1 0 0,0 0-1 0 0,0 1 0 0 0,0-1 1 0 0,0 0-1 0 0,0 0 0 0 0,0 0 0 0 0,0 0 1 0 0,0-1-1 0 0,0 1 0 0 0,0 0 1 0 0,0-1-1 0 0,0 1 0 0 0,-1-1 1 0 0,1 0-1 0 0,0 0 0 0 0,0 0 1 0 0,-1 0-1 0 0,1 0 0 0 0,0 0 0 0 0,-1 0 1 0 0,1 0-1 0 0,-1 0 0 0 0,1-1 1 0 0,-1 1-1 0 0,0-1 0 0 0,0 1 1 0 0,1-1-1 0 0,-1 0 0 0 0,0 1 1 0 0,0-1-1 0 0,0-2 0 0 0,3-4 20 0 0,0-1 0 0 0,-1 0 0 0 0,0 0 0 0 0,-1 0 0 0 0,0 0 0 0 0,0 0 0 0 0,-1-1 0 0 0,0 1 1 0 0,0 0-1 0 0,-1-1 0 0 0,-1 1 0 0 0,-1-13 0 0 0,1 18-3 0 0,1 0 0 0 0,-1 0 1 0 0,0 0-1 0 0,0 0 1 0 0,-1 1-1 0 0,1-1 1 0 0,-1 0-1 0 0,0 1 0 0 0,0-1 1 0 0,0 1-1 0 0,0-1 1 0 0,0 1-1 0 0,-1 0 0 0 0,0 0 1 0 0,1 0-1 0 0,-1 0 1 0 0,0 1-1 0 0,-1-1 0 0 0,1 1 1 0 0,0 0-1 0 0,-1 0 1 0 0,1 0-1 0 0,-1 0 0 0 0,1 0 1 0 0,-1 1-1 0 0,0 0 1 0 0,0 0-1 0 0,0 0 1 0 0,0 0-1 0 0,-6 0 0 0 0,2 0-98 0 0,-1 1 0 0 0,1 1-1 0 0,-1-1 1 0 0,1 2 0 0 0,-1-1 0 0 0,1 1-1 0 0,0 0 1 0 0,-9 3 0 0 0,-8 9-3461 0 0,4 4-4406 0 0,16-10 1464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31 6377 0 0,'-14'-30'6072'0'0,"21"51"-2072"0"0,132 297-1897 0 0,-106-245-1998 0 0,-4 2-1 0 0,-3 2 1 0 0,23 110 0 0 0,-42-158-756 0 0,-11-46-8462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3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51 6225 0 0,'-1'3'394'0'0,"0"0"-1"0"0,0 0 1 0 0,1 0-1 0 0,-1 0 1 0 0,1 0-1 0 0,-1 0 1 0 0,1 0-1 0 0,0 0 1 0 0,0 0-1 0 0,0 0 1 0 0,0 0 0 0 0,1 0-1 0 0,-1 0 1 0 0,1-1-1 0 0,0 1 1 0 0,0 0-1 0 0,0 0 1 0 0,0 0-1 0 0,2 3 1 0 0,31 56 909 0 0,-30-55-984 0 0,1 1-140 0 0,24 35 391 0 0,-27-41-524 0 0,-1-1 1 0 0,0 1 0 0 0,1-1-1 0 0,-1 1 1 0 0,0-1 0 0 0,1 1-1 0 0,0-1 1 0 0,-1 0 0 0 0,1 0-1 0 0,0 0 1 0 0,0 0 0 0 0,-1 0-1 0 0,1 0 1 0 0,0 0-1 0 0,0-1 1 0 0,0 1 0 0 0,0-1-1 0 0,0 1 1 0 0,0-1 0 0 0,4 0-1 0 0,-5 0 29 0 0,1-1 0 0 0,-1 1-1 0 0,1-1 1 0 0,-1 0-1 0 0,1 0 1 0 0,-1 0 0 0 0,0 0-1 0 0,0 0 1 0 0,1 0-1 0 0,-1 0 1 0 0,0 0 0 0 0,0-1-1 0 0,0 1 1 0 0,0 0-1 0 0,0-1 1 0 0,-1 1 0 0 0,1 0-1 0 0,0-1 1 0 0,1-3-1 0 0,10-35 336 0 0,-8 27-306 0 0,27-73 599 0 0,-16 51-1754 0 0,-2-1-3578 0 0,-12 25-712 0 0,-2 4 192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6201 0 0,'11'8'9093'0'0,"33"47"-6909"0"0,20 42-902 0 0,126 182-685 0 0,11-17-327 0 0,-189-243-61 0 0,-11-19-212 0 0,-1 1 0 0 0,1 0 0 0 0,-1 0 0 0 0,1-1 1 0 0,-1 1-1 0 0,0 0 0 0 0,1 0 0 0 0,-1 0 0 0 0,0-1 0 0 0,0 1 1 0 0,0 0-1 0 0,1 0 0 0 0,-1 0 0 0 0,0 0 0 0 0,0 0 0 0 0,0 0 1 0 0,-1-1-1 0 0,1 1 0 0 0,0 0 0 0 0,0 0 0 0 0,-1 1 1 0 0,1-2-363 0 0,-1 0 0 0 0,1 0 0 0 0,0-1 0 0 0,-1 1 0 0 0,1 0 0 0 0,-1 0 0 0 0,-4-7-5476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4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11915 0 0,'0'1'235'0'0,"0"0"1"0"0,0 0-1 0 0,-1 0 1 0 0,1 0-1 0 0,0 0 1 0 0,0 0 0 0 0,0 0-1 0 0,0 0 1 0 0,0 0-1 0 0,1 0 1 0 0,-1 0-1 0 0,0 0 1 0 0,0 0 0 0 0,1 0-1 0 0,-1 0 1 0 0,1 0-1 0 0,-1 0 1 0 0,0 0-1 0 0,1-1 1 0 0,0 1 0 0 0,-1 0-1 0 0,1 0 1 0 0,-1 0-1 0 0,2 0 1 0 0,19 24 114 0 0,-19-22-11 0 0,2 1-251 0 0,1 1 0 0 0,-1 0 0 0 0,1-1 1 0 0,0 0-1 0 0,0 0 0 0 0,1-1 0 0 0,-1 0 0 0 0,1 1 0 0 0,8 2 0 0 0,-12-5-78 0 0,0 0 0 0 0,0-1 0 0 0,0 1 0 0 0,1-1 0 0 0,-1 0 0 0 0,0 0 0 0 0,0 0 0 0 0,0 0-1 0 0,0 0 1 0 0,0 0 0 0 0,0 0 0 0 0,1-1 0 0 0,-1 1 0 0 0,0-1 0 0 0,0 1 0 0 0,0-1 0 0 0,0 0 0 0 0,0 0 0 0 0,0 0 0 0 0,-1 0 0 0 0,1 0 0 0 0,0 0 0 0 0,0-1 0 0 0,-1 1 0 0 0,1 0 0 0 0,-1-1-1 0 0,1 0 1 0 0,-1 1 0 0 0,0-1 0 0 0,1 0 0 0 0,0-2 0 0 0,7-13 40 0 0,-1 0-1 0 0,-1-1 1 0 0,-1 1 0 0 0,0-1-1 0 0,-2-1 1 0 0,0 1-1 0 0,3-29 1 0 0,4-20-966 0 0,-11 65 572 0 0,3-9-1912 0 0,12 13-9052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4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8514 0 0,'14'40'5172'0'0,"20"20"-2412"0"0,-8-17-1729 0 0,25 67 645 0 0,54 171 0 0 0,-81-213-1597 0 0,-16-51-904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12355 0 0,'1'3'468'0'0,"1"0"0"0"0,-1-1 0 0 0,1 1 0 0 0,0-1 0 0 0,0 1 1 0 0,0-1-1 0 0,0 0 0 0 0,1 1 0 0 0,-1-1 0 0 0,0 0 0 0 0,1-1 0 0 0,0 1 1 0 0,3 1-1 0 0,42 21 794 0 0,-35-18-757 0 0,-9-4-437 0 0,-1-1 0 0 0,1 1 0 0 0,0 0 0 0 0,-1-1-1 0 0,1 0 1 0 0,0 0 0 0 0,0 0 0 0 0,0-1-1 0 0,0 1 1 0 0,0-1 0 0 0,0 0 0 0 0,0 0-1 0 0,0 0 1 0 0,0-1 0 0 0,0 1 0 0 0,0-1 0 0 0,0 0-1 0 0,0 0 1 0 0,0 0 0 0 0,4-3 0 0 0,-4 1-42 0 0,0 0 0 0 0,0 0 0 0 0,0-1 0 0 0,0 1 0 0 0,-1-1 0 0 0,0 0 0 0 0,1 0 0 0 0,-1 0 0 0 0,-1 0 0 0 0,1-1 0 0 0,-1 1 0 0 0,0-1 0 0 0,0 0 0 0 0,0 0-1 0 0,2-6 1 0 0,13-64-501 0 0,-14 25-5624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99 9602 0 0,'-2'0'480'0'0,"0"0"0"0"0,0 0 0 0 0,0 0 0 0 0,0 1 0 0 0,0-1 1 0 0,0 0-1 0 0,-1 1 0 0 0,1 0 0 0 0,0-1 0 0 0,0 1 0 0 0,1 0 0 0 0,-1 0 0 0 0,0 0 0 0 0,0 0 0 0 0,0 0 0 0 0,-2 3 1 0 0,3-3-317 0 0,0 0 0 0 0,0 1 0 0 0,0-1-1 0 0,0 1 1 0 0,0-1 0 0 0,0 1 0 0 0,0 0 0 0 0,1-1 0 0 0,-1 1 0 0 0,1 0 0 0 0,-1-1 0 0 0,1 1 0 0 0,0 0 0 0 0,-1-1 0 0 0,1 1 0 0 0,0 2 0 0 0,1 0-144 0 0,-1-1 0 0 0,1 1 0 0 0,-1 0 0 0 0,1-1 0 0 0,0 1 0 0 0,0-1 0 0 0,1 0 0 0 0,-1 1 0 0 0,1-1 0 0 0,0 0 0 0 0,-1 0 0 0 0,1 0 0 0 0,1 0 0 0 0,-1 0 0 0 0,0 0 0 0 0,1-1 0 0 0,-1 1 0 0 0,5 2 0 0 0,-5-3-18 0 0,-1-1-1 0 0,1 0 1 0 0,0 0-1 0 0,0 0 1 0 0,-1 0-1 0 0,1 0 1 0 0,0 0 0 0 0,0 0-1 0 0,0 0 1 0 0,0-1-1 0 0,0 1 1 0 0,0-1-1 0 0,0 1 1 0 0,1-1-1 0 0,-1 0 1 0 0,0 0 0 0 0,0 0-1 0 0,0 0 1 0 0,0 0-1 0 0,0 0 1 0 0,0-1-1 0 0,0 1 1 0 0,0-1-1 0 0,0 1 1 0 0,4-3 0 0 0,-4 1 4 0 0,1 0 1 0 0,0 0-1 0 0,-1-1 1 0 0,0 1-1 0 0,1-1 1 0 0,-1 0-1 0 0,0 0 1 0 0,-1 0 0 0 0,1 0-1 0 0,0 0 1 0 0,-1 0-1 0 0,1 0 1 0 0,-1-1-1 0 0,0 1 1 0 0,0-4 0 0 0,10-50 31 0 0,-10 54-94 0 0,-1 0 0 0 0,1 0 1 0 0,-1 0-1 0 0,0-1 0 0 0,0 1 1 0 0,-1 0-1 0 0,1 0 1 0 0,-1-1-1 0 0,1 1 0 0 0,-1 0 1 0 0,0 0-1 0 0,0 0 0 0 0,0 0 1 0 0,-1 0-1 0 0,-1-3 0 0 0,2 5 18 0 0,1 1 1 0 0,-1 0-1 0 0,1-1 0 0 0,-1 1 0 0 0,0 0 0 0 0,1 0 0 0 0,-1 0 0 0 0,1 0 0 0 0,-1 0 0 0 0,0 0 0 0 0,1 0 1 0 0,-1 0-1 0 0,1 0 0 0 0,-1 0 0 0 0,0 0 0 0 0,1 0 0 0 0,-1 0 0 0 0,1 0 0 0 0,-1 0 0 0 0,0 1 0 0 0,1-1 1 0 0,-1 0-1 0 0,1 0 0 0 0,-1 1 0 0 0,1-1 0 0 0,-1 0 0 0 0,1 1 0 0 0,-1-1 0 0 0,1 1 0 0 0,-1-1 1 0 0,1 0-1 0 0,0 1 0 0 0,-1-1 0 0 0,1 1 0 0 0,0-1 0 0 0,-1 1 0 0 0,1 0 0 0 0,0-1 0 0 0,0 1 0 0 0,-1-1 1 0 0,1 1-1 0 0,0-1 0 0 0,0 1 0 0 0,0 0 0 0 0,0-1 0 0 0,0 1 0 0 0,0-1 0 0 0,0 2 0 0 0,0-1 29 0 0,-1-1 0 0 0,1 1-1 0 0,0-1 1 0 0,0 1 0 0 0,0-1-1 0 0,-1 1 1 0 0,1-1-1 0 0,0 1 1 0 0,0-1 0 0 0,0 1-1 0 0,0-1 1 0 0,0 1 0 0 0,0-1-1 0 0,0 1 1 0 0,0 0-1 0 0,0-1 1 0 0,1 1 0 0 0,-1-1-1 0 0,0 1 1 0 0,0-1 0 0 0,0 1-1 0 0,1-1 1 0 0,-1 1 0 0 0,0-1-1 0 0,0 1 1 0 0,1-1-1 0 0,-1 1 1 0 0,0-1 0 0 0,1 0-1 0 0,-1 1 1 0 0,1-1 0 0 0,-1 0-1 0 0,0 1 1 0 0,1-1-1 0 0,-1 0 1 0 0,1 1 0 0 0,-1-1-1 0 0,1 0 1 0 0,-1 0 0 0 0,1 0-1 0 0,-1 1 1 0 0,1-1 0 0 0,0 0-1 0 0,-1 0 1 0 0,1 0-1 0 0,-1 0 1 0 0,1 0 0 0 0,-1 0-1 0 0,1 0 1 0 0,-1 0 0 0 0,1 0-1 0 0,-1 0 1 0 0,1 0-1 0 0,-1-1 1 0 0,1 1 0 0 0,0 0-1 0 0,-1 0 1 0 0,1 0 0 0 0,-1-1-1 0 0,0 1 1 0 0,1 0 0 0 0,-1-1-1 0 0,1 1 1 0 0,0-1-1 0 0,40-22 176 0 0,-5 2-1352 0 0,-8 12-3483 0 0,-10-2 362 0 0,-17 11 4360 0 0,-1 0 0 0 0,0-1 0 0 0,1 1 0 0 0,-1 0 0 0 0,1 0 0 0 0,-1 0 0 0 0,0-1-1 0 0,0 1 1 0 0,1 0 0 0 0,-1 0 0 0 0,0-1 0 0 0,1 1 0 0 0,-1 0 0 0 0,0 0 0 0 0,0-1 0 0 0,1 1 0 0 0,-1 0 0 0 0,0-1 0 0 0,0 1 0 0 0,0 0 0 0 0,0-1-1 0 0,0 1 1 0 0,1 0 0 0 0,-1-1 0 0 0,0 1 0 0 0,0-1 0 0 0,0 1 0 0 0,0 0 0 0 0,0-1 0 0 0,0 1 0 0 0,0-1 0 0 0,0 1 0 0 0,0 0 0 0 0,0-1 0 0 0,0 1-1 0 0,-1 0 1 0 0,1-1 0 0 0,0 1 0 0 0,0 0 0 0 0,0-1 0 0 0,0 1 0 0 0,-1 0 0 0 0,1-1 0 0 0,0 1 0 0 0,0 0 0 0 0,0-1 0 0 0,-1 1 0 0 0,1 0-1 0 0,0-1 1 0 0,-1 1 0 0 0,1 0 0 0 0,-4 9 5875 0 0,1 16-4334 0 0,3-24-1321 0 0,-1 66 1266 0 0,0-5-2625 0 0,-4-23-4352 0 0,5-39 5313 0 0,0 0 0 0 0,-1 1 0 0 0,1-1 0 0 0,0 1 0 0 0,0-1 0 0 0,0 0 1 0 0,-1 1-1 0 0,1-1 0 0 0,0 0 0 0 0,0 1 0 0 0,-1-1 0 0 0,1 0 0 0 0,0 0 0 0 0,-1 1 0 0 0,1-1 0 0 0,0 0 0 0 0,-1 0 0 0 0,1 1 0 0 0,-1-1 0 0 0,1 0 0 0 0,0 0 0 0 0,-1 0 0 0 0,1 0 0 0 0,-1 0 0 0 0,1 1 0 0 0,0-1 1 0 0,-1 0-1 0 0,1 0 0 0 0,-1 0 0 0 0,1 0 0 0 0,-1 0 0 0 0,1 0 0 0 0,0-1 0 0 0,-1 1 0 0 0,1 0 0 0 0,-1 0 0 0 0,1 0 0 0 0,0 0 0 0 0,-1 0 0 0 0,1-1 0 0 0,-1 1 0 0 0,1 0 0 0 0,0 0 0 0 0,-1-1 0 0 0,1 1 0 0 0,0 0 1 0 0,-1 0-1 0 0,1-1 0 0 0,-3-1-586 0 0,-3 1-3179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1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 8346 0 0,'-2'-24'15095'0'0,"2"37"-13229"0"0,2 15-838 0 0,-2-2-1039 0 0,2-1-1 0 0,1 0 1 0 0,1 0-1 0 0,11 39 1 0 0,-10-54-644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9890 0 0,'-2'6'1106'0'0,"1"1"0"0"0,0 0 0 0 0,0 0 0 0 0,1 0 0 0 0,0 0 0 0 0,0 0 0 0 0,0-1 0 0 0,3 11 0 0 0,-2-13-931 0 0,-1 0 0 0 0,1-1-1 0 0,1 1 1 0 0,-1-1 0 0 0,0 1-1 0 0,1-1 1 0 0,0 0-1 0 0,-1 1 1 0 0,1-1 0 0 0,1 0-1 0 0,-1 0 1 0 0,0 0 0 0 0,1-1-1 0 0,-1 1 1 0 0,1 0-1 0 0,0-1 1 0 0,4 3 0 0 0,-5-4-165 0 0,-1 0 1 0 0,1 0 0 0 0,-1 0 0 0 0,1-1 0 0 0,0 1-1 0 0,-1 0 1 0 0,1-1 0 0 0,0 0 0 0 0,-1 1 0 0 0,1-1 0 0 0,0 0-1 0 0,0 0 1 0 0,-1 0 0 0 0,1 0 0 0 0,0 0 0 0 0,0 0-1 0 0,-1-1 1 0 0,1 1 0 0 0,0 0 0 0 0,0-1 0 0 0,-1 1 0 0 0,3-2-1 0 0,-2 0 14 0 0,0 1 0 0 0,1-1 0 0 0,-1 0 0 0 0,0 0 0 0 0,0 0 0 0 0,0 0-1 0 0,0 0 1 0 0,-1 0 0 0 0,1-1 0 0 0,-1 1 0 0 0,1-1 0 0 0,1-3 0 0 0,-1 0-172 0 0,0 1 1 0 0,0 0 0 0 0,0-1 0 0 0,-1 1 0 0 0,0-1-1 0 0,0 1 1 0 0,0-1 0 0 0,-1 0 0 0 0,0 1 0 0 0,0-1-1 0 0,0 0 1 0 0,-1 1 0 0 0,-1-8 0 0 0,1 12 44 0 0,1 1-1 0 0,0-1 1 0 0,0 1-1 0 0,0-1 1 0 0,-1 0 0 0 0,1 1-1 0 0,0-1 1 0 0,-1 1 0 0 0,1-1-1 0 0,0 1 1 0 0,-1-1-1 0 0,1 1 1 0 0,-1 0 0 0 0,1-1-1 0 0,-1 1 1 0 0,1-1-1 0 0,-1 1 1 0 0,1 0 0 0 0,-1-1-1 0 0,1 1 1 0 0,-1 0 0 0 0,1 0-1 0 0,-1-1 1 0 0,0 1-1 0 0,1 0 1 0 0,-1 0 0 0 0,1 0-1 0 0,-1 0 1 0 0,0 0 0 0 0,1 0-1 0 0,-1 0 1 0 0,0 0-1 0 0,-23 12-3347 0 0,-15 27-1007 0 0,37-38 4367 0 0,1 1-390 0 0,-8 9-523 0 0,2 1 4805 0 0,11-6 706 0 0,13-4-2196 0 0,12-2-1945 0 0,-17 1-554 0 0,-1-1 0 0 0,1 0 0 0 0,0-1 0 0 0,20-4 0 0 0,-26 3-408 0 0,0 0-1 0 0,0 0 0 0 0,-1-1 1 0 0,1 0-1 0 0,-1 0 1 0 0,0 0-1 0 0,7-5 1 0 0,-5 1-792 0 0,-5 5 901 0 0,0 0-1 0 0,0 0 1 0 0,0-1-1 0 0,1 1 1 0 0,-1 0-1 0 0,1 1 1 0 0,-1-1-1 0 0,1 0 1 0 0,0 1-1 0 0,-1 0 1 0 0,11 2 10149 0 0,-19 19-5386 0 0,3-10-2947 0 0,0 5-941 0 0,-1 0 0 0 0,2 0 0 0 0,0 0 0 0 0,1 1 0 0 0,1 25 0 0 0,4-35-1251 0 0,2-12 267 0 0,8-16 67 0 0,-12 17 515 0 0,0 1 39 0 0,0 1 1 0 0,1 0 0 0 0,-1 0-1 0 0,1 0 1 0 0,0 0-1 0 0,-1 0 1 0 0,1 0 0 0 0,1 1-1 0 0,-1-1 1 0 0,0 1 0 0 0,1 0-1 0 0,6-4 1 0 0,-8 6-120 0 0,0-1 1 0 0,0 1 0 0 0,1-1-1 0 0,-1 1 1 0 0,0 0 0 0 0,0 0-1 0 0,1 0 1 0 0,-1 0 0 0 0,0 0-1 0 0,0 0 1 0 0,1 0 0 0 0,1 2-1 0 0,20 8-3862 0 0,-13-4-3634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6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9178 0 0,'23'1'12523'0'0,"-6"1"-10728"0"0,-2-7-5217 0 0,-15 5 3144 0 0,1-1 1 0 0,-1 0 0 0 0,0 1 0 0 0,0-1 0 0 0,0 0 0 0 0,1 1 0 0 0,-1-1 0 0 0,0 0-1 0 0,0 0 1 0 0,0 1 0 0 0,0-1 0 0 0,0 0 0 0 0,0 1 0 0 0,0-1 0 0 0,-1 0-1 0 0,1 0 1 0 0,0 1 0 0 0,0-1 0 0 0,-1 0 0 0 0,1 1 0 0 0,0-1 0 0 0,0 1-1 0 0,-1-2 1 0 0,-1-1-1475 0 0,2-8-5301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4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46 7834 0 0,'-7'5'4277'0'0,"61"-35"-322"0"0,-38 27-3803 0 0,0 0-1 0 0,1 1 1 0 0,25 1-1 0 0,33-5 97 0 0,-57 0-3954 0 0,-34 23-5356 0 0,9-9 6110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5929 0 0,'-1'0'180'0'0,"0"0"0"0"0,1 0 1 0 0,-1 0-1 0 0,0-1 0 0 0,0 1 0 0 0,1 0 0 0 0,-1 1 0 0 0,0-1 0 0 0,1 0 0 0 0,-1 0 0 0 0,0 0 0 0 0,1 0 0 0 0,-1 0 0 0 0,0 1 0 0 0,1-1 1 0 0,-1 0-1 0 0,0 1 0 0 0,1-1 0 0 0,-1 0 0 0 0,1 1 0 0 0,-1-1 0 0 0,1 1 0 0 0,-1-1 0 0 0,1 1 0 0 0,-1-1 0 0 0,1 1 0 0 0,-1-1 1 0 0,1 1-1 0 0,-1-1 0 0 0,1 1 0 0 0,0 0 0 0 0,0-1 0 0 0,-1 1 0 0 0,1 0 0 0 0,0-1 0 0 0,0 1 0 0 0,0 0 0 0 0,-1-1 0 0 0,1 1 1 0 0,0 0-1 0 0,0 0 0 0 0,0-1 0 0 0,0 1 0 0 0,0 0 0 0 0,0-1 0 0 0,1 1 0 0 0,-1 0 0 0 0,17 39 2666 0 0,-8-21-2540 0 0,94 297 760 0 0,-90-272-2120 0 0,12 65-1 0 0,-24-102 1015 0 0,0 2-915 0 0,-1-6-708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3569 0 0,'12'17'6565'0'0,"-2"4"-3957"0"0,8 13-596 0 0,-5-17-1334 0 0,53 62 975 0 0,-58-70-1564 0 0,0-1-1 0 0,1-1 0 0 0,0 1 1 0 0,0-2-1 0 0,0 1 0 0 0,19 9 1 0 0,-27-16-72 0 0,0 1 0 0 0,0-1 1 0 0,0 1-1 0 0,0-1 0 0 0,0 1 1 0 0,0-1-1 0 0,1 0 0 0 0,-1 1 0 0 0,0-1 1 0 0,0 0-1 0 0,0 0 0 0 0,0 0 1 0 0,1 0-1 0 0,-1 0 0 0 0,0 0 0 0 0,0 0 1 0 0,0-1-1 0 0,1 1 0 0 0,-1 0 1 0 0,0 0-1 0 0,0-1 0 0 0,0 1 0 0 0,0-1 1 0 0,0 1-1 0 0,0-1 0 0 0,0 0 1 0 0,0 1-1 0 0,0-1 0 0 0,0 0 0 0 0,0 0 1 0 0,0 1-1 0 0,-1-1 0 0 0,1 0 1 0 0,0 0-1 0 0,0 0 0 0 0,-1 0 0 0 0,1 0 1 0 0,-1 0-1 0 0,1 0 0 0 0,0-2 1 0 0,1-4 51 0 0,1-1 0 0 0,-1 0 0 0 0,-1 0 0 0 0,2-16 0 0 0,-1 5-58 0 0,5-20-306 0 0,5-36 837 0 0,-9 39-6609 0 0,-3 44-665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59 5777 0 0,'-1'0'181'0'0,"1"1"0"0"0,-1-1 0 0 0,0 1 0 0 0,0-1 0 0 0,0 0 0 0 0,0 0 0 0 0,0 0 0 0 0,1 1-1 0 0,-1-1 1 0 0,0 0 0 0 0,0 0 0 0 0,0 0 0 0 0,0 0 0 0 0,0 0 0 0 0,0 0 0 0 0,0-1 0 0 0,1 1 0 0 0,-1 0 0 0 0,0 0 0 0 0,0-1-1 0 0,0 1 1 0 0,0 0 0 0 0,1-1 0 0 0,-1 1 0 0 0,0-1 0 0 0,0 1 0 0 0,1-1 0 0 0,-1 1 0 0 0,-1-2 0 0 0,2 1-49 0 0,0 0 0 0 0,-1 0-1 0 0,1 0 1 0 0,0 1 0 0 0,0-1 0 0 0,0 0 0 0 0,-1 0 0 0 0,1 0 0 0 0,0 0 0 0 0,0 0 0 0 0,0 0 0 0 0,1 0 0 0 0,-1 0-1 0 0,0 0 1 0 0,0 1 0 0 0,0-1 0 0 0,1 0 0 0 0,-1 0 0 0 0,0 0 0 0 0,1 0 0 0 0,-1 0 0 0 0,1 1 0 0 0,-1-1-1 0 0,1 0 1 0 0,-1 0 0 0 0,1 1 0 0 0,0-1 0 0 0,-1 0 0 0 0,2 0 0 0 0,3-2 1 0 0,-1 1 0 0 0,1 0 0 0 0,-1 0 0 0 0,1 0 0 0 0,0 0 0 0 0,0 1 0 0 0,0 0 0 0 0,0 0-1 0 0,0 0 1 0 0,0 1 0 0 0,0 0 0 0 0,0 0 0 0 0,0 0 0 0 0,7 1 0 0 0,29-2 136 0 0,-25-2-368 0 0,15-3 388 0 0,-10 4-2845 0 0,-19 2 927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7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5817 0 0,'0'1'186'0'0,"-1"-1"0"0"0,1 0-1 0 0,-1 1 1 0 0,0-1 0 0 0,1 0 0 0 0,-1 1-1 0 0,1-1 1 0 0,0 1 0 0 0,-1-1-1 0 0,1 1 1 0 0,-1-1 0 0 0,1 1 0 0 0,0-1-1 0 0,-1 1 1 0 0,1 0 0 0 0,0-1-1 0 0,0 1 1 0 0,-1-1 0 0 0,1 1 0 0 0,0 0-1 0 0,0-1 1 0 0,0 1 0 0 0,0 0 0 0 0,0-1-1 0 0,0 1 1 0 0,0-1 0 0 0,0 1-1 0 0,0 0 1 0 0,0-1 0 0 0,0 1 0 0 0,0 0-1 0 0,0-1 1 0 0,1 1 0 0 0,-1 0-1 0 0,0-1 1 0 0,0 1 0 0 0,1-1 0 0 0,-1 1-1 0 0,0-1 1 0 0,1 1 0 0 0,0 0-1 0 0,19 36 1413 0 0,-11-22-507 0 0,149 267 2002 0 0,-22-47-1720 0 0,-128-222-1069 0 0,-4-4-1523 0 0,-23-17-6009 0 0,19 8 7146 0 0,-12-5-4346 0 0,5 3-42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7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5265 0 0,'5'6'8566'0'0,"34"46"-5454"0"0,-34-47-3021 0 0,-1 1 0 0 0,1-1 0 0 0,0 0 0 0 0,1 0 0 0 0,-1 0 0 0 0,1-1 0 0 0,9 5-1 0 0,-14-8-68 0 0,1-1-1 0 0,-1 0 0 0 0,0 1 1 0 0,1-1-1 0 0,-1 0 0 0 0,1 0 0 0 0,-1 0 1 0 0,1 0-1 0 0,-1-1 0 0 0,0 1 1 0 0,1 0-1 0 0,-1-1 0 0 0,1 1 1 0 0,-1 0-1 0 0,0-1 0 0 0,1 0 0 0 0,-1 1 1 0 0,0-1-1 0 0,0 0 0 0 0,0 0 1 0 0,1 1-1 0 0,-1-1 0 0 0,0 0 0 0 0,0 0 1 0 0,0 0-1 0 0,0-1 0 0 0,0 1 1 0 0,-1 0-1 0 0,1 0 0 0 0,0 0 0 0 0,0-1 1 0 0,-1 1-1 0 0,1 0 0 0 0,-1-1 1 0 0,1-1-1 0 0,4-9 18 0 0,-1 0 0 0 0,0 0 0 0 0,2-12 0 0 0,-4 15-24 0 0,13-55 111 0 0,-1 3-1907 0 0,-3 21-4980 0 0,-8 33 1130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 8306 0 0,'-3'3'648'0'0,"1"-1"-234"0"0,0 0-1 0 0,0 1 1 0 0,0-1-1 0 0,1 0 1 0 0,-1 1-1 0 0,1-1 1 0 0,-1 1-1 0 0,1 0 1 0 0,0-1-1 0 0,-1 6 1 0 0,35-16 2499 0 0,-5 0-2710 0 0,-1 1 1 0 0,1 1 0 0 0,53-4-1 0 0,-69 11-1037 0 0,-6 1-1322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6905 0 0,'6'31'8381'0'0,"16"19"-5530"0"0,-7-20-1809 0 0,81 153 345 0 0,-70-139-1445 0 0,-1 1-1 0 0,-3 0 1 0 0,28 80-1 0 0,-48-108-2206 0 0,-2-17 1735 0 0,0 1 0 0 0,0 0-1 0 0,-1 0 1 0 0,1-1 0 0 0,0 1 0 0 0,-1 0 0 0 0,1 0 0 0 0,-1-1 0 0 0,1 1 0 0 0,-1 0-1 0 0,-4 3-3180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6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7730 0 0,'5'-4'16082'0'0,"-2"12"-15924"0"0,4 82 2030 0 0,-6-64-2543 0 0,1 0 0 0 0,1 0 0 0 0,1 0 0 0 0,1 0 0 0 0,1-1 0 0 0,11 28 0 0 0,-6-37-2892 0 0,-9-15 2258 0 0,-1 1-1 0 0,1 0 1 0 0,0-1 0 0 0,0 1-1 0 0,0-1 1 0 0,0 0-1 0 0,0 0 1 0 0,1 0 0 0 0,-1 0-1 0 0,0 0 1 0 0,0 0-1 0 0,1-1 1 0 0,3 2 0 0 0,4-6-3914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8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8234 0 0,'4'3'449'0'0,"-1"0"0"0"0,1 0 0 0 0,-1 0 0 0 0,0 1 0 0 0,0-1 0 0 0,0 1 0 0 0,0 0 0 0 0,0-1 0 0 0,-1 1 0 0 0,4 8 0 0 0,16 21 1369 0 0,-21-31-1719 0 0,1 0 0 0 0,0 0 0 0 0,0 0-1 0 0,1 0 1 0 0,-1 0 0 0 0,0 0 0 0 0,0-1 0 0 0,1 1 0 0 0,-1-1-1 0 0,1 0 1 0 0,-1 0 0 0 0,1 0 0 0 0,0 0 0 0 0,0 0-1 0 0,-1 0 1 0 0,1-1 0 0 0,0 1 0 0 0,0-1 0 0 0,0 0 0 0 0,-1 0-1 0 0,1 0 1 0 0,0 0 0 0 0,0 0 0 0 0,0 0 0 0 0,0-1 0 0 0,-1 0-1 0 0,6-1 1 0 0,-4-1-75 0 0,0 1 0 0 0,0 0 0 0 0,0-1 0 0 0,-1 0 0 0 0,1 0 0 0 0,-1 0 0 0 0,0 0 0 0 0,0-1 0 0 0,0 1 0 0 0,0-1 0 0 0,-1 1 0 0 0,1-1 0 0 0,-1 0 0 0 0,0 0 1 0 0,0 0-1 0 0,-1-1 0 0 0,2-5 0 0 0,1-13-537 0 0,1-7-1577 0 0,2 16-2524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9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34 121 9626 0 0,'-1'-1'221'0'0,"0"1"-1"0"0,0-1 1 0 0,0 1-1 0 0,0 0 1 0 0,-1-1-1 0 0,1 1 1 0 0,0 0-1 0 0,0 0 1 0 0,0 0-1 0 0,0 0 1 0 0,-1 0-1 0 0,1 0 1 0 0,0 0-1 0 0,0 0 1 0 0,0 0-1 0 0,-1 0 1 0 0,1 1-1 0 0,0-1 1 0 0,0 0-1 0 0,0 1 1 0 0,0-1-1 0 0,0 1 1 0 0,0 0-1 0 0,-1 0 1 0 0,1 1-77 0 0,0-1 1 0 0,0 1-1 0 0,1 0 0 0 0,-1 0 1 0 0,1-1-1 0 0,0 1 0 0 0,-1 0 1 0 0,1 0-1 0 0,0 0 0 0 0,0 0 1 0 0,0-1-1 0 0,0 1 1 0 0,1 0-1 0 0,-1 0 0 0 0,0 0 1 0 0,2 2-1 0 0,-1 4-34 0 0,2 1 0 0 0,-1-1 0 0 0,1 0 0 0 0,0 0-1 0 0,8 14 1 0 0,-11-21-107 0 0,1 0 0 0 0,-1 0-1 0 0,1 0 1 0 0,0 1 0 0 0,-1-1 0 0 0,1 0-1 0 0,0 0 1 0 0,0 0 0 0 0,0 0-1 0 0,0 0 1 0 0,0 0 0 0 0,0 0 0 0 0,0-1-1 0 0,0 1 1 0 0,0 0 0 0 0,0-1-1 0 0,0 1 1 0 0,1 0 0 0 0,-1-1 0 0 0,0 1-1 0 0,1-1 1 0 0,-1 0 0 0 0,0 1-1 0 0,1-1 1 0 0,-1 0 0 0 0,0 0 0 0 0,1 0-1 0 0,-1 0 1 0 0,0 0 0 0 0,1 0-1 0 0,-1 0 1 0 0,0-1 0 0 0,1 1 0 0 0,-1 0-1 0 0,0-1 1 0 0,0 1 0 0 0,1-1-1 0 0,-1 1 1 0 0,0-1 0 0 0,0 0 0 0 0,0 1-1 0 0,0-1 1 0 0,1 0 0 0 0,-1 0-1 0 0,-1 0 1 0 0,3-2 0 0 0,0 0-56 0 0,0 0 1 0 0,-1 0 0 0 0,1-1-1 0 0,-1 0 1 0 0,0 1-1 0 0,0-1 1 0 0,0 0-1 0 0,0 0 1 0 0,-1 0-1 0 0,1 0 1 0 0,-1 0-1 0 0,0-1 1 0 0,-1 1-1 0 0,1 0 1 0 0,-1 0 0 0 0,1-1-1 0 0,-1 1 1 0 0,-1-7-1 0 0,0 4-263 0 0,0 1-1 0 0,0-1 0 0 0,0 0 1 0 0,-1 1-1 0 0,0-1 1 0 0,-1 1-1 0 0,1 0 1 0 0,-1 0-1 0 0,0 0 0 0 0,-1 0 1 0 0,-4-6-1 0 0,-4 2 278 0 0,5 14 517 0 0,7-3-448 0 0,0 0 0 0 0,0 0 0 0 0,0 0 0 0 0,0 0 0 0 0,1 0-1 0 0,-1 1 1 0 0,0-1 0 0 0,0 0 0 0 0,1 0 0 0 0,-1 0 0 0 0,1 0 0 0 0,-1-1 0 0 0,1 1 0 0 0,-1 0 0 0 0,1 0 0 0 0,-1 0 0 0 0,1 0 0 0 0,0 0 0 0 0,0-1 0 0 0,-1 1 0 0 0,1 0 0 0 0,0 0 0 0 0,0-1 0 0 0,0 1 0 0 0,1 0 0 0 0,1 1 19 0 0,1 0 0 0 0,-1-1 1 0 0,0 1-1 0 0,1-1 0 0 0,-1 0 1 0 0,1 0-1 0 0,0 0 0 0 0,-1 0 0 0 0,1-1 1 0 0,0 1-1 0 0,-1-1 0 0 0,1 0 1 0 0,0 0-1 0 0,0 0 0 0 0,-1-1 0 0 0,1 1 1 0 0,0-1-1 0 0,-1 0 0 0 0,1 0 1 0 0,-1 0-1 0 0,1-1 0 0 0,-1 1 0 0 0,0-1 1 0 0,1 0-1 0 0,-1 0 0 0 0,0 0 1 0 0,0 0-1 0 0,3-3 0 0 0,-3 2-136 0 0,-1 1 1 0 0,0-1-1 0 0,0 0 0 0 0,0 0 1 0 0,0 1-1 0 0,-1-1 0 0 0,1 0 0 0 0,-1 0 1 0 0,1-1-1 0 0,-1 1 0 0 0,0 0 0 0 0,0 0 1 0 0,0-1-1 0 0,-1 1 0 0 0,1 0 0 0 0,-1-1 1 0 0,0 1-1 0 0,0-1 0 0 0,0 1 0 0 0,-1-6 1 0 0,4 132 2098 0 0,-2-105-2335 0 0,0 31 325 0 0,-1-46-720 0 0,-1-1 0 0 0,1 1 0 0 0,-1-1-1 0 0,1 1 1 0 0,-1-1 0 0 0,0 0 0 0 0,0 1 0 0 0,0-1-1 0 0,-2 3 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7618 0 0,'1'11'951'0'0,"-1"-3"-116"0"0,1 1 0 0 0,0-1-1 0 0,0 1 1 0 0,1-1 0 0 0,0 0-1 0 0,6 14 1 0 0,-7-20-776 0 0,1 1 0 0 0,-1-1 0 0 0,1 0 0 0 0,-1 0 0 0 0,1-1 0 0 0,0 1 0 0 0,0 0 0 0 0,0-1 0 0 0,0 1-1 0 0,0-1 1 0 0,0 1 0 0 0,0-1 0 0 0,0 0 0 0 0,0 0 0 0 0,1 0 0 0 0,-1 0 0 0 0,1 0 0 0 0,-1-1 0 0 0,0 1 0 0 0,1-1 0 0 0,-1 1 0 0 0,1-1-1 0 0,-1 0 1 0 0,1 0 0 0 0,-1 0 0 0 0,1-1 0 0 0,4 0 0 0 0,-3 0-63 0 0,0 0 0 0 0,0 0 0 0 0,0 0 1 0 0,0-1-1 0 0,-1 1 0 0 0,1-1 0 0 0,0 0 0 0 0,-1 0 0 0 0,1-1 0 0 0,-1 1 0 0 0,0-1 0 0 0,0 1 0 0 0,0-1 1 0 0,4-5-1 0 0,-6 7-92 0 0,0 0-1 0 0,1-1 1 0 0,-1 1 0 0 0,0 0 0 0 0,0-1 0 0 0,-1 1 0 0 0,1-1 0 0 0,0 0 0 0 0,0 1 0 0 0,-1-1 0 0 0,1 1 0 0 0,-1-1 0 0 0,1 0 0 0 0,-1 1 0 0 0,0-1 0 0 0,0 0 0 0 0,1 0-1 0 0,-1 1 1 0 0,-1-1 0 0 0,1 0 0 0 0,0 1 0 0 0,0-1 0 0 0,0 0 0 0 0,-1 0 0 0 0,1 1 0 0 0,-1-1 0 0 0,0 1 0 0 0,1-1 0 0 0,-1 0 0 0 0,0 1 0 0 0,0-1 0 0 0,0 1 0 0 0,0 0 0 0 0,0-1-1 0 0,0 1 1 0 0,-2-1 0 0 0,2 1 88 0 0,-1 0-1 0 0,0 0 1 0 0,1 1-1 0 0,-1-1 1 0 0,0 0-1 0 0,1 1 1 0 0,-1 0-1 0 0,0-1 1 0 0,0 1-1 0 0,0 0 1 0 0,1 0-1 0 0,-1 0 1 0 0,0 0-1 0 0,0 0 1 0 0,0 1-1 0 0,1-1 1 0 0,-1 1-1 0 0,0-1 1 0 0,1 1-1 0 0,-1-1 1 0 0,0 1-1 0 0,1 0 1 0 0,-3 1-1 0 0,3-2 55 0 0,-1 1-1 0 0,1 0 1 0 0,0-1 0 0 0,0 1-1 0 0,-1 0 1 0 0,1-1 0 0 0,0 1-1 0 0,0 0 1 0 0,0 0 0 0 0,0 0-1 0 0,0 0 1 0 0,0 0 0 0 0,0 0-1 0 0,0 0 1 0 0,0 0 0 0 0,1 1-1 0 0,-1-1 1 0 0,0 0 0 0 0,1 0-1 0 0,-1 1 1 0 0,1-1 0 0 0,-1 0-1 0 0,1 1 1 0 0,0-1 0 0 0,0 1-1 0 0,-1-1 1 0 0,1 0 0 0 0,0 1-1 0 0,1 2 1 0 0,0-3 53 0 0,0 1 0 0 0,0-1 0 0 0,0 1 0 0 0,0-1 0 0 0,0 1 0 0 0,1-1 0 0 0,-1 0 0 0 0,1 0 0 0 0,-1 1 0 0 0,1-1 0 0 0,-1 0 0 0 0,1-1 0 0 0,0 1 0 0 0,0 0 0 0 0,-1 0 0 0 0,1-1 0 0 0,0 1 0 0 0,0-1 0 0 0,0 1 0 0 0,0-1 0 0 0,-1 0 0 0 0,1 0 0 0 0,0 0 0 0 0,3 0 0 0 0,3 0-54 0 0,1 0-1 0 0,-1 0 0 0 0,0-1 0 0 0,10-2 0 0 0,-14 1-247 0 0,0 1 0 0 0,0-1 0 0 0,0 0 0 0 0,0 0 0 0 0,-1 0 0 0 0,1-1 0 0 0,-1 1 0 0 0,1-1 0 0 0,-1 0 0 0 0,0 0 0 0 0,0 0 0 0 0,0 0 0 0 0,0 0 0 0 0,-1-1 0 0 0,1 1 0 0 0,-1-1 0 0 0,2-4 0 0 0,3-2-118 0 0,0 55 4200 0 0,-6-39-3739 0 0,0 0 0 0 0,1 0 0 0 0,-1 0-1 0 0,1 1 1 0 0,0-2 0 0 0,5 11 0 0 0,-6-15-127 0 0,-1-1-1 0 0,1 1 1 0 0,-1 0 0 0 0,1-1 0 0 0,-1 1 0 0 0,1 0-1 0 0,0-1 1 0 0,-1 1 0 0 0,1-1 0 0 0,0 1 0 0 0,-1-1-1 0 0,1 1 1 0 0,0-1 0 0 0,0 1 0 0 0,0-1 0 0 0,-1 0-1 0 0,1 1 1 0 0,0-1 0 0 0,0 0 0 0 0,0 0 0 0 0,1 1-1 0 0,0-2 3 0 0,-1 1 0 0 0,1 0 0 0 0,-1-1 0 0 0,0 1 0 0 0,1-1-1 0 0,-1 0 1 0 0,1 1 0 0 0,-1-1 0 0 0,0 0 0 0 0,1 0 0 0 0,-1 0-1 0 0,0 0 1 0 0,0 0 0 0 0,0 0 0 0 0,0 0 0 0 0,0-1 0 0 0,1 0-1 0 0,1-2-61 0 0,28-29-622 0 0,-7 14-4773 0 0,-14 12-853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3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 16315 0 0,'-2'1'3097'0'0,"1"-2"-2569"0"0,2 1-32 0 0,0-1-184 0 0,0 0-232 0 0,1 0-56 0 0,1-2-88 0 0,1-1-392 0 0,-1-3-640 0 0,-1 0-1096 0 0,-1-2-1737 0 0,0-2-3769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39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4657 0 0,'0'-1'187'0'0,"0"1"-1"0"0,0 0 1 0 0,0-1-1 0 0,0 1 1 0 0,0 0-1 0 0,0 0 1 0 0,0-1-1 0 0,0 1 1 0 0,0 0-1 0 0,0 0 1 0 0,0-1-1 0 0,-2-1 2239 0 0,1 1-2239 0 0,1 1 1 0 0,0 0-1 0 0,0 0 1 0 0,-1 0-1 0 0,1 0 1 0 0,0 0-1 0 0,0 0 1 0 0,-1-1-1 0 0,1 1 1 0 0,0 0-1 0 0,0 0 1 0 0,-1 0-1 0 0,1 0 1 0 0,0 0-1 0 0,-1 0 1 0 0,1 0-1 0 0,0 0 1 0 0,0 0-1 0 0,-1 0 1 0 0,1 0-1 0 0,0 1 1 0 0,0-1-1 0 0,-1 0 1 0 0,1 0-1 0 0,0 0 1 0 0,0 0-1 0 0,-1 0 1 0 0,1 1-1 0 0,-6 19 3457 0 0,0 41-3057 0 0,6-54 77 0 0,-3 49-365 0 0,10 111-1 0 0,-6-160-271 0 0,0 1-1 0 0,1 0 1 0 0,0-1 0 0 0,0 0 0 0 0,1 1-1 0 0,6 12 1 0 0,-8-17-15 0 0,1 0 0 0 0,0 0 0 0 0,0 0 0 0 0,0 0 0 0 0,1-1 0 0 0,-1 1 0 0 0,1-1 1 0 0,-1 1-1 0 0,1-1 0 0 0,0 0 0 0 0,0 0 0 0 0,0 0 0 0 0,0-1 0 0 0,0 1 0 0 0,1-1 0 0 0,4 3 0 0 0,10-1-2 0 0,0 0-1 0 0,1-2 0 0 0,-1 1 1 0 0,0-2-1 0 0,0-1 1 0 0,1 0-1 0 0,24-5 1 0 0,-21 2-30 0 0,1 2 1 0 0,0 0 0 0 0,0 2 0 0 0,24 2 0 0 0,2 4 29 0 0,1-2 0 0 0,-1-2 0 0 0,1-2 0 0 0,52-6 0 0 0,-47-6 96 0 0,-40 8 66 0 0,0 1 0 0 0,0 0 0 0 0,26 0 1 0 0,-27 5-750 0 0,-14-2 384 0 0,0 0 0 0 0,0 1 1 0 0,0-1-1 0 0,0 0 0 0 0,0 0 0 0 0,0 1 1 0 0,0-1-1 0 0,0 0 0 0 0,0 0 0 0 0,0 1 1 0 0,0-1-1 0 0,0 0 0 0 0,0 1 1 0 0,0-1-1 0 0,0 0 0 0 0,0 0 0 0 0,0 1 1 0 0,0-1-1 0 0,0 0 0 0 0,-1 0 1 0 0,1 1-1 0 0,0-1 0 0 0,-4 2-3293 0 0,4-2 3293 0 0,0 0 1 0 0,-1 0-1 0 0,1 0 0 0 0,0 0 1 0 0,-1 0-1 0 0,1 0 0 0 0,0 0 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39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6657 0 0,'-4'3'633'0'0,"0"-1"0"0"0,1 1-1 0 0,-1 1 1 0 0,1-1-1 0 0,0 0 1 0 0,0 1-1 0 0,0-1 1 0 0,0 1 0 0 0,0 0-1 0 0,1 0 1 0 0,0 0-1 0 0,-3 8 1 0 0,3-8 105 0 0,3-5-545 0 0,0 0 0 0 0,0 0 0 0 0,0 0-1 0 0,1 0 1 0 0,-1 0 0 0 0,0 0 0 0 0,1 1 0 0 0,-1-1-1 0 0,0 1 1 0 0,1-1 0 0 0,-1 1 0 0 0,1-1 0 0 0,-1 1-1 0 0,0 0 1 0 0,1 0 0 0 0,-1-1 0 0 0,1 1-1 0 0,-1 0 1 0 0,1 1 0 0 0,1-1 0 0 0,43 3-82 0 0,-24-1 424 0 0,146 10 865 0 0,-48-7-1311 0 0,-86-5-29 0 0,1 1 1 0 0,64 12 0 0 0,-90-11-6 0 0,0-1 0 0 0,1 0 1 0 0,0 0-1 0 0,-1-1 0 0 0,1 0 1 0 0,-1-1-1 0 0,13-2 0 0 0,-20 3 6 0 0,-1 0-1 0 0,1 0 1 0 0,0 0-1 0 0,0 0 1 0 0,0 0-1 0 0,0 1 1 0 0,-1-1-1 0 0,1 0 1 0 0,0 1-1 0 0,0 0 1 0 0,-1-1-1 0 0,1 1 1 0 0,0 0-1 0 0,-1 0 1 0 0,1 0-1 0 0,-1 0 0 0 0,1 0 1 0 0,-1 0-1 0 0,0 0 1 0 0,1 1-1 0 0,-1-1 1 0 0,0 0-1 0 0,0 1 1 0 0,0-1-1 0 0,0 1 1 0 0,0-1-1 0 0,0 1 1 0 0,0 0-1 0 0,0-1 1 0 0,-1 1-1 0 0,1 0 1 0 0,-1 0-1 0 0,1-1 1 0 0,-1 4-1 0 0,3 8 170 0 0,-1 0-1 0 0,-1 0 1 0 0,0 25 0 0 0,-1-22-234 0 0,14 168 300 0 0,-2-107-9142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72 6321 0 0,'-1'0'70'0'0,"-1"-1"0"0"0,0 0-1 0 0,0 0 1 0 0,0 0-1 0 0,1 0 1 0 0,-1 0 0 0 0,0-1-1 0 0,1 1 1 0 0,0 0 0 0 0,-3-3-1 0 0,-11-8 4437 0 0,15 14-4106 0 0,0 0-1 0 0,0 0 1 0 0,0 0-1 0 0,0 0 0 0 0,1 0 1 0 0,-1 0-1 0 0,1 0 1 0 0,-1 0-1 0 0,1 0 1 0 0,0 0-1 0 0,0 0 1 0 0,1 2-1 0 0,0-1-272 0 0,0-1 0 0 0,0 0 0 0 0,1 0 0 0 0,-1 0 0 0 0,0-1 0 0 0,1 1 0 0 0,-1 0 0 0 0,1-1 0 0 0,0 1 0 0 0,-1-1 0 0 0,1 0 0 0 0,0 0 0 0 0,5 1 0 0 0,46 5 587 0 0,-13-2-306 0 0,110 34-225 0 0,-74-17-229 0 0,1-4-1 0 0,112 12 1 0 0,-109-26 32 0 0,1-4 0 0 0,0-4 0 0 0,-1-3 0 0 0,131-29 0 0 0,-120 21 128 0 0,134-7-1 0 0,-207 21-25 0 0,-1-1 0 0 0,1 0-1 0 0,-1-2 1 0 0,23-6 0 0 0,-33 7-26 0 0,-1 0-1 0 0,1-1 1 0 0,-1 0-1 0 0,1 0 1 0 0,-1 0-1 0 0,0-1 1 0 0,-1 0-1 0 0,1-1 1 0 0,-1 1-1 0 0,0-1 1 0 0,9-13 0 0 0,-9 12-896 0 0,19-25 2656 0 0,-11 21-4650 0 0,-3 9-7487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11642 0 0,'-1'0'210'0'0,"1"0"-1"0"0,-1 0 0 0 0,1 0 0 0 0,-1 0 0 0 0,1 0 0 0 0,-1 0 0 0 0,1 0 0 0 0,0 0 0 0 0,-1 1 0 0 0,1-1 0 0 0,-1 0 0 0 0,1 0 0 0 0,0 0 0 0 0,-1 1 0 0 0,1-1 0 0 0,-1 0 0 0 0,1 0 0 0 0,0 1 0 0 0,-1-1 0 0 0,1 0 0 0 0,0 1 0 0 0,0-1 0 0 0,-1 0 0 0 0,1 1 0 0 0,0-1 0 0 0,0 1 0 0 0,-1-1 0 0 0,1 0 0 0 0,0 1 0 0 0,0-1 0 0 0,0 1 0 0 0,0-1 0 0 0,0 1 0 0 0,9 15 2073 0 0,29 15-2819 0 0,-31-26 1144 0 0,4 3-741 0 0,1 0 410 0 0,-1 1 1 0 0,0 1 0 0 0,0 0 0 0 0,0 0 0 0 0,14 20 0 0 0,-24-28-186 0 0,1 1 1 0 0,0-1 0 0 0,-1 1 0 0 0,0 0 0 0 0,0-1 0 0 0,0 1-1 0 0,0 0 1 0 0,0 0 0 0 0,0 0 0 0 0,-1 0 0 0 0,1 0-1 0 0,-1 0 1 0 0,0-1 0 0 0,0 1 0 0 0,0 0 0 0 0,0 0 0 0 0,-1 0-1 0 0,1 0 1 0 0,-1 0 0 0 0,0 0 0 0 0,0 0 0 0 0,0 0 0 0 0,0-1-1 0 0,0 1 1 0 0,0 0 0 0 0,-1-1 0 0 0,1 1 0 0 0,-1-1 0 0 0,0 1-1 0 0,0-1 1 0 0,0 0 0 0 0,0 0 0 0 0,0 0 0 0 0,-4 3 0 0 0,0-1-198 0 0,0 1 0 0 0,0-1 0 0 0,0-1 0 0 0,-1 1 0 0 0,1-1 0 0 0,-1 0 0 0 0,0-1 0 0 0,0 1 0 0 0,0-1 0 0 0,0-1 0 0 0,-10 2 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 8906 0 0,'-12'-8'3108'0'0,"6"10"293"0"0,7 20 1347 0 0,2-5-5025 0 0,1 18 613 0 0,1-1 0 0 0,2 0 0 0 0,11 34 0 0 0,-13-52-744 0 0,1 1-1 0 0,1-1 1 0 0,1 0 0 0 0,0 0 0 0 0,1-1-1 0 0,0 0 1 0 0,22 24 0 0 0,-30-38 198 0 0,-1 0 1 0 0,1 0-1 0 0,0 0 1 0 0,-1 0-1 0 0,1-1 1 0 0,0 1-1 0 0,0 0 1 0 0,-1-1-1 0 0,1 1 1 0 0,0 0-1 0 0,0-1 0 0 0,0 1 1 0 0,0-1-1 0 0,0 0 1 0 0,0 1-1 0 0,0-1 1 0 0,0 0-1 0 0,0 0 1 0 0,0 1-1 0 0,0-1 1 0 0,0 0-1 0 0,0 0 1 0 0,0 0-1 0 0,0 0 1 0 0,0 0-1 0 0,0 0 0 0 0,0-1 1 0 0,0 1-1 0 0,1 0 1 0 0,-1 0-1 0 0,-1-1 1 0 0,1 1-1 0 0,0-1 1 0 0,0 1-1 0 0,0-1 1 0 0,0 1-1 0 0,0-1 1 0 0,0 1-1 0 0,0-1 1 0 0,-1 0-1 0 0,1 0 1 0 0,0 1-1 0 0,0-1 0 0 0,-1 0 1 0 0,1 0-1 0 0,-1 0 1 0 0,1 0-1 0 0,-1 0 1 0 0,1 0-1 0 0,-1 0 1 0 0,1-2-1 0 0,5-8-3737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4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6441 0 0,'0'-2'571'0'0,"0"1"0"0"0,1-1-1 0 0,-1 1 1 0 0,1-1-1 0 0,0 1 1 0 0,-1-1 0 0 0,1 1-1 0 0,0 0 1 0 0,0-1-1 0 0,0 1 1 0 0,0 0 0 0 0,7 1 4297 0 0,-6 15-3912 0 0,0 41 300 0 0,-2-36-1221 0 0,0 0 0 0 0,2 1-1 0 0,0-2 1 0 0,1 1-1 0 0,1 0 1 0 0,11 32-1 0 0,-15-51-151 0 0,0 0 0 0 0,0 0 1 0 0,0 0-1 0 0,1 0 0 0 0,-1-1 0 0 0,0 1 0 0 0,1 0 1 0 0,-1 0-1 0 0,1 0 0 0 0,-1-1 0 0 0,1 1 0 0 0,-1 0 1 0 0,1 0-1 0 0,0-1 0 0 0,-1 1 0 0 0,1-1 0 0 0,0 1 0 0 0,-1 0 1 0 0,1-1-1 0 0,0 0 0 0 0,0 1 0 0 0,0-1 0 0 0,-1 1 1 0 0,1-1-1 0 0,0 0 0 0 0,0 1 0 0 0,0-1 0 0 0,0 0 0 0 0,0 0 1 0 0,0 0-1 0 0,0 0 0 0 0,0 0 0 0 0,-1 0 0 0 0,1 0 1 0 0,0 0-1 0 0,0 0 0 0 0,0 0 0 0 0,0 0 0 0 0,0-1 1 0 0,0 1-1 0 0,1-1 0 0 0,1-1-702 0 0,0 0 0 0 0,0-1 0 0 0,0 1 0 0 0,0-1 1 0 0,-1 0-1 0 0,1 0 0 0 0,-1 0 0 0 0,0 0 0 0 0,3-3 0 0 0,1-5-3424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7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11594 0 0,'-5'5'5281'0'0,"4"-5"-4695"0"0,1 1 1 0 0,-1 0 0 0 0,1 0-1 0 0,-1-1 1 0 0,1 1 0 0 0,0 0-1 0 0,-1 0 1 0 0,1-1 0 0 0,0 2 0 0 0,-1 20 2578 0 0,9 21-3501 0 0,-7-39 891 0 0,14 59-335 0 0,12 45-114 0 0,-22-94-1485 0 0,0 1 0 0 0,13 21 0 0 0,-10-24-2906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32 6065 0 0,'-3'-18'7109'0'0,"3"18"-6963"0"0,0-1 0 0 0,0 1 0 0 0,0-1-1 0 0,0 1 1 0 0,0-1 0 0 0,0 1 0 0 0,0-1 0 0 0,0 1-1 0 0,0-1 1 0 0,0 1 0 0 0,0-1 0 0 0,0 1 0 0 0,1-1-1 0 0,-1 1 1 0 0,0-1 0 0 0,0 1 0 0 0,1-1 0 0 0,-1 1-1 0 0,0 0 1 0 0,0-1 0 0 0,1 1 0 0 0,-1-1 0 0 0,0 1-1 0 0,1 0 1 0 0,-1-1 0 0 0,0 1 0 0 0,1 0 0 0 0,-1 0-1 0 0,1-1 1 0 0,-1 1 0 0 0,1 0 0 0 0,-1 0 0 0 0,0-1-1 0 0,2 1 1 0 0,0 4 234 0 0,0 0 0 0 0,0 0 0 0 0,0 1 0 0 0,-1-1 0 0 0,0 0 0 0 0,2 9 0 0 0,-2-9-243 0 0,5 22-256 0 0,-1-4 71 0 0,1 0 1 0 0,14 33 0 0 0,-17-48-615 0 0,0-1 0 0 0,1 0 1 0 0,0 0-1 0 0,9 11 0 0 0,-10-14-137 0 0,0 0-1 0 0,0 0 1 0 0,1 0 0 0 0,-1 0 0 0 0,1-1-1 0 0,0 1 1 0 0,0-1 0 0 0,-1 0 0 0 0,6 1-1 0 0,-1 0-1485 0 0,0-2-1860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5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5633 0 0,'2'-9'1575'0'0,"10"-23"4935"0"0,-12 43-1064 0 0,2 15-3911 0 0,-3 110 883 0 0,3-110-2841 0 0,0-1 0 0 0,2 0 1 0 0,9 34-1 0 0,-13-59 298 0 0,8 21-2274 0 0,-8-21 2065 0 0,1 1-1 0 0,-1-1 0 0 0,0 0 0 0 0,0 1 0 0 0,6 3-4688 0 0,-5-4 4688 0 0,-1 0 0 0 0,1 0 0 0 0,-1 0 0 0 0,1 0 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68 6777 0 0,'-4'5'626'0'0,"1"1"0"0"0,-1-1-1 0 0,1 1 1 0 0,0-1-1 0 0,0 1 1 0 0,0 0-1 0 0,1 0 1 0 0,0 1-1 0 0,0-1 1 0 0,0 0-1 0 0,1 1 1 0 0,0-1 0 0 0,0 11-1 0 0,2-13-562 0 0,-1 0 1 0 0,1 0-1 0 0,0 0 1 0 0,0 0-1 0 0,0 0 1 0 0,1 0-1 0 0,-1-1 0 0 0,1 1 1 0 0,0 0-1 0 0,0-1 1 0 0,0 0-1 0 0,0 1 0 0 0,1-1 1 0 0,-1 0-1 0 0,1 0 1 0 0,0 0-1 0 0,0-1 1 0 0,0 1-1 0 0,0-1 0 0 0,1 1 1 0 0,-1-1-1 0 0,1 0 1 0 0,5 2-1 0 0,-5-2-37 0 0,1 0 1 0 0,-1 0-1 0 0,1 0 1 0 0,0-1-1 0 0,0 0 0 0 0,-1 0 1 0 0,1 0-1 0 0,0-1 1 0 0,0 1-1 0 0,0-1 1 0 0,0 0-1 0 0,0-1 0 0 0,0 1 1 0 0,6-2-1 0 0,-9 1-11 0 0,1 0-1 0 0,-1 0 1 0 0,0 0 0 0 0,0 0-1 0 0,0 0 1 0 0,0 0 0 0 0,0 0-1 0 0,0-1 1 0 0,0 1 0 0 0,0-1-1 0 0,0 0 1 0 0,-1 1 0 0 0,1-1-1 0 0,0 0 1 0 0,-1 0 0 0 0,0 0-1 0 0,1 0 1 0 0,-1 0 0 0 0,0 0 0 0 0,0 0-1 0 0,0-1 1 0 0,-1 1 0 0 0,1 0-1 0 0,0-1 1 0 0,-1 1 0 0 0,0 0-1 0 0,1-1 1 0 0,-1 1 0 0 0,0 0-1 0 0,0-1 1 0 0,0-2-1 0 0,-1-4 18 0 0,-1-1 0 0 0,0 1 0 0 0,0 0 0 0 0,0-1 0 0 0,-1 1 0 0 0,-1 0 0 0 0,0 1 0 0 0,0-1 0 0 0,0 1 0 0 0,-11-15 0 0 0,10 16 5 0 0,1 1 1 0 0,-2-1-1 0 0,1 1 0 0 0,-1 1 0 0 0,0-1 0 0 0,0 1 0 0 0,0 0 1 0 0,-1 0-1 0 0,0 1 0 0 0,0-1 0 0 0,0 2 0 0 0,0-1 0 0 0,-9-2 1 0 0,14 5-49 0 0,0 1 1 0 0,-1-1 0 0 0,1 1 0 0 0,0 0-1 0 0,0 0 1 0 0,0 0 0 0 0,0 0-1 0 0,0 0 1 0 0,0 1 0 0 0,-1-1-1 0 0,1 1 1 0 0,0-1 0 0 0,0 1 0 0 0,0 0-1 0 0,0 0 1 0 0,0 0 0 0 0,1 0-1 0 0,-1 0 1 0 0,0 0 0 0 0,0 0 0 0 0,1 1-1 0 0,-1-1 1 0 0,0 1 0 0 0,1-1-1 0 0,0 1 1 0 0,-1-1 0 0 0,1 1-1 0 0,0 0 1 0 0,-2 2 0 0 0,-12 29-2495 0 0,5-2-3951 0 0,8-20 996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22 6433 0 0,'-5'7'714'0'0,"0"1"0"0"0,1 0 0 0 0,-1 0 0 0 0,2 0 0 0 0,-1 1 0 0 0,1-1 0 0 0,0 1 0 0 0,1 0 0 0 0,0 0 0 0 0,-2 13 0 0 0,4-19-652 0 0,0 0 0 0 0,0 0 1 0 0,0 1-1 0 0,0-1 0 0 0,1 0 1 0 0,-1 0-1 0 0,1 0 1 0 0,0 0-1 0 0,0 0 0 0 0,0 0 1 0 0,0 0-1 0 0,1 0 0 0 0,-1 0 1 0 0,1 0-1 0 0,-1-1 1 0 0,1 1-1 0 0,0-1 0 0 0,0 1 1 0 0,0-1-1 0 0,1 0 0 0 0,-1 1 1 0 0,0-1-1 0 0,1 0 0 0 0,0-1 1 0 0,-1 1-1 0 0,1 0 1 0 0,0-1-1 0 0,0 0 0 0 0,0 1 1 0 0,0-1-1 0 0,0 0 0 0 0,4 1 1 0 0,0-1-31 0 0,0 0 0 0 0,0 0 1 0 0,0-1-1 0 0,0 0 0 0 0,0 0 0 0 0,0 0 1 0 0,0-1-1 0 0,0 0 0 0 0,0-1 1 0 0,0 1-1 0 0,-1-1 0 0 0,1 0 0 0 0,-1-1 1 0 0,1 0-1 0 0,-1 0 0 0 0,7-5 1 0 0,-10 7-1 0 0,0-1 0 0 0,-1 0 1 0 0,1 0-1 0 0,-1 0 1 0 0,0 0-1 0 0,0 0 0 0 0,0-1 1 0 0,0 1-1 0 0,0-1 1 0 0,0 1-1 0 0,-1-1 0 0 0,1 0 1 0 0,-1 1-1 0 0,0-1 1 0 0,0 0-1 0 0,0 0 0 0 0,0 0 1 0 0,0 0-1 0 0,0 0 1 0 0,-1 0-1 0 0,0 0 0 0 0,1 0 1 0 0,-1 0-1 0 0,0 0 1 0 0,-1 0-1 0 0,1-1 0 0 0,0 1 1 0 0,-1 0-1 0 0,0 0 1 0 0,0 0-1 0 0,0 0 0 0 0,0 1 1 0 0,0-1-1 0 0,-1 0 1 0 0,1 0-1 0 0,-1 1 0 0 0,1-1 1 0 0,-3-2-1 0 0,-2-3 12 0 0,1 1 0 0 0,-1 0-1 0 0,-1 0 1 0 0,1 0 0 0 0,-1 1-1 0 0,0 0 1 0 0,-9-6 0 0 0,13 10-38 0 0,0 0 1 0 0,0 0 0 0 0,-1 1 0 0 0,1-1 0 0 0,0 1 0 0 0,-1-1 0 0 0,0 1-1 0 0,1 0 1 0 0,-1 0 0 0 0,1 1 0 0 0,-1-1 0 0 0,0 1 0 0 0,0 0 0 0 0,1 0-1 0 0,-1 0 1 0 0,0 0 0 0 0,1 0 0 0 0,-1 1 0 0 0,0 0 0 0 0,-5 1 0 0 0,9-1-43 0 0,-1-1 0 0 0,0 0 0 0 0,1 1 0 0 0,-1-1 1 0 0,0 0-1 0 0,1 1 0 0 0,-1-1 0 0 0,1 1 1 0 0,-1-1-1 0 0,1 1 0 0 0,-1-1 0 0 0,1 1 0 0 0,-1-1 1 0 0,1 1-1 0 0,-1 0 0 0 0,1-1 0 0 0,0 1 0 0 0,-1 0 1 0 0,1-1-1 0 0,0 1 0 0 0,0 0 0 0 0,-1-1 0 0 0,1 1 1 0 0,0 0-1 0 0,0-1 0 0 0,0 3 0 0 0,0-2-258 0 0,0 0 0 0 0,0 0 1 0 0,1 0-1 0 0,-1 1 0 0 0,0-1 0 0 0,1 0 0 0 0,-1 0 0 0 0,1 0 0 0 0,-1 0 0 0 0,1 0 0 0 0,0 0 1 0 0,-1 0-1 0 0,1 0 0 0 0,0 0 0 0 0,0 0 0 0 0,-1 0 0 0 0,1 0 0 0 0,0 0 0 0 0,0-1 0 0 0,0 1 0 0 0,0 0 1 0 0,0-1-1 0 0,0 1 0 0 0,2 0 0 0 0,-3-1 253 0 0,0 0 1 0 0,0 0-1 0 0,0-1 1 0 0,0 1-1 0 0,-1 0 0 0 0,1 0 1 0 0,0 0-1 0 0,0 0 1 0 0,0 0-1 0 0,0 0 0 0 0,0 0 1 0 0,0-1-1 0 0,0 1 1 0 0,0 0-1 0 0,0 0 0 0 0,0 0 1 0 0,0 0-1 0 0,0 0 1 0 0,0 0-1 0 0,0 0 1 0 0,0-1-1 0 0,0 1 0 0 0,0 0 1 0 0,0 0-1 0 0,0 0 1 0 0,1 0-1 0 0,-1 0 0 0 0,0 0 1 0 0,0 0-1 0 0,0 0 1 0 0,0-1-1 0 0,0 1 0 0 0,0 0 1 0 0,0 0-1 0 0,0 0 1 0 0,0 0-1 0 0,0 0 1 0 0,0 0-1 0 0,1 0 0 0 0,-1 0 1 0 0,0 0-1 0 0,0 0 1 0 0,0 0-1 0 0,0 0 0 0 0,0 0 1 0 0,0 0-1 0 0,0 0 1 0 0,1 0-1 0 0,-1 0 0 0 0,0 0 1 0 0,0 0-1 0 0,0 0 1 0 0,0 0-1 0 0,0 0 1 0 0,0 0-1 0 0,0 0 0 0 0,1 0 1 0 0,-1 0-1 0 0,0 0 1 0 0,0 0-1 0 0,0 0 0 0 0,0 0 1 0 0,0 0-1 0 0,0 0 1 0 0,0 0-1 0 0,0 0 0 0 0,1 0 1 0 0,-1 0-1 0 0,0 0 1 0 0,0-2-1321 0 0,5 1-2325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 8738 0 0,'0'-1'259'0'0,"-1"1"0"0"0,1-1 0 0 0,-1 1 0 0 0,1-1-1 0 0,-1 1 1 0 0,1-1 0 0 0,-1 1 0 0 0,0-1 0 0 0,1 1 0 0 0,-1 0 0 0 0,1-1 0 0 0,-1 1 0 0 0,0 0 0 0 0,1 0 0 0 0,-1 0-1 0 0,0-1 1 0 0,0 1 0 0 0,1 0 0 0 0,-1 0 0 0 0,0 0 0 0 0,1 0 0 0 0,-1 0 0 0 0,0 0 0 0 0,1 0 0 0 0,-1 0 0 0 0,0 1 0 0 0,0-1-1 0 0,1 0 1 0 0,-1 0 0 0 0,0 1 0 0 0,1-1 0 0 0,-1 0 0 0 0,0 1 0 0 0,-1 1-23 0 0,1 0 0 0 0,0 0 0 0 0,0 0 1 0 0,0 0-1 0 0,0 1 0 0 0,0-1 0 0 0,0 0 0 0 0,1 0 1 0 0,-1 1-1 0 0,1 2 0 0 0,-4 18 98 0 0,1 0 1 0 0,1 1-1 0 0,2-1 0 0 0,2 36 0 0 0,-1-49-695 0 0,0 1 0 0 0,1-1 0 0 0,0 0 0 0 0,1 0 0 0 0,0 0 0 0 0,1 0 0 0 0,0-1 0 0 0,0 1 0 0 0,1-1 0 0 0,0 0 0 0 0,1 0 0 0 0,10 12 0 0 0,-15-20-114 0 0,0 1 1 0 0,1-1-1 0 0,-1 1 0 0 0,0-1 0 0 0,1 0 1 0 0,0 1-1 0 0,-1-1 0 0 0,1 0 1 0 0,0 0-1 0 0,-1 0 0 0 0,1-1 1 0 0,0 1-1 0 0,0 0 0 0 0,0-1 1 0 0,0 1-1 0 0,0-1 0 0 0,-1 1 0 0 0,4-1 1 0 0,3-1-4143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73 5193 0 0,'-2'-1'701'0'0,"0"1"0"0"0,0-1 0 0 0,0 1-1 0 0,0-1 1 0 0,0 1 0 0 0,0 0 0 0 0,0 0 0 0 0,0 0-1 0 0,0 0 1 0 0,0 0 0 0 0,0 0 0 0 0,0 0 0 0 0,0 1-1 0 0,0-1 1 0 0,0 1 0 0 0,-3 1 0 0 0,3-1-412 0 0,0 0 1 0 0,1 0 0 0 0,-1 0-1 0 0,0 1 1 0 0,1-1-1 0 0,-1 1 1 0 0,1-1 0 0 0,-1 1-1 0 0,1 0 1 0 0,0-1-1 0 0,0 1 1 0 0,0 0 0 0 0,-2 3-1 0 0,2-1-248 0 0,-1-1-1 0 0,1 0 1 0 0,0 1-1 0 0,1-1 1 0 0,-1 1 0 0 0,1 0-1 0 0,-1-1 1 0 0,1 1-1 0 0,0 0 1 0 0,0-1-1 0 0,1 1 1 0 0,-1-1 0 0 0,1 1-1 0 0,-1 0 1 0 0,1-1-1 0 0,1 1 1 0 0,2 5-1 0 0,-1-3-37 0 0,0-1-1 0 0,0 0 1 0 0,1-1-1 0 0,0 1 1 0 0,0 0-1 0 0,0-1 1 0 0,1 0-1 0 0,-1 0 1 0 0,1-1-1 0 0,0 1 1 0 0,0-1-1 0 0,0 0 1 0 0,1 0-1 0 0,-1 0 1 0 0,8 1-1 0 0,-11-3-4 0 0,1 0 0 0 0,0 0 0 0 0,0-1 0 0 0,0 1 0 0 0,0-1 0 0 0,0 0 0 0 0,0 0 0 0 0,0 0 0 0 0,0-1 0 0 0,0 1 0 0 0,0-1 0 0 0,0 1 0 0 0,0-1 0 0 0,0 0 0 0 0,0 0 0 0 0,-1 0 0 0 0,1 0 0 0 0,0-1 0 0 0,-1 1 0 0 0,1-1 0 0 0,-1 0 0 0 0,1 0 0 0 0,-1 0 0 0 0,0 0 0 0 0,0 0 0 0 0,0 0 0 0 0,0 0 0 0 0,0-1 0 0 0,-1 1 0 0 0,1-1 0 0 0,0 1 0 0 0,1-5 0 0 0,-1 1 8 0 0,0 0 1 0 0,0 0-1 0 0,0 0 1 0 0,-1 0-1 0 0,0 0 1 0 0,0 0-1 0 0,-1 0 1 0 0,0-1-1 0 0,0 1 1 0 0,0 0-1 0 0,-1 0 1 0 0,1 0-1 0 0,-2-1 1 0 0,-1-6-1 0 0,1 6 1 0 0,0 0 0 0 0,-1 0 0 0 0,1-1-1 0 0,-2 2 1 0 0,1-1 0 0 0,-1 0 0 0 0,0 1-1 0 0,0 0 1 0 0,0 0 0 0 0,-1 0 0 0 0,-8-8-1 0 0,12 14-5 0 0,1-1 0 0 0,-1 0 0 0 0,0 1-1 0 0,1-1 1 0 0,-1 1 0 0 0,0-1-1 0 0,0 1 1 0 0,1-1 0 0 0,-1 1 0 0 0,0-1-1 0 0,0 1 1 0 0,0 0 0 0 0,0 0-1 0 0,0-1 1 0 0,0 1 0 0 0,0 0 0 0 0,1 0-1 0 0,-2 0 1 0 0,1 0-48 0 0,1 0-1 0 0,0 0 1 0 0,-1 1 0 0 0,1-1-1 0 0,-1 0 1 0 0,1 0 0 0 0,0 1-1 0 0,0-1 1 0 0,-1 0 0 0 0,1 1-1 0 0,0-1 1 0 0,0 0 0 0 0,-1 1 0 0 0,1-1-1 0 0,0 0 1 0 0,0 1 0 0 0,0-1-1 0 0,-1 1 1 0 0,1-1 0 0 0,0 0-1 0 0,0 1 1 0 0,0-1 0 0 0,0 1-1 0 0,0-1 1 0 0,0 0 0 0 0,0 2-1 0 0,0 0-518 0 0,0 1-1 0 0,0-1 0 0 0,1 1 1 0 0,-1 0-1 0 0,1-1 0 0 0,-1 1 1 0 0,1-1-1 0 0,0 1 0 0 0,0-1 0 0 0,2 5 1 0 0,18 13-6369 0 0,-15-16 5125 0 0,5 4-2559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21 9898 0 0,'-3'0'557'0'0,"-1"1"0"0"0,0 0 0 0 0,1 0 0 0 0,0 0 0 0 0,-1 0-1 0 0,1 0 1 0 0,-1 1 0 0 0,1 0 0 0 0,0 0 0 0 0,0 0 0 0 0,0 0 0 0 0,0 0 0 0 0,0 0 0 0 0,1 1-1 0 0,-1-1 1 0 0,1 1 0 0 0,-5 6 0 0 0,5-5-311 0 0,-1 1 0 0 0,1-1 0 0 0,0 1 0 0 0,0 0 0 0 0,0 0 0 0 0,1 0 0 0 0,0 0 0 0 0,0 0 0 0 0,0 0 0 0 0,1 0 1 0 0,0 10-1 0 0,0-9-242 0 0,0-1 0 0 0,0 1 0 0 0,1-1 0 0 0,0 1 0 0 0,0-1 0 0 0,1 1 1 0 0,-1-1-1 0 0,1 0 0 0 0,0 0 0 0 0,1 0 0 0 0,-1 0 0 0 0,1 0 0 0 0,0 0 1 0 0,0-1-1 0 0,0 1 0 0 0,1-1 0 0 0,0 0 0 0 0,0 0 0 0 0,0 0 1 0 0,0 0-1 0 0,0-1 0 0 0,1 0 0 0 0,0 0 0 0 0,7 4 0 0 0,-10-6 1 0 0,0-1 0 0 0,0 1 1 0 0,0 0-1 0 0,0-1 0 0 0,1 0 0 0 0,-1 1 0 0 0,0-1 0 0 0,0 0 0 0 0,0 0 1 0 0,0 0-1 0 0,1 0 0 0 0,-1-1 0 0 0,0 1 0 0 0,0 0 0 0 0,0-1 0 0 0,0 0 0 0 0,0 1 1 0 0,0-1-1 0 0,0 0 0 0 0,0 0 0 0 0,4-2 0 0 0,-3 0 5 0 0,0 0 1 0 0,0 0-1 0 0,-1 0 0 0 0,1 0 0 0 0,-1-1 1 0 0,1 1-1 0 0,-1-1 0 0 0,0 1 0 0 0,-1-1 1 0 0,1 0-1 0 0,1-4 0 0 0,0-2 17 0 0,0-1 0 0 0,0 0 1 0 0,-1 0-1 0 0,-1-1 0 0 0,0 1 0 0 0,0 0 0 0 0,-2-20 1 0 0,0 24-2 0 0,-1 1 0 0 0,0-1 0 0 0,0 1 0 0 0,0 0 0 0 0,-1-1 0 0 0,1 1 0 0 0,-2 1 0 0 0,-5-11 0 0 0,8 15-36 0 0,0-1 0 0 0,0 1-1 0 0,0 0 1 0 0,0-1 0 0 0,0 1 0 0 0,0 0-1 0 0,-1 0 1 0 0,1 0 0 0 0,0-1 0 0 0,-1 1-1 0 0,1 1 1 0 0,0-1 0 0 0,-1 0-1 0 0,1 0 1 0 0,-1 0 0 0 0,0 1 0 0 0,1-1-1 0 0,-1 1 1 0 0,1 0 0 0 0,-1-1 0 0 0,0 1-1 0 0,1 0 1 0 0,-1 0 0 0 0,0 0 0 0 0,0 0-1 0 0,1 0 1 0 0,-1 0 0 0 0,0 0-1 0 0,1 1 1 0 0,-1-1 0 0 0,1 1 0 0 0,-1-1-1 0 0,0 1 1 0 0,1 0 0 0 0,-1-1 0 0 0,1 1-1 0 0,-1 0 1 0 0,1 0 0 0 0,-2 2 0 0 0,1-2-198 0 0,1 0 0 0 0,0 1 0 0 0,-1-1 0 0 0,1 1 0 0 0,0-1 0 0 0,0 1 0 0 0,0-1 0 0 0,1 1 1 0 0,-1 0-1 0 0,0-1 0 0 0,0 1 0 0 0,1 0 0 0 0,-1 0 0 0 0,1 0 0 0 0,0-1 0 0 0,-1 1 0 0 0,1 0 0 0 0,0 0 1 0 0,0 0-1 0 0,0 0 0 0 0,1 2 0 0 0,8 23-8188 0 0,-3-17 2431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13467 0 0,'0'-13'4010'0'0,"0"18"-851"0"0,0 24-1308 0 0,4 30-911 0 0,6 56-125 0 0,-7-98-938 0 0,0-1-1 0 0,1 0 1 0 0,0 0 0 0 0,13 27 0 0 0,-7-28-1866 0 0,-4-10-1345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0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13555 0 0,'21'6'2967'0'0,"-5"-6"-2247"0"0,1-1-1 0 0,0 0 1 0 0,-1-2-1 0 0,1 0 1 0 0,-1 0-1 0 0,0-2 1 0 0,16-6-1 0 0,37-9 277 0 0,-34 14-641 0 0,0 1 0 0 0,1 1-1 0 0,-1 3 1 0 0,40 2 0 0 0,143 21 459 0 0,42 2-493 0 0,-169-27-245 0 0,0-4 0 0 0,-1-4 0 0 0,147-37 0 0 0,-168 32 81 0 0,127-12 1 0 0,-167 26-71 0 0,0 1 1 0 0,0 2 0 0 0,0 1-1 0 0,0 1 1 0 0,0 1 0 0 0,-1 2 0 0 0,34 10-1 0 0,-51-12-172 0 0,-3-1 461 0 0,-15-4-3743 0 0,-8 0-6421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3881 0 0,'-10'2'11418'0'0,"10"-1"-11211"0"0,-4 24 2795 0 0,2 36-3999 0 0,2-57 1719 0 0,0 22-603 0 0,1 56 27 0 0,0-74-143 0 0,0 0 1 0 0,0 0 0 0 0,1 0-1 0 0,0 0 1 0 0,0-1-1 0 0,1 1 1 0 0,6 11 0 0 0,-9-18-61 0 0,0 0 1 0 0,0-1-1 0 0,0 1 1 0 0,1-1-1 0 0,-1 1 1 0 0,0-1-1 0 0,0 1 1 0 0,0-1-1 0 0,1 1 1 0 0,-1-1-1 0 0,0 1 1 0 0,1-1-1 0 0,-1 1 1 0 0,1-1-1 0 0,-1 1 1 0 0,0-1-1 0 0,1 0 1 0 0,-1 1-1 0 0,1-1 1 0 0,-1 0-1 0 0,1 1 1 0 0,-1-1-1 0 0,1 0 1 0 0,0 0 0 0 0,-1 1-1 0 0,1-1 1 0 0,-1 0-1 0 0,1 0 1 0 0,-1 0-1 0 0,1 0 1 0 0,0 0-1 0 0,-1 0 1 0 0,1 0-1 0 0,-1 0 1 0 0,1 0-1 0 0,0 0 1 0 0,-1 0-1 0 0,1 0 1 0 0,-1 0-1 0 0,1 0 1 0 0,-1-1-1 0 0,1 1 1 0 0,-1 0-1 0 0,1 0 1 0 0,-1-1-1 0 0,1 1 1 0 0,-1 0-1 0 0,1-1 1 0 0,-1 1-1 0 0,1-1 1 0 0,-1 1-1 0 0,1-1 1 0 0,0-1-523 0 0,1 0 1 0 0,-1 1-1 0 0,0-1 1 0 0,0 0-1 0 0,-1 0 1 0 0,1 0-1 0 0,0 0 1 0 0,-1 0-1 0 0,1 0 1 0 0,-1 0-1 0 0,1 0 1 0 0,-1-4-1 0 0,1-1-3960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8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 14795 0 0,'-1'0'159'0'0,"1"0"0"0"0,0 0-1 0 0,0 0 1 0 0,-1-1 0 0 0,1 1-1 0 0,0 0 1 0 0,0 0 0 0 0,0 0 0 0 0,-1-1-1 0 0,1 1 1 0 0,0 0 0 0 0,0 0 0 0 0,0-1-1 0 0,0 1 1 0 0,0 0 0 0 0,0-1-1 0 0,0 1 1 0 0,-1 0 0 0 0,1 0 0 0 0,0-1-1 0 0,0 1 1 0 0,0 0 0 0 0,0-1-1 0 0,0 1 1 0 0,0 0 0 0 0,0 0 0 0 0,1-1-1 0 0,-1 1 1 0 0,0 0 0 0 0,0-1 0 0 0,0 1-1 0 0,0 0 1 0 0,0-1 0 0 0,11-5 1791 0 0,22 0-2001 0 0,-28 5 493 0 0,6-1-371 0 0,-1 0 0 0 0,1 1 0 0 0,0 1 0 0 0,-1 0 0 0 0,20 2 1 0 0,-27-2-44 0 0,-1 0 0 0 0,0 1 1 0 0,1 0-1 0 0,-1-1 0 0 0,0 1 1 0 0,0 0-1 0 0,0 0 0 0 0,0 0 0 0 0,0 0 1 0 0,0 0-1 0 0,0 1 0 0 0,0-1 1 0 0,0 1-1 0 0,0-1 0 0 0,-1 1 1 0 0,1 0-1 0 0,0-1 0 0 0,-1 1 1 0 0,0 0-1 0 0,1 0 0 0 0,-1 0 1 0 0,0 0-1 0 0,0 0 0 0 0,0 0 1 0 0,0 1-1 0 0,-1-1 0 0 0,1 0 1 0 0,-1 0-1 0 0,1 1 0 0 0,-1-1 1 0 0,0 0-1 0 0,1 4 0 0 0,-2 5 62 0 0,0 1-1 0 0,0-1 0 0 0,-1 0 0 0 0,-1 0 1 0 0,0 0-1 0 0,-7 18 0 0 0,5-15-2 0 0,0 0 0 0 0,1 0 1 0 0,-2 17-1 0 0,6-31-73 0 0,0 1-1 0 0,0-1 1 0 0,0 1 0 0 0,0-1 0 0 0,-1 1-1 0 0,1-1 1 0 0,0 1 0 0 0,1 0 0 0 0,-1-1-1 0 0,0 1 1 0 0,0-1 0 0 0,0 1-1 0 0,0-1 1 0 0,0 1 0 0 0,0-1 0 0 0,1 1-1 0 0,-1-1 1 0 0,0 1 0 0 0,1-1 0 0 0,-1 1-1 0 0,0-1 1 0 0,1 1 0 0 0,-1-1 0 0 0,0 1-1 0 0,1-1 1 0 0,-1 0 0 0 0,1 1-1 0 0,-1-1 1 0 0,0 0 0 0 0,1 1 0 0 0,-1-1-1 0 0,2 0 1 0 0,20-1 72 0 0,23-18-120 0 0,-43 18 50 0 0,51-35-400 0 0,-42 27-64 0 0,1 0-1 0 0,19-10 1 0 0,-31 19 429 0 0,1-1 1 0 0,-1 1-1 0 0,1 0 1 0 0,-1-1-1 0 0,0 1 1 0 0,1 0-1 0 0,-1 0 1 0 0,1 0 0 0 0,-1-1-1 0 0,1 1 1 0 0,-1 0-1 0 0,0 0 1 0 0,1 0-1 0 0,-1 0 1 0 0,1 0-1 0 0,-1 0 1 0 0,1 0-1 0 0,-1 0 1 0 0,1 0-1 0 0,-1 0 1 0 0,1 0-1 0 0,-1 0 1 0 0,1 0 0 0 0,-1 0-1 0 0,1 1 1 0 0,-1-1-1 0 0,0 0 1 0 0,1 0-1 0 0,-1 0 1 0 0,1 1-1 0 0,-1-1 1 0 0,0 0-1 0 0,1 1 1 0 0,-1-1-1 0 0,0 0 1 0 0,1 1-1 0 0,1 20-206 0 0,-13 22 498 0 0,7-33-126 0 0,-3 8 435 0 0,0 0-1 0 0,-5 32 0 0 0,11-47-533 0 0,0 1-1 0 0,0-1 0 0 0,1 1 0 0 0,0 0 1 0 0,-1-1-1 0 0,1 1 0 0 0,1-1 0 0 0,-1 1 1 0 0,0 0-1 0 0,1-1 0 0 0,0 1 0 0 0,0-1 1 0 0,0 1-1 0 0,0-1 0 0 0,1 0 0 0 0,-1 1 1 0 0,1-1-1 0 0,0 0 0 0 0,-1 0 0 0 0,2 0 1 0 0,2 3-1 0 0,-4-5-48 0 0,1 0 1 0 0,-1-1-1 0 0,0 1 1 0 0,1-1-1 0 0,-1 0 0 0 0,0 1 1 0 0,1-1-1 0 0,-1 0 1 0 0,0 0-1 0 0,1 0 1 0 0,-1 0-1 0 0,1 0 1 0 0,-1 0-1 0 0,0 0 0 0 0,1-1 1 0 0,-1 1-1 0 0,1 0 1 0 0,-1-1-1 0 0,0 1 1 0 0,1-1-1 0 0,0 0 1 0 0,33-16-46 0 0,-28 13 53 0 0,67-32-436 0 0,-33 24-2788 0 0,-2 8-6473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7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10762 0 0,'-2'1'484'0'0,"0"0"0"0"0,1 1 0 0 0,-1-1 0 0 0,1 0 0 0 0,0 1-1 0 0,0-1 1 0 0,-1 1 0 0 0,1-1 0 0 0,0 1 0 0 0,0 0 0 0 0,0 0 0 0 0,1-1 0 0 0,-1 1-1 0 0,0 0 1 0 0,1 0 0 0 0,-1 0 0 0 0,1 0 0 0 0,-1-1 0 0 0,1 1 0 0 0,0 3-1 0 0,0 47 1647 0 0,1-32-1406 0 0,-1-11-623 0 0,-1 13-124 0 0,1 1 0 0 0,1-1-1 0 0,1 1 1 0 0,1-1-1 0 0,1 0 1 0 0,12 40-1 0 0,-6-50-3707 0 0,-8-11 2102 0 0,-2-1 1396 0 0,1 0 1 0 0,-1 0-1 0 0,0 1 0 0 0,1-1 1 0 0,-1 0-1 0 0,0 0 1 0 0,1 0-1 0 0,-1 0 0 0 0,0 0 1 0 0,0 0-1 0 0,1 0 0 0 0,-1-1 1 0 0,0 1-1 0 0,1 0 0 0 0,-1 0 1 0 0,0 0-1 0 0,0 0 0 0 0,1 0 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56 7938 0 0,'-5'4'324'0'0,"0"0"0"0"0,0 1 0 0 0,1-1 0 0 0,-1 1 0 0 0,1 0 1 0 0,0 1-1 0 0,1-1 0 0 0,-1 1 0 0 0,1-1 0 0 0,0 1 0 0 0,-4 12 0 0 0,6-14-223 0 0,0-1-1 0 0,0 1 0 0 0,0 0 0 0 0,0-1 0 0 0,1 1 1 0 0,-1 0-1 0 0,1-1 0 0 0,0 1 0 0 0,0 0 1 0 0,0 0-1 0 0,1-1 0 0 0,-1 1 0 0 0,1 0 0 0 0,0-1 1 0 0,0 1-1 0 0,0-1 0 0 0,1 1 0 0 0,-1-1 0 0 0,1 1 1 0 0,0-1-1 0 0,0 0 0 0 0,3 5 0 0 0,-4-7-87 0 0,0 0-1 0 0,0 0 1 0 0,0 0-1 0 0,0 0 1 0 0,0 0-1 0 0,0 0 0 0 0,0-1 1 0 0,1 1-1 0 0,-1 0 1 0 0,0-1-1 0 0,0 1 1 0 0,1-1-1 0 0,-1 1 1 0 0,0-1-1 0 0,1 1 0 0 0,-1-1 1 0 0,0 0-1 0 0,1 0 1 0 0,-1 0-1 0 0,1 0 1 0 0,-1 0-1 0 0,3 0 1 0 0,-2-1 5 0 0,0 0 0 0 0,1 1 0 0 0,-1-1 0 0 0,0 0 0 0 0,0-1 0 0 0,0 1 0 0 0,0 0 0 0 0,0-1 1 0 0,0 1-1 0 0,0-1 0 0 0,3-3 0 0 0,1-2 35 0 0,0 0 0 0 0,-1-1 0 0 0,0 0 0 0 0,-1 0 0 0 0,7-14 0 0 0,12-48 118 0 0,-21 66-130 0 0,-1 0 0 0 0,-1 1 0 0 0,1-1 0 0 0,0 0 0 0 0,-1 0 1 0 0,0 0-1 0 0,0 0 0 0 0,0 0 0 0 0,0 0 0 0 0,-1 1 1 0 0,0-1-1 0 0,1 0 0 0 0,-1 0 0 0 0,-1 1 0 0 0,1-1 1 0 0,-3-5-1 0 0,3 8-4 0 0,-1 0 0 0 0,1 0 1 0 0,-1 0-1 0 0,0 0 0 0 0,1 0 1 0 0,-1 1-1 0 0,0-1 0 0 0,1 0 1 0 0,-1 1-1 0 0,0-1 0 0 0,0 1 0 0 0,0 0 1 0 0,1 0-1 0 0,-1 0 0 0 0,0 0 1 0 0,0 0-1 0 0,0 0 0 0 0,1 0 1 0 0,-1 0-1 0 0,0 1 0 0 0,0-1 1 0 0,0 1-1 0 0,1-1 0 0 0,-4 2 1 0 0,3-1-72 0 0,-1 0 1 0 0,1 0-1 0 0,-1 0 1 0 0,1 0 0 0 0,0 0-1 0 0,-1 0 1 0 0,1 1 0 0 0,0-1-1 0 0,0 1 1 0 0,0 0-1 0 0,0-1 1 0 0,0 1 0 0 0,0 0-1 0 0,0 0 1 0 0,1 0 0 0 0,-3 5-1 0 0,4-7-151 0 0,0 1 0 0 0,-1 0-1 0 0,1 0 1 0 0,0-1 0 0 0,0 1-1 0 0,1 0 1 0 0,-1-1 0 0 0,0 1 0 0 0,0 0-1 0 0,0-1 1 0 0,0 1 0 0 0,1 0 0 0 0,-1-1-1 0 0,0 1 1 0 0,0 0 0 0 0,1-1-1 0 0,-1 1 1 0 0,1-1 0 0 0,-1 1 0 0 0,0-1-1 0 0,1 1 1 0 0,0 0 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57 4521 0 0,'-2'8'4586'0'0,"-1"12"-2684"0"0,2 5 130 0 0,0-13-1521 0 0,1 0 1 0 0,0-1-1 0 0,1 1 1 0 0,1 0-1 0 0,3 16 1 0 0,-4-25-491 0 0,0 0 0 0 0,0 0 1 0 0,0 0-1 0 0,1 0 0 0 0,0 0 1 0 0,-1 0-1 0 0,1-1 0 0 0,0 1 0 0 0,0 0 1 0 0,1-1-1 0 0,-1 1 0 0 0,0-1 1 0 0,1 0-1 0 0,-1 0 0 0 0,1 0 1 0 0,0 0-1 0 0,0-1 0 0 0,0 1 0 0 0,0-1 1 0 0,0 1-1 0 0,0-1 0 0 0,0 0 1 0 0,0 0-1 0 0,5 0 0 0 0,-6 0 4 0 0,0-1 1 0 0,1 1-1 0 0,-1-1 0 0 0,0 0 0 0 0,1 0 1 0 0,-1 0-1 0 0,0 0 0 0 0,1 0 0 0 0,-1 0 0 0 0,0-1 1 0 0,0 1-1 0 0,1-1 0 0 0,-1 0 0 0 0,0 0 0 0 0,0 1 1 0 0,0-1-1 0 0,0-1 0 0 0,0 1 0 0 0,0 0 1 0 0,4-3-1 0 0,-4 1 6 0 0,1 0 1 0 0,-1 0-1 0 0,1-1 1 0 0,-1 1-1 0 0,0-1 1 0 0,0 1-1 0 0,0-1 1 0 0,-1 0-1 0 0,1 0 1 0 0,-1 1-1 0 0,1-6 1 0 0,0-4 26 0 0,0 1 1 0 0,-1-1 0 0 0,0 0-1 0 0,-1 0 1 0 0,0 0-1 0 0,-4-20 1 0 0,3 27 30 0 0,0 0 0 0 0,0 0-1 0 0,-1 0 1 0 0,0 0 0 0 0,0 0 0 0 0,-1 0 0 0 0,1 0 0 0 0,-1 1 0 0 0,-6-9-1 0 0,7 12-45 0 0,1 1 0 0 0,-1-1 0 0 0,1 1 0 0 0,-1 0-1 0 0,1 0 1 0 0,-1 0 0 0 0,0 0 0 0 0,0 0-1 0 0,0 0 1 0 0,1 0 0 0 0,-1 0 0 0 0,0 1 0 0 0,0-1-1 0 0,0 1 1 0 0,0 0 0 0 0,0-1 0 0 0,0 1 0 0 0,0 0-1 0 0,0 0 1 0 0,0 0 0 0 0,0 0 0 0 0,0 1-1 0 0,0-1 1 0 0,0 0 0 0 0,0 1 0 0 0,0-1 0 0 0,0 1-1 0 0,0 0 1 0 0,0 0 0 0 0,1 0 0 0 0,-1 0-1 0 0,0 0 1 0 0,-2 2 0 0 0,-1 0 29 0 0,-1 1 1 0 0,1 0-1 0 0,0 0 0 0 0,-9 9 0 0 0,2 7-2153 0 0,12-19 1664 0 0,0 0 1 0 0,0 0-1 0 0,0 0 1 0 0,0 0-1 0 0,0 0 1 0 0,0 0-1 0 0,0 0 1 0 0,0 0-1 0 0,0 0 1 0 0,0 0-1 0 0,0 0 1 0 0,1 0-1 0 0,-1 0 1 0 0,0 0-1 0 0,1 0 1 0 0,-1-1-1 0 0,1 1 1 0 0,-1 0-1 0 0,2 1 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11803 0 0,'0'0'134'0'0,"0"0"1"0"0,0 0-1 0 0,-1 0 1 0 0,1 0-1 0 0,0 0 1 0 0,0 0-1 0 0,0 0 1 0 0,-1 1-1 0 0,1-1 1 0 0,0 0 0 0 0,0 0-1 0 0,0 0 1 0 0,-1 0-1 0 0,1 0 1 0 0,0 0-1 0 0,0 1 1 0 0,0-1-1 0 0,0 0 1 0 0,0 0 0 0 0,-1 0-1 0 0,1 1 1 0 0,0-1-1 0 0,0 0 1 0 0,0 0-1 0 0,0 0 1 0 0,0 1-1 0 0,0-1 1 0 0,0 0 0 0 0,0 0-1 0 0,0 1 1 0 0,0-1-1 0 0,0 0 1 0 0,0 0-1 0 0,0 0 1 0 0,0 1-1 0 0,0-1 1 0 0,2 16 1872 0 0,12 27-2257 0 0,-6-20 677 0 0,2 15-376 0 0,-7-23-202 0 0,1 0 0 0 0,0 0 1 0 0,1 0-1 0 0,1 0 0 0 0,8 15 1 0 0,-13-29 0 0 0,-1-1 0 0 0,0 0 0 0 0,0 1 1 0 0,0-1-1 0 0,1 1 0 0 0,-1-1 0 0 0,0 1 0 0 0,1-1 1 0 0,-1 0-1 0 0,0 1 0 0 0,1-1 0 0 0,-1 0 0 0 0,0 1 1 0 0,1-1-1 0 0,-1 0 0 0 0,1 1 0 0 0,-1-1 0 0 0,1 0 0 0 0,-1 0 1 0 0,1 0-1 0 0,-1 1 0 0 0,1-1 0 0 0,-1 0 0 0 0,1 0 1 0 0,-1 0-1 0 0,1 0 0 0 0,-1 0 0 0 0,1 0 0 0 0,-1 0 1 0 0,1 0-1 0 0,-1 0 0 0 0,1 0 0 0 0,-1 0 0 0 0,0 0 1 0 0,1-1-1 0 0,-1 1 0 0 0,1 0 0 0 0,-1 0 0 0 0,1 0 0 0 0,-1-1 1 0 0,1 1-1 0 0,-1 0 0 0 0,1 0 0 0 0,-1-1 0 0 0,0 1 1 0 0,1 0-1 0 0,-1-1 0 0 0,0 1 0 0 0,1-1 0 0 0,-1 1 1 0 0,0 0-1 0 0,0-1 0 0 0,1 1 0 0 0,-1-1 0 0 0,0 1 1 0 0,0-1-1 0 0,0 1 0 0 0,1-1 0 0 0,-1 0 0 0 0,6-8-4940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0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3673 0 0,'3'-4'3492'0'0,"-3"4"-3298"0"0,0 0 1 0 0,1 0-1 0 0,-1 0 0 0 0,0 0 0 0 0,0 0 0 0 0,1 0 0 0 0,-1 0 0 0 0,0 0 0 0 0,0 0 0 0 0,1 0 0 0 0,-1 0 0 0 0,0 0 0 0 0,0 0 0 0 0,1 0 0 0 0,-1 0 0 0 0,0 0 0 0 0,0 0 0 0 0,1 0 0 0 0,6 10 3994 0 0,0 17-952 0 0,-7-25-2987 0 0,9 44 1216 0 0,7 35-242 0 0,-14-74-1621 0 0,0 0 0 0 0,1 1-1 0 0,0-1 1 0 0,0 0 0 0 0,0-1 0 0 0,1 1 0 0 0,0-1-1 0 0,6 7 1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14699 0 0,'7'41'4086'0'0,"17"22"-2789"0"0,-14-42-945 0 0,2 8-630 0 0,15 38 618 0 0,-25-60-1706 0 0,-1 0 0 0 0,0 0-1 0 0,1 0 1 0 0,-1 10-1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72 140 7194 0 0,'-3'-1'328'0'0,"-1"0"0"0"0,0 1 0 0 0,0-1 0 0 0,1 1 1 0 0,-1 0-1 0 0,0-1 0 0 0,0 2 0 0 0,0-1 0 0 0,0 0 0 0 0,1 1 1 0 0,-6 1-1 0 0,8-1-220 0 0,-1 0-1 0 0,0 0 1 0 0,1 1 0 0 0,-1-1 0 0 0,1 0 0 0 0,0 1 0 0 0,-1-1-1 0 0,1 1 1 0 0,0 0 0 0 0,0-1 0 0 0,0 1 0 0 0,0 0-1 0 0,0 0 1 0 0,0-1 0 0 0,1 1 0 0 0,-1 0 0 0 0,0 0-1 0 0,1 0 1 0 0,0 0 0 0 0,-1 0 0 0 0,1 0 0 0 0,0 0-1 0 0,0 0 1 0 0,0 2 0 0 0,0 11 68 0 0,1 0-1 0 0,0 0 1 0 0,0 0 0 0 0,2 0 0 0 0,0-1-1 0 0,0 1 1 0 0,1-1 0 0 0,1 0-1 0 0,1 0 1 0 0,0 0 0 0 0,0-1 0 0 0,16 23-1 0 0,-17-29-151 0 0,1 0 1 0 0,-1 0-1 0 0,1 0 0 0 0,1-1 0 0 0,-1 0 0 0 0,1 0 1 0 0,0-1-1 0 0,1 0 0 0 0,-1 0 0 0 0,9 3 0 0 0,-10-5-8 0 0,1-1-1 0 0,-1 1 0 0 0,1-2 1 0 0,-1 1-1 0 0,1-1 0 0 0,-1 0 1 0 0,1 0-1 0 0,0-1 0 0 0,-1 0 1 0 0,1 0-1 0 0,0-1 1 0 0,0 0-1 0 0,-1 0 0 0 0,11-3 1 0 0,-9 1 31 0 0,-1 0 0 0 0,1 0 1 0 0,-1-1-1 0 0,0 0 0 0 0,0 0 1 0 0,0-1-1 0 0,0 0 1 0 0,-1 0-1 0 0,0 0 0 0 0,0-1 1 0 0,0 0-1 0 0,-1-1 0 0 0,1 1 1 0 0,-2-1-1 0 0,1 0 1 0 0,-1 0-1 0 0,0 0 0 0 0,0 0 1 0 0,-1-1-1 0 0,3-8 1 0 0,-1-2 117 0 0,0 1 1 0 0,-1-1-1 0 0,0-1 1 0 0,-2 1-1 0 0,0 0 1 0 0,-1-1-1 0 0,-3-34 1 0 0,2 43-82 0 0,-2-1 0 0 0,0 0 0 0 0,0 1 0 0 0,0-1 0 0 0,-2 1 0 0 0,1 0 0 0 0,-1 0 0 0 0,-1 0 1 0 0,-7-12-1 0 0,10 18-52 0 0,-1 0 1 0 0,0 1 0 0 0,0-1-1 0 0,0 1 1 0 0,-1 0-1 0 0,1 0 1 0 0,-1 0 0 0 0,1 0-1 0 0,-1 1 1 0 0,0-1 0 0 0,0 1-1 0 0,-1 0 1 0 0,1 0 0 0 0,0 0-1 0 0,-1 1 1 0 0,1 0 0 0 0,0 0-1 0 0,-1 0 1 0 0,0 0-1 0 0,1 1 1 0 0,-1-1 0 0 0,0 1-1 0 0,-7 1 1 0 0,6-1-52 0 0,0 1 0 0 0,1 0 1 0 0,-1 0-1 0 0,1 0 0 0 0,-1 0 0 0 0,1 1 0 0 0,-1 0 1 0 0,1 0-1 0 0,0 1 0 0 0,0 0 0 0 0,0-1 1 0 0,0 2-1 0 0,0-1 0 0 0,1 0 0 0 0,-1 1 0 0 0,1 0 1 0 0,0 0-1 0 0,0 0 0 0 0,-5 8 0 0 0,6-6-452 0 0,-1 0 1 0 0,1 0-1 0 0,1 1 0 0 0,-1-1 0 0 0,1 1 0 0 0,0-1 1 0 0,1 1-1 0 0,-1 0 0 0 0,1 0 0 0 0,0 9 1 0 0,-5 25-5434 0 0,6-17 628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10394 0 0,'-3'2'4673'0'0,"4"10"-2872"0"0,4 24-2293 0 0,-2-15 833 0 0,5 150-134 0 0,-7-170-204 0 0,-1-1 1 0 0,1 1-1 0 0,-1 0 1 0 0,1-1 0 0 0,-1 1-1 0 0,1 0 1 0 0,0-1-1 0 0,-1 1 1 0 0,1 0-1 0 0,0-1 1 0 0,-1 1 0 0 0,1-1-1 0 0,0 0 1 0 0,0 1-1 0 0,-1-1 1 0 0,1 1-1 0 0,0-1 1 0 0,0 0 0 0 0,0 0-1 0 0,0 1 1 0 0,-1-1-1 0 0,1 0 1 0 0,0 0-1 0 0,0 0 1 0 0,0 0 0 0 0,0 0-1 0 0,0 0 1 0 0,1-1-1 0 0,34 0 187 0 0,-25 0-127 0 0,30-1 237 0 0,-1-3 0 0 0,54-12 1 0 0,-22-1-7437 0 0,-64 15 876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2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13243 0 0,'-1'1'129'0'0,"0"0"1"0"0,1 1 0 0 0,-1-1-1 0 0,1 0 1 0 0,-1 1 0 0 0,1-1-1 0 0,-1 0 1 0 0,1 1 0 0 0,0-1-1 0 0,0 1 1 0 0,0-1 0 0 0,0 1-1 0 0,0-1 1 0 0,0 0-1 0 0,0 1 1 0 0,0-1 0 0 0,0 1-1 0 0,1-1 1 0 0,-1 0 0 0 0,0 1-1 0 0,1-1 1 0 0,0 1 0 0 0,0 0-1 0 0,1 1 17 0 0,0 1 0 0 0,1-1 0 0 0,-1 0 0 0 0,1 0 0 0 0,0 0 0 0 0,0-1 0 0 0,0 1 0 0 0,5 3 0 0 0,3 1 86 0 0,0-1 0 0 0,1 0 0 0 0,0 0 0 0 0,15 4 0 0 0,-20-8-129 0 0,-1 0-1 0 0,0 0 1 0 0,0 1-1 0 0,0 0 1 0 0,0 0-1 0 0,0 0 1 0 0,7 5 0 0 0,-12-6-86 0 0,0-1 0 0 0,0 0 0 0 0,0 0 1 0 0,0 1-1 0 0,-1-1 0 0 0,1 0 0 0 0,0 1 0 0 0,0-1 1 0 0,-1 1-1 0 0,1-1 0 0 0,-1 1 0 0 0,1-1 0 0 0,-1 1 1 0 0,0 0-1 0 0,0-1 0 0 0,0 1 0 0 0,0-1 0 0 0,0 1 1 0 0,0 0-1 0 0,0-1 0 0 0,0 1 0 0 0,0-1 1 0 0,-1 1-1 0 0,1-1 0 0 0,-1 1 0 0 0,1-1 0 0 0,-1 1 1 0 0,0-1-1 0 0,1 1 0 0 0,-1-1 0 0 0,0 0 0 0 0,0 1 1 0 0,0-1-1 0 0,0 0 0 0 0,-2 2 0 0 0,-24 24 130 0 0,23-23-160 0 0,-1 0 1 0 0,1-1-1 0 0,0 1 1 0 0,1 1-1 0 0,-1-1 1 0 0,1 0-1 0 0,-4 6 1 0 0,7-10-59 0 0,0 1 0 0 0,0-1 0 0 0,0 0 0 0 0,0 1 0 0 0,0-1 1 0 0,0 0-1 0 0,0 1 0 0 0,0-1 0 0 0,0 0 0 0 0,0 1 0 0 0,0-1 0 0 0,0 0 0 0 0,0 1 0 0 0,0-1 0 0 0,0 0 0 0 0,0 1 0 0 0,0-1 1 0 0,0 0-1 0 0,0 1 0 0 0,0-1 0 0 0,0 0 0 0 0,0 0 0 0 0,1 1 0 0 0,-1-1 0 0 0,0 0 0 0 0,0 1 0 0 0,0-1 0 0 0,1 0 1 0 0,-1 1-1 0 0,10 4-5350 0 0,-2-3-1553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2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 13403 0 0,'-1'-1'135'0'0,"1"1"1"0"0,-1-1-1 0 0,0 1 1 0 0,1-1-1 0 0,-1 1 1 0 0,1-1-1 0 0,-1 1 1 0 0,0-1-1 0 0,1 1 1 0 0,-1 0-1 0 0,0-1 1 0 0,1 1-1 0 0,-1 0 0 0 0,0 0 1 0 0,0-1-1 0 0,1 1 1 0 0,-1 0-1 0 0,0 0 1 0 0,0 0-1 0 0,1 0 1 0 0,-1 0-1 0 0,0 0 1 0 0,0 0-1 0 0,0 0 1 0 0,1 0-1 0 0,-1 1 1 0 0,0-1-1 0 0,1 0 1 0 0,-1 0-1 0 0,0 1 1 0 0,0-1-1 0 0,1 0 0 0 0,-2 2 1 0 0,1-1-36 0 0,0 1 0 0 0,0 0 0 0 0,0 0 0 0 0,0 0 0 0 0,1 0 0 0 0,-1 0 0 0 0,1 0 0 0 0,-1 0 0 0 0,1 0 0 0 0,0 0 0 0 0,0 0 0 0 0,0 3 0 0 0,0 11-80 0 0,2 1 0 0 0,3 20 0 0 0,-4-36 67 0 0,0 10-60 0 0,2 0 0 0 0,-1 0 0 0 0,2-1 0 0 0,-1 1 0 0 0,8 14 0 0 0,-12-69-1960 0 0,0 40 1835 0 0,-2-64-549 0 0,3 63 644 0 0,0 0 0 0 0,1 0 1 0 0,0 0-1 0 0,-1 1 0 0 0,1-1 1 0 0,1 0-1 0 0,-1 1 0 0 0,1-1 1 0 0,0 1-1 0 0,0-1 0 0 0,4-6 1 0 0,-5 10 13 0 0,0 1 0 0 0,1-1 0 0 0,-1 1 0 0 0,0-1 0 0 0,0 1 0 0 0,1-1 0 0 0,-1 1 1 0 0,0 0-1 0 0,0 0 0 0 0,1-1 0 0 0,-1 1 0 0 0,0 0 0 0 0,1 0 0 0 0,-1 0 0 0 0,0 1 1 0 0,0-1-1 0 0,1 0 0 0 0,-1 0 0 0 0,0 1 0 0 0,1-1 0 0 0,-1 1 0 0 0,0-1 0 0 0,0 1 1 0 0,0-1-1 0 0,0 1 0 0 0,0 0 0 0 0,0 0 0 0 0,1-1 0 0 0,-2 1 0 0 0,3 2 0 0 0,31 26 286 0 0,-32-26-268 0 0,0 0 0 0 0,0 0 0 0 0,0 0 0 0 0,0 0-1 0 0,-1 1 1 0 0,1-1 0 0 0,-1 0 0 0 0,0 1 0 0 0,0-1 0 0 0,-1 0 0 0 0,1 1 0 0 0,-1 0-1 0 0,1-1 1 0 0,-1 1 0 0 0,0-1 0 0 0,0 1 0 0 0,-1-1 0 0 0,1 1 0 0 0,-1-1-1 0 0,0 1 1 0 0,0-1 0 0 0,0 1 0 0 0,0-1 0 0 0,0 0 0 0 0,-1 0 0 0 0,-2 4 0 0 0,0 1-8 0 0,-1 0 0 0 0,0 0 1 0 0,0-1-1 0 0,-1 0 1 0 0,0 0-1 0 0,0 0 0 0 0,0-1 1 0 0,-1 0-1 0 0,-9 6 1 0 0,126-86 1989 0 0,-110 74-2044 0 0,0-1 1 0 0,0 1 0 0 0,1 0 0 0 0,-1 0-1 0 0,0 0 1 0 0,0-1 0 0 0,0 1 0 0 0,1 0-1 0 0,-1 0 1 0 0,0 0 0 0 0,0 0 0 0 0,0-1-1 0 0,1 1 1 0 0,-1 0 0 0 0,0 0 0 0 0,0 0-1 0 0,1 0 1 0 0,-1 0 0 0 0,0 0 0 0 0,1 0-1 0 0,-1 0 1 0 0,0 0 0 0 0,0 0 0 0 0,1 0-1 0 0,-1 0 1 0 0,0 0 0 0 0,0 0 0 0 0,1 0-1 0 0,-1 0 1 0 0,0 0 0 0 0,1 0 0 0 0,-1 0-1 0 0,0 0 1 0 0,0 0 0 0 0,1 1 0 0 0,-1-1-1 0 0,0 0 1 0 0,0 0 0 0 0,0 0 0 0 0,1 0-1 0 0,-1 1 1 0 0,0-1 0 0 0,0 0 0 0 0,0 0-1 0 0,1 1 1 0 0,-4 14-3317 0 0,-14 19-2341 0 0,0-8 2564 0 0,9-10-298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3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22 7250 0 0,'0'0'317'0'0,"-1"1"1"0"0,1-1-1 0 0,0 1 1 0 0,-1 0 0 0 0,1-1-1 0 0,0 1 1 0 0,-1-1-1 0 0,1 1 1 0 0,0 0 0 0 0,0-1-1 0 0,0 1 1 0 0,0 0-1 0 0,0-1 1 0 0,-1 1-1 0 0,1 0 1 0 0,0-1 0 0 0,1 1-1 0 0,-1 0 1 0 0,0-1-1 0 0,0 1 1 0 0,0 0 0 0 0,0-1-1 0 0,0 1 1 0 0,1 0-1 0 0,-1-1 1 0 0,0 1 0 0 0,0-1-1 0 0,1 1 1 0 0,-1 0-1 0 0,1-1 1 0 0,-1 1 0 0 0,0-1-1 0 0,1 1 1 0 0,-1-1-1 0 0,2 1 1 0 0,0 1-31 0 0,0-1 0 0 0,1 0 1 0 0,-1 0-1 0 0,1 0 0 0 0,0 0 0 0 0,-1 0 0 0 0,1 0 0 0 0,0-1 1 0 0,4 1-1 0 0,0 0-315 0 0,1 0-1 0 0,0-1 1 0 0,0 0 0 0 0,0 0-1 0 0,0-1 1 0 0,12-3 0 0 0,-15 2 43 0 0,0 0 0 0 0,-1 0 1 0 0,1-1-1 0 0,0 0 1 0 0,-1 0-1 0 0,0 0 1 0 0,1 0-1 0 0,-1-1 0 0 0,-1 1 1 0 0,1-1-1 0 0,0 0 1 0 0,-1 0-1 0 0,3-6 1 0 0,-5 10 13 0 0,-3 2-9 0 0,0 0 0 0 0,1 1 0 0 0,0-1 0 0 0,-1 1 0 0 0,1-1 1 0 0,0 1-1 0 0,0 0 0 0 0,0-1 0 0 0,1 1 0 0 0,-1 0 0 0 0,0 5 0 0 0,1-7-18 0 0,-4 40-1640 0 0,4-39 1520 0 0,0 0 1 0 0,0 0 0 0 0,0-1 0 0 0,0 1 0 0 0,0 0 0 0 0,0 0 0 0 0,1 0-1 0 0,-1-1 1 0 0,1 1 0 0 0,-1 0 0 0 0,1-1 0 0 0,-1 1 0 0 0,1 0 0 0 0,0-1-1 0 0,0 1 1 0 0,0-1 0 0 0,0 1 0 0 0,0-1 0 0 0,0 1 0 0 0,3 1-1 0 0,-4-3-76 0 0,1 0 0 0 0,-1 0-1 0 0,1 1 1 0 0,-1-1 0 0 0,1 0-1 0 0,-1 0 1 0 0,1 0 0 0 0,-1 0-1 0 0,1 0 1 0 0,-1 0 0 0 0,1 0-1 0 0,-1 0 1 0 0,1 0 0 0 0,-1 0-1 0 0,1 0 1 0 0,-1 0 0 0 0,1-1-1 0 0,-1 1 1 0 0,1 0 0 0 0,-1 0-1 0 0,1 0 1 0 0,-1-1 0 0 0,1 1-1 0 0,-1 0 1 0 0,0-1 0 0 0,1 1-1 0 0,3-3-1771 0 0,6 0-3726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9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42 4161 0 0,'-5'-15'14364'0'0,"8"-2"-8836"0"0,-3 17-5482 0 0,1-1 0 0 0,-1 1 0 0 0,0-1 0 0 0,0 1 1 0 0,0-1-1 0 0,0 1 0 0 0,0 0 0 0 0,1-1 0 0 0,-1 1 0 0 0,0-1 0 0 0,0 1 0 0 0,1 0 0 0 0,-1-1 0 0 0,0 1 1 0 0,0 0-1 0 0,1-1 0 0 0,-1 1 0 0 0,0 0 0 0 0,1 0 0 0 0,-1-1 0 0 0,1 1 0 0 0,-1 0 0 0 0,0 0 0 0 0,1 0 1 0 0,-1-1-1 0 0,1 1 0 0 0,-1 0 0 0 0,0 0 0 0 0,1 0 0 0 0,-1 0 0 0 0,1 0 0 0 0,-1 0 0 0 0,1 0 0 0 0,-1 0 1 0 0,0 0-1 0 0,1 0 0 0 0,-1 0 0 0 0,1 0 0 0 0,-1 0 0 0 0,1 0 0 0 0,-1 0 0 0 0,0 1 0 0 0,1-1 0 0 0,-1 0 0 0 0,1 0 1 0 0,-1 0-1 0 0,0 1 0 0 0,1-1 0 0 0,-1 0 0 0 0,0 1 0 0 0,1-1 0 0 0,-1 0 0 0 0,0 0 0 0 0,1 1 0 0 0,-1-1 1 0 0,0 1-1 0 0,0-1 0 0 0,1 0 0 0 0,-1 1 0 0 0,0-1 0 0 0,0 1 0 0 0,0-1 0 0 0,0 0 0 0 0,0 1 0 0 0,0-1 1 0 0,1 1-1 0 0,-1-1 0 0 0,0 1 0 0 0,11 28 175 0 0,-1 1 0 0 0,-1 0 0 0 0,-1 0 0 0 0,-2 1 0 0 0,5 49 0 0 0,5 28 145 0 0,-12-79-1046 0 0,-4-21 340 0 0,1-1 0 0 0,0 0-1 0 0,0 0 1 0 0,0 0 0 0 0,1 0 0 0 0,1 0-1 0 0,2 6 1 0 0,-5-13 179 0 0,0 1 0 0 0,0-1 1 0 0,1 0-1 0 0,-1 0 0 0 0,0 0 0 0 0,0 0 0 0 0,0 0 0 0 0,1 0 1 0 0,-1 0-1 0 0,0 0 0 0 0,0 0 0 0 0,1 0 0 0 0,-1 0 0 0 0,0 0 0 0 0,0 0 1 0 0,1 0-1 0 0,-1 0 0 0 0,0 0 0 0 0,0 0 0 0 0,0 0 0 0 0,1 0 0 0 0,-1 0 1 0 0,0 0-1 0 0,0 0 0 0 0,1 0 0 0 0,-1 0 0 0 0,0-1 0 0 0,0 1 1 0 0,0 0-1 0 0,2-2-1769 0 0,-2 2 1769 0 0,0-1 0 0 0,0 1 0 0 0,0 0 0 0 0,0 0 0 0 0,0 0 0 0 0,0-1 1 0 0,0 1-1 0 0,0 0 0 0 0,0 0 0 0 0,0-1 0 0 0,6-13-6120 0 0,-4 5 172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9810 0 0,'-3'2'6582'0'0,"-2"12"-4676"0"0,-2 16-1456 0 0,-30 162 202 0 0,39-203-747 0 0,1 1 0 0 0,0-1 0 0 0,1 1 0 0 0,0 0 0 0 0,9-17 0 0 0,-11 25 103 0 0,0-1 1 0 0,-1 1-1 0 0,1 0 1 0 0,0 0-1 0 0,0 0 1 0 0,1 0-1 0 0,-1 0 1 0 0,0 0-1 0 0,0 1 1 0 0,1-1-1 0 0,-1 1 1 0 0,1 0-1 0 0,0-1 1 0 0,-1 1-1 0 0,1 0 1 0 0,0 1-1 0 0,-1-1 1 0 0,1 0-1 0 0,0 1 1 0 0,0 0-1 0 0,0-1 1 0 0,0 1-1 0 0,0 0 1 0 0,-1 0 0 0 0,1 1-1 0 0,0-1 1 0 0,4 2-1 0 0,0 0-49 0 0,-1 0 1 0 0,1 0-1 0 0,-1 1 0 0 0,0 0 0 0 0,0 0 1 0 0,0 1-1 0 0,0-1 0 0 0,-1 1 0 0 0,9 8 1 0 0,14 9-4297 0 0,-15-16-3430 0 0,-7-6 3226 0 0</inkml:trace>
  <inkml:trace contextRef="#ctx0" brushRef="#br0" timeOffset="1">202 37 10370 0 0,'-9'-18'3437'0'0,"0"2"2595"0"0,8 18-5871 0 0,1-1-1 0 0,-1 1 1 0 0,1-1-1 0 0,-1 0 0 0 0,1 1 1 0 0,0-1-1 0 0,-1 1 1 0 0,1-1-1 0 0,0 1 1 0 0,0-1-1 0 0,0 1 1 0 0,0-1-1 0 0,0 1 1 0 0,1 2-1 0 0,5 124 613 0 0,-5-116-947 0 0,1-1 0 0 0,0 1 0 0 0,1-1 0 0 0,0 0 0 0 0,1 1 0 0 0,0-2 0 0 0,1 1 0 0 0,11 20 0 0 0,-2-17-2892 0 0,-2-12-2893 0 0,-3-5-1108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3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18332 0 0,'-2'2'580'0'0,"0"1"0"0"0,-1-1 0 0 0,2 0 0 0 0,-1 1 1 0 0,0-1-1 0 0,0 1 0 0 0,1 0 0 0 0,0-1 0 0 0,-2 4 0 0 0,2-4-599 0 0,0 1-1 0 0,0-1 0 0 0,1 1 0 0 0,-1-1 1 0 0,0 1-1 0 0,1-1 0 0 0,0 1 1 0 0,-1-1-1 0 0,1 1 0 0 0,0-1 1 0 0,1 4-1 0 0,0-3-2093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85 13451 0 0,'-6'4'230'0'0,"1"1"0"0"0,0 0 0 0 0,1 0 1 0 0,-1 0-1 0 0,1 1 0 0 0,0 0 0 0 0,0 0 0 0 0,1 0 1 0 0,-1 0-1 0 0,1 0 0 0 0,1 1 0 0 0,-1-1 0 0 0,1 1 1 0 0,0 0-1 0 0,1 0 0 0 0,-1 7 0 0 0,1-5-113 0 0,1-1 0 0 0,1 1 0 0 0,0-1 0 0 0,0 1 0 0 0,0-1 0 0 0,1 1 0 0 0,0-1-1 0 0,1 0 1 0 0,0 0 0 0 0,0 0 0 0 0,1-1 0 0 0,9 15 0 0 0,-3-7-62 0 0,1-1 1 0 0,0-1-1 0 0,1 0 0 0 0,0-1 0 0 0,1 0 0 0 0,0-1 1 0 0,1 0-1 0 0,1-1 0 0 0,29 16 0 0 0,-32-20-55 0 0,0 0-1 0 0,0-1 0 0 0,1-1 0 0 0,-1 1 0 0 0,1-2 0 0 0,0 0 0 0 0,0-1 0 0 0,1 0 1 0 0,-1 0-1 0 0,0-2 0 0 0,1 0 0 0 0,-1 0 0 0 0,21-4 0 0 0,-25 2 14 0 0,-1-1-1 0 0,0 1 1 0 0,0-2-1 0 0,0 1 1 0 0,0-1-1 0 0,-1 0 1 0 0,0 0-1 0 0,0-1 1 0 0,0 0-1 0 0,0-1 1 0 0,-1 1-1 0 0,1-1 1 0 0,-2 0-1 0 0,1-1 1 0 0,-1 0-1 0 0,6-8 1 0 0,-5 4 17 0 0,0 1 1 0 0,-1-1-1 0 0,0-1 0 0 0,-1 1 1 0 0,0-1-1 0 0,-1 1 1 0 0,0-1-1 0 0,-1 0 0 0 0,0 0 1 0 0,-1-23-1 0 0,-1 22 18 0 0,0 1 0 0 0,-2-1 1 0 0,1 1-1 0 0,-2 0 0 0 0,1-1 0 0 0,-2 1 1 0 0,0 1-1 0 0,0-1 0 0 0,-1 0 0 0 0,-10-17 0 0 0,10 22 3 0 0,0 0-1 0 0,0 0 0 0 0,-1 0 0 0 0,0 0 0 0 0,0 1 0 0 0,0 0 0 0 0,-1 1 0 0 0,0-1 0 0 0,0 1 1 0 0,0 0-1 0 0,-1 1 0 0 0,0 0 0 0 0,0 0 0 0 0,0 1 0 0 0,-15-5 0 0 0,11 6 18 0 0,0 0 0 0 0,0 1 1 0 0,-1 0-1 0 0,1 1 0 0 0,0 1 0 0 0,0 0 0 0 0,-1 0 0 0 0,1 2 0 0 0,0-1 0 0 0,1 1 0 0 0,-1 1 0 0 0,-16 7 0 0 0,-3 3-352 0 0,1 1 0 0 0,0 1 0 0 0,-33 26 0 0 0,16-4-2937 0 0,20-10-3128 0 0,15-12-260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9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 6961 0 0,'-3'-1'576'0'0,"0"0"-1"0"0,-1 0 1 0 0,1 0-1 0 0,-1 0 0 0 0,1 1 1 0 0,-1 0-1 0 0,-4-1 0 0 0,7 2-449 0 0,1-1-1 0 0,-1 0 1 0 0,1 0-1 0 0,-1 0 0 0 0,1 0 1 0 0,0 0-1 0 0,-1 0 0 0 0,1 1 1 0 0,-1-1-1 0 0,1 0 1 0 0,0 0-1 0 0,-1 1 0 0 0,1-1 1 0 0,0 0-1 0 0,-1 1 1 0 0,1-1-1 0 0,0 0 0 0 0,0 1 1 0 0,-1-1-1 0 0,1 0 0 0 0,0 1 1 0 0,0-1-1 0 0,-1 1 1 0 0,1-1-1 0 0,2 19 2240 0 0,64 180 888 0 0,18 69-2815 0 0,-71-226-391 0 0,-9-30-372 0 0,0 1-1 0 0,0-1 1 0 0,-1 1 0 0 0,2 23 0 0 0,-12-50-8497 0 0,-12-7 5281 0 0,17 20 2777 0 0,-7-7-3053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5945 0 0,'0'-2'8399'0'0,"8"6"-5826"0"0,11 12-1869 0 0,1 23-47 0 0,-18-33-639 0 0,0-1 1 0 0,0 1 0 0 0,1 0 0 0 0,0-1 0 0 0,0 1 0 0 0,1-1 0 0 0,-1 0-1 0 0,1 0 1 0 0,0-1 0 0 0,0 1 0 0 0,1-1 0 0 0,4 4 0 0 0,-8-7-20 0 0,0-1 1 0 0,0 1 0 0 0,0-1 0 0 0,0 0-1 0 0,-1 1 1 0 0,1-1 0 0 0,0 0 0 0 0,0 0 0 0 0,0 0-1 0 0,0 0 1 0 0,0 0 0 0 0,0 0 0 0 0,-1 0-1 0 0,1 0 1 0 0,0 0 0 0 0,0 0 0 0 0,0 0-1 0 0,0-1 1 0 0,0 1 0 0 0,0 0 0 0 0,-1-1 0 0 0,1 1-1 0 0,0-1 1 0 0,0 1 0 0 0,0-1 0 0 0,18-22-6 0 0,2-32 0 0 0,-20 54 6 0 0,29-96-8940 0 0,-27 87 3432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3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7090 0 0,'-1'1'229'0'0,"0"0"1"0"0,0-1 0 0 0,-1 1 0 0 0,1 0 0 0 0,0 0 0 0 0,0 0-1 0 0,1 0 1 0 0,-1 0 0 0 0,0 0 0 0 0,0 0 0 0 0,0 0 0 0 0,1 0-1 0 0,-1 0 1 0 0,0 0 0 0 0,1 0 0 0 0,-1 1 0 0 0,1-1 0 0 0,-1 0-1 0 0,1 0 1 0 0,0 1 0 0 0,0-1 0 0 0,-1 0 0 0 0,1 1 0 0 0,0-1-1 0 0,0 0 1 0 0,0 0 0 0 0,1 1 0 0 0,-1-1 0 0 0,0 0 0 0 0,0 1 0 0 0,1-1-1 0 0,0 3 1 0 0,2 6 323 0 0,1 0 0 0 0,0 1 0 0 0,5 10 0 0 0,-2-8-91 0 0,50 104 726 0 0,135 204-1 0 0,-142-242-944 0 0,-32-47-60 0 0,0 2-234 0 0,-3-15-3275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3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8978 0 0,'0'2'397'0'0,"1"1"1"0"0,-1 0-1 0 0,1-1 1 0 0,0 1-1 0 0,0 0 1 0 0,0-1-1 0 0,0 1 1 0 0,0-1-1 0 0,1 0 1 0 0,-1 1-1 0 0,1-1 1 0 0,-1 0-1 0 0,1 0 1 0 0,0 0-1 0 0,0 0 1 0 0,0 0-1 0 0,0 0 1 0 0,0-1-1 0 0,3 3 1 0 0,51 29 390 0 0,-34-22-132 0 0,10 10-446 0 0,22 14-73 0 0,-51-33-110 0 0,0-1 1 0 0,1 1 0 0 0,-1-1 0 0 0,1 1-1 0 0,0-1 1 0 0,-1 0 0 0 0,1 0-1 0 0,0-1 1 0 0,0 1 0 0 0,-1-1-1 0 0,1 0 1 0 0,6 0 0 0 0,-8-1 0 0 0,0 1-1 0 0,-1-1 1 0 0,1 0 0 0 0,0 0 0 0 0,-1 0-1 0 0,1 0 1 0 0,-1 0 0 0 0,1-1 0 0 0,-1 1-1 0 0,0 0 1 0 0,1-1 0 0 0,-1 1 0 0 0,0 0 0 0 0,0-1-1 0 0,0 0 1 0 0,0 1 0 0 0,0-1 0 0 0,-1 0-1 0 0,1 1 1 0 0,0-1 0 0 0,-1 0 0 0 0,1 0-1 0 0,-1 1 1 0 0,0-1 0 0 0,1 0 0 0 0,-1-3-1 0 0,2-54 356 0 0,-3 50-367 0 0,0-65-510 0 0,1 43-4924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3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28 7634 0 0,'-9'-7'1525'0'0,"-24"-13"5693"0"0,148 55-4242 0 0,4-4-6615 0 0,-106-27 1901 0 0,-12-3 1396 0 0,-1-1 0 0 0,1 1 0 0 0,0-1 0 0 0,-1 1 0 0 0,1-1 0 0 0,0 1 0 0 0,-1-1 0 0 0,1 1 0 0 0,-1 0 0 0 0,1-1 0 0 0,-1 1 0 0 0,1 0 0 0 0,-1 0 0 0 0,1-1 0 0 0,-1 1 0 0 0,0 0 0 0 0,1 0 1 0 0,-1 0-1 0 0,0-1 0 0 0,0 1 0 0 0,0 0 0 0 0,0 0 0 0 0,0 0 0 0 0,0 0 0 0 0,0 0 0 0 0,0-1 0 0 0,0 2 0 0 0,-2 7-2859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11 8498 0 0,'-18'-10'7085'0'0,"28"20"-3939"0"0,28 20-2388 0 0,-23-24-892 0 0,1 0 1 0 0,-1-1 0 0 0,1-1-1 0 0,1-1 1 0 0,-1 0-1 0 0,0-1 1 0 0,23 0 0 0 0,13 2-6661 0 0,-38-2 329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 6249 0 0,'0'0'255'0'0,"-1"-1"1"0"0,1 1-1 0 0,-1 0 0 0 0,1-1 0 0 0,-1 1 0 0 0,0-1 0 0 0,1 1 0 0 0,-1 0 0 0 0,0-1 1 0 0,0 1-1 0 0,1 0 0 0 0,-1 0 0 0 0,0 0 0 0 0,0 0 0 0 0,1-1 0 0 0,-1 1 0 0 0,0 0 1 0 0,0 0-1 0 0,1 0 0 0 0,-1 1 0 0 0,0-1 0 0 0,0 0 0 0 0,1 0 0 0 0,-1 0 0 0 0,0 0 0 0 0,1 1 1 0 0,-1-1-1 0 0,0 0 0 0 0,0 1 0 0 0,-1 1 66 0 0,0-1-1 0 0,0 1 1 0 0,1 0 0 0 0,-1 0 0 0 0,0-1-1 0 0,1 1 1 0 0,0 0 0 0 0,-1 0 0 0 0,0 4-1 0 0,-17 48 2009 0 0,18-48-2308 0 0,0 0 1 0 0,1 0-1 0 0,0 0 1 0 0,0 1-1 0 0,1-1 1 0 0,-1 0-1 0 0,1 0 1 0 0,1 0-1 0 0,-1 0 1 0 0,1 0-1 0 0,0-1 0 0 0,0 1 1 0 0,1 0-1 0 0,0-1 1 0 0,0 0-1 0 0,0 1 1 0 0,0-1-1 0 0,1 0 1 0 0,6 6-1 0 0,-5-5-7 0 0,0 0 0 0 0,1-1-1 0 0,0 1 1 0 0,0-1 0 0 0,0-1-1 0 0,1 1 1 0 0,0-1 0 0 0,-1 0-1 0 0,2-1 1 0 0,-1 1 0 0 0,0-1 0 0 0,0-1-1 0 0,1 0 1 0 0,15 3 0 0 0,-21-4-13 0 0,0-1 0 0 0,0 0 0 0 0,0 0 0 0 0,0 0 0 0 0,0 0 0 0 0,0-1 0 0 0,0 1 0 0 0,0 0 0 0 0,0-1 1 0 0,0 1-1 0 0,0-1 0 0 0,0 0 0 0 0,0 0 0 0 0,0 0 0 0 0,0 0 0 0 0,0 0 0 0 0,-1 0 0 0 0,1 0 0 0 0,0-1 0 0 0,-1 1 0 0 0,1 0 1 0 0,2-4-1 0 0,-2 2 3 0 0,-1 0 1 0 0,1-1 0 0 0,0 1 0 0 0,-1-1-1 0 0,0 1 1 0 0,0-1 0 0 0,0 0 0 0 0,0 0-1 0 0,0 1 1 0 0,-1-1 0 0 0,1-6 0 0 0,-2 0 6 0 0,1-1 0 0 0,-1 1 1 0 0,0 0-1 0 0,-1 0 0 0 0,0 0 1 0 0,-1 1-1 0 0,0-1 0 0 0,-8-15 1 0 0,7 18 9 0 0,0 0 1 0 0,-1 1 0 0 0,0 0-1 0 0,0 0 1 0 0,0 0 0 0 0,-1 0 0 0 0,0 1-1 0 0,0 0 1 0 0,-1 0 0 0 0,1 1-1 0 0,-1 0 1 0 0,0 0 0 0 0,0 0-1 0 0,-10-3 1 0 0,16 7-30 0 0,1 0 0 0 0,-1 0-1 0 0,1-1 1 0 0,0 1 0 0 0,-1 0 0 0 0,1 0 0 0 0,-1 0 0 0 0,1 0-1 0 0,-1 0 1 0 0,1 0 0 0 0,0 0 0 0 0,-1-1 0 0 0,1 1-1 0 0,-1 1 1 0 0,1-1 0 0 0,-1 0 0 0 0,1 0 0 0 0,0 0-1 0 0,-1 0 1 0 0,1 0 0 0 0,-1 0 0 0 0,1 0 0 0 0,-1 1-1 0 0,1-1 1 0 0,0 0 0 0 0,-1 0 0 0 0,1 0 0 0 0,0 1 0 0 0,-1-1-1 0 0,1 0 1 0 0,0 1 0 0 0,-1-1 0 0 0,1 0 0 0 0,0 1-1 0 0,0-1 1 0 0,-1 0 0 0 0,1 1 0 0 0,0 0 0 0 0,2 20-852 0 0,18 20-3335 0 0,-9-28 468 0 0,1 1-2714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7666 0 0,'23'-36'19228'0'0,"-27"52"-16420"0"0,-1 0-2603 0 0,0 1-1 0 0,2 0 0 0 0,0-1 0 0 0,0 1 0 0 0,2 0 0 0 0,0 0 1 0 0,3 30-1 0 0,2-5-938 0 0,19 80 1 0 0,-8-79-1856 0 0,-3-23-1339 0 0,3-8-4369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1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29 9114 0 0,'-1'-1'412'0'0,"-1"1"1"0"0,0 0-1 0 0,0 0 0 0 0,0 0 1 0 0,0 0-1 0 0,0 0 0 0 0,0 0 1 0 0,0 0-1 0 0,1 1 0 0 0,-1-1 1 0 0,0 1-1 0 0,0-1 0 0 0,0 1 0 0 0,1 0 1 0 0,-1-1-1 0 0,0 1 0 0 0,1 0 1 0 0,-1 0-1 0 0,0 0 0 0 0,1 1 1 0 0,-2 1-1 0 0,1-1-203 0 0,1 0 0 0 0,0 0-1 0 0,-1 0 1 0 0,1 0 0 0 0,0 1-1 0 0,0-1 1 0 0,1 0 0 0 0,-1 1 0 0 0,0-1-1 0 0,1 1 1 0 0,0-1 0 0 0,-1 1-1 0 0,1-1 1 0 0,0 4 0 0 0,1 1-169 0 0,-1 0 0 0 0,1 1 0 0 0,1-1 0 0 0,-1 0 0 0 0,1 0 0 0 0,1 0 0 0 0,-1 0-1 0 0,1 0 1 0 0,0-1 0 0 0,5 9 0 0 0,-6-12-42 0 0,1 0 0 0 0,-1 0 0 0 0,0 0-1 0 0,1 0 1 0 0,0-1 0 0 0,-1 1 0 0 0,1-1-1 0 0,0 0 1 0 0,0 1 0 0 0,1-1 0 0 0,-1-1-1 0 0,0 1 1 0 0,1 0 0 0 0,-1-1-1 0 0,1 1 1 0 0,-1-1 0 0 0,1 0 0 0 0,0-1-1 0 0,0 1 1 0 0,6 0 0 0 0,-7-1 5 0 0,0-1 1 0 0,-1 1-1 0 0,1-1 1 0 0,0 0-1 0 0,-1 0 1 0 0,1 0-1 0 0,-1 0 0 0 0,1 0 1 0 0,-1-1-1 0 0,1 1 1 0 0,-1-1-1 0 0,0 0 1 0 0,0 1-1 0 0,0-1 0 0 0,0 0 1 0 0,0 0-1 0 0,0 0 1 0 0,0-1-1 0 0,-1 1 1 0 0,1 0-1 0 0,-1-1 0 0 0,1 1 1 0 0,-1-1-1 0 0,0 1 1 0 0,0-1-1 0 0,0 1 0 0 0,-1-1 1 0 0,2-4-1 0 0,-1 2 23 0 0,0 0 1 0 0,0 0-1 0 0,0 0 0 0 0,-1 0 0 0 0,1 0 0 0 0,-1 0 0 0 0,-1 0 0 0 0,1 0 0 0 0,-1 0 0 0 0,0 0 1 0 0,0 0-1 0 0,0 0 0 0 0,0 0 0 0 0,-1 0 0 0 0,0 1 0 0 0,0-1 0 0 0,0 0 0 0 0,-1 1 1 0 0,0 0-1 0 0,0-1 0 0 0,0 1 0 0 0,0 0 0 0 0,0 1 0 0 0,-1-1 0 0 0,0 1 0 0 0,0-1 0 0 0,0 1 1 0 0,0 0-1 0 0,0 1 0 0 0,0-1 0 0 0,-1 1 0 0 0,1-1 0 0 0,-1 1 0 0 0,0 1 0 0 0,0-1 0 0 0,0 1 1 0 0,0 0-1 0 0,0 0 0 0 0,0 0 0 0 0,0 1 0 0 0,0-1 0 0 0,-8 2 0 0 0,11-1-43 0 0,1 0 0 0 0,-1 0 0 0 0,1 0 0 0 0,-1 0-1 0 0,1 1 1 0 0,-1-1 0 0 0,1 0 0 0 0,-1 1 0 0 0,1 0 0 0 0,0-1 0 0 0,-1 1-1 0 0,1 0 1 0 0,0 0 0 0 0,-1-1 0 0 0,1 1 0 0 0,0 0 0 0 0,0 0-1 0 0,0 0 1 0 0,0 1 0 0 0,0-1 0 0 0,0 0 0 0 0,0 0 0 0 0,0 0 0 0 0,0 1-1 0 0,0-1 1 0 0,1 1 0 0 0,-1-1 0 0 0,1 0 0 0 0,-1 1 0 0 0,1-1-1 0 0,-1 1 1 0 0,1-1 0 0 0,0 1 0 0 0,0-1 0 0 0,0 3 0 0 0,7 24-3217 0 0,9-4-4345 0 0,-5-14 936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14 12451 0 0,'-9'0'1130'0'0,"1"1"0"0"0,-1 0 0 0 0,0 0 1 0 0,1 1-1 0 0,0 0 0 0 0,-15 6 0 0 0,21-7-1063 0 0,1 0 1 0 0,-1 0-1 0 0,0 0 0 0 0,0 0 0 0 0,1 0 0 0 0,-1 1 1 0 0,1-1-1 0 0,-1 0 0 0 0,1 1 0 0 0,-1-1 0 0 0,1 1 1 0 0,0 0-1 0 0,0-1 0 0 0,0 1 0 0 0,0 0 0 0 0,0 0 1 0 0,0 0-1 0 0,0-1 0 0 0,1 1 0 0 0,-1 0 0 0 0,1 0 1 0 0,-1 0-1 0 0,1 0 0 0 0,0 0 0 0 0,0 0 0 0 0,0 0 1 0 0,0 0-1 0 0,0 0 0 0 0,0 0 0 0 0,0 0 0 0 0,1 0 1 0 0,-1 0-1 0 0,1 0 0 0 0,1 3 0 0 0,1 2-64 0 0,0 0 0 0 0,0 0-1 0 0,1 0 1 0 0,0 0 0 0 0,0-1 0 0 0,1 1-1 0 0,0-1 1 0 0,0 0 0 0 0,1-1 0 0 0,-1 1-1 0 0,1-1 1 0 0,0 0 0 0 0,1-1 0 0 0,10 7-1 0 0,-15-9-5 0 0,1-1-1 0 0,0 1 1 0 0,0-1-1 0 0,0 1 1 0 0,1-1-1 0 0,-1 0 1 0 0,0 0-1 0 0,0-1 1 0 0,0 1-1 0 0,1-1 1 0 0,-1 1-1 0 0,0-1 1 0 0,1 0-1 0 0,-1-1 1 0 0,0 1 0 0 0,1 0-1 0 0,-1-1 1 0 0,0 0-1 0 0,0 0 1 0 0,1 0-1 0 0,-1 0 1 0 0,0 0-1 0 0,0 0 1 0 0,0-1-1 0 0,0 0 1 0 0,-1 0-1 0 0,1 1 1 0 0,0-1-1 0 0,-1-1 1 0 0,1 1-1 0 0,-1 0 1 0 0,0-1-1 0 0,0 1 1 0 0,0-1-1 0 0,0 0 1 0 0,3-4-1 0 0,-3 2 30 0 0,0 1 1 0 0,0-1-1 0 0,0 0 0 0 0,0 0 0 0 0,-1 0 1 0 0,1 0-1 0 0,-1 0 0 0 0,-1 0 0 0 0,1 0 0 0 0,-1 0 1 0 0,0 0-1 0 0,0 0 0 0 0,0 0 0 0 0,-1-1 1 0 0,0 1-1 0 0,0 0 0 0 0,0 0 0 0 0,0 0 1 0 0,-1 1-1 0 0,0-1 0 0 0,-4-8 0 0 0,4 10-9 0 0,1 1 1 0 0,-1-1-1 0 0,0 0 0 0 0,0 1 1 0 0,0-1-1 0 0,-1 1 0 0 0,1-1 0 0 0,-1 1 1 0 0,1 0-1 0 0,-1 0 0 0 0,0 0 0 0 0,1 1 1 0 0,-1-1-1 0 0,0 1 0 0 0,0-1 1 0 0,0 1-1 0 0,-1 0 0 0 0,1 0 0 0 0,0 0 1 0 0,0 1-1 0 0,0-1 0 0 0,-1 1 0 0 0,1 0 1 0 0,0 0-1 0 0,-1 0 0 0 0,1 0 1 0 0,0 0-1 0 0,0 1 0 0 0,-1-1 0 0 0,1 1 1 0 0,0 0-1 0 0,0 0 0 0 0,0 0 1 0 0,-4 3-1 0 0,5-3-181 0 0,0-1 0 0 0,0 1 0 0 0,0 0 0 0 0,1 1 0 0 0,-1-1 0 0 0,0 0 0 0 0,1 1 0 0 0,-1-1 0 0 0,1 0 0 0 0,-1 1 0 0 0,1 0 0 0 0,0-1 0 0 0,-1 1 0 0 0,1 0 0 0 0,0 0 0 0 0,0 0 0 0 0,0 0 0 0 0,1 0 0 0 0,-1 0 0 0 0,0 0 0 0 0,1 0 0 0 0,-1 0 0 0 0,1 0 0 0 0,0 0 0 0 0,-1 0 0 0 0,1 0 0 0 0,0 0 0 0 0,1 3 0 0 0,-1-2-671 0 0,1-1 0 0 0,-1 1 0 0 0,1 0 0 0 0,0-1 0 0 0,0 1 0 0 0,0-1 0 0 0,0 1 0 0 0,0-1 0 0 0,1 1 0 0 0,-1-1 0 0 0,1 0 0 0 0,-1 0 0 0 0,4 3 0 0 0,6 4-4423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11947 0 0,'-1'6'1632'0'0,"-1"0"1"0"0,1-1 0 0 0,1 1 0 0 0,-1 0 0 0 0,1 8 0 0 0,7 57-962 0 0,-3-36 114 0 0,1 11-633 0 0,15 120-579 0 0,-14-152-1435 0 0,8-37-12846 0 0,-9 11 10473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2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8042 0 0,'1'-4'1239'0'0,"1"1"1"0"0,0 0-1 0 0,0-1 1 0 0,0 1-1 0 0,1 0 1 0 0,-1 0-1 0 0,1 0 0 0 0,0 1 1 0 0,4-5-1 0 0,-7 34 2656 0 0,-2-1-3447 0 0,-5 97 1084 0 0,7-109-2062 0 0,1-1-1 0 0,0 0 1 0 0,1 1-1 0 0,1-1 1 0 0,0 0-1 0 0,0 0 1 0 0,7 13-1 0 0,-4-20-4296 0 0,14 6-8220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3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5745 0 0,'-4'1'10448'0'0,"4"-2"-10285"0"0,-2 14 3060 0 0,1 13-2190 0 0,2 8-332 0 0,8 105 816 0 0,-6-121-2795 0 0,0 1 0 0 0,11 31 0 0 0,-10-41-2037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44 9634 0 0,'-1'-1'435'0'0,"-1"1"1"0"0,1-1-1 0 0,-1 1 1 0 0,0 0-1 0 0,1 0 0 0 0,-1 0 1 0 0,1 0-1 0 0,-1 0 0 0 0,1 0 1 0 0,-1 0-1 0 0,1 0 0 0 0,-1 1 1 0 0,1-1-1 0 0,-1 1 1 0 0,1-1-1 0 0,0 1 0 0 0,-1-1 1 0 0,1 1-1 0 0,-1 0 0 0 0,-1 2 1 0 0,1-2-222 0 0,1 1 0 0 0,0 0 0 0 0,-1 0 0 0 0,1 1 1 0 0,0-1-1 0 0,0 0 0 0 0,0 0 0 0 0,0 1 0 0 0,1-1 1 0 0,-1 0-1 0 0,1 1 0 0 0,-1-1 0 0 0,1 4 0 0 0,0 0-173 0 0,0 0-1 0 0,0 0 1 0 0,1 1 0 0 0,-1-1-1 0 0,2 0 1 0 0,-1 0-1 0 0,1 0 1 0 0,-1 0-1 0 0,2 0 1 0 0,-1 0 0 0 0,1 0-1 0 0,0-1 1 0 0,0 1-1 0 0,0-1 1 0 0,1 0-1 0 0,0 0 1 0 0,5 5-1 0 0,-7-7-49 0 0,0-1 0 0 0,0 0 0 0 0,1 0 0 0 0,-1 0-1 0 0,1 0 1 0 0,-1 0 0 0 0,1 0 0 0 0,0-1-1 0 0,0 1 1 0 0,0-1 0 0 0,0 0 0 0 0,0 0-1 0 0,0 0 1 0 0,0 0 0 0 0,0 0 0 0 0,0-1-1 0 0,0 1 1 0 0,0-1 0 0 0,0 0 0 0 0,1 0-1 0 0,-1 0 1 0 0,0-1 0 0 0,0 1 0 0 0,0-1-1 0 0,0 1 1 0 0,0-1 0 0 0,0 0 0 0 0,0 0-1 0 0,0-1 1 0 0,0 1 0 0 0,0-1 0 0 0,0 1-1 0 0,-1-1 1 0 0,1 0 0 0 0,2-3 0 0 0,-1 3 4 0 0,-1-1 0 0 0,-1-1 0 0 0,1 1 1 0 0,0 0-1 0 0,-1-1 0 0 0,0 1 0 0 0,0-1 0 0 0,0 0 1 0 0,0 0-1 0 0,0 0 0 0 0,-1 0 0 0 0,0 0 0 0 0,0 0 1 0 0,0 0-1 0 0,0 0 0 0 0,-1 0 0 0 0,1 0 0 0 0,-1-1 1 0 0,0 1-1 0 0,0 0 0 0 0,-1 0 0 0 0,1 0 0 0 0,-1-1 1 0 0,0 1-1 0 0,0 0 0 0 0,-1 0 0 0 0,-1-4 0 0 0,1 3 22 0 0,0-1-1 0 0,-1 1 0 0 0,1-1 1 0 0,-1 1-1 0 0,-1 0 0 0 0,1 0 1 0 0,-1 1-1 0 0,1-1 0 0 0,-1 1 1 0 0,-1 0-1 0 0,1 0 0 0 0,-1 0 1 0 0,1 0-1 0 0,-1 1 0 0 0,0 0 1 0 0,0 0-1 0 0,-1 0 0 0 0,-10-4 1 0 0,15 7-30 0 0,0-1 0 0 0,-1 1 1 0 0,1-1-1 0 0,-1 1 0 0 0,1 0 1 0 0,0 0-1 0 0,-1 0 0 0 0,1 0 1 0 0,-1 0-1 0 0,1 0 0 0 0,0 0 1 0 0,-1 0-1 0 0,1 0 0 0 0,0 1 1 0 0,-1-1-1 0 0,1 0 0 0 0,0 1 1 0 0,-1-1-1 0 0,1 1 0 0 0,0 0 1 0 0,0-1-1 0 0,-1 1 0 0 0,1 0 1 0 0,0 0-1 0 0,0 0 0 0 0,0 0 1 0 0,0 0-1 0 0,0 0 0 0 0,0 0 1 0 0,0 0-1 0 0,1 0 0 0 0,-1 0 1 0 0,-1 3-1 0 0,2-3-197 0 0,0 0 1 0 0,-1 0-1 0 0,1 1 0 0 0,0-1 1 0 0,0 0-1 0 0,0 0 1 0 0,0 0-1 0 0,0 1 0 0 0,0-1 1 0 0,0 0-1 0 0,0 0 0 0 0,0 1 1 0 0,1-1-1 0 0,-1 0 1 0 0,1 2-1 0 0,0-1-381 0 0,0 0 0 0 0,0-1 1 0 0,0 1-1 0 0,0-1 0 0 0,1 0 0 0 0,-1 1 0 0 0,0-1 1 0 0,1 0-1 0 0,-1 0 0 0 0,0 0 0 0 0,1 0 0 0 0,-1 0 1 0 0,4 2-1 0 0,7 3-5509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 13491 0 0,'-14'-7'4839'0'0,"10"11"-1094"0"0,9 22-55 0 0,-1-12-3990 0 0,12 87 1041 0 0,3 18-788 0 0,-15-105-1308 0 0,0-1-1 0 0,1 0 0 0 0,9 20 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4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62 15915 0 0,'0'0'121'0'0,"0"0"0"0"0,-1-1 0 0 0,1 1-1 0 0,0 0 1 0 0,0-1 0 0 0,0 1 0 0 0,0 0 0 0 0,0 0-1 0 0,0-1 1 0 0,-1 1 0 0 0,1 0 0 0 0,0-1-1 0 0,0 1 1 0 0,0 0 0 0 0,-1 0 0 0 0,1-1-1 0 0,0 1 1 0 0,0 0 0 0 0,-1 0 0 0 0,1-1 0 0 0,0 1-1 0 0,-1 0 1 0 0,1 0 0 0 0,0 0 0 0 0,0 0-1 0 0,-1 0 1 0 0,1-1 0 0 0,0 1 0 0 0,-1 0-1 0 0,1 0 1 0 0,0 0 0 0 0,-1 0 0 0 0,1 0 0 0 0,0 0-1 0 0,-1 0 1 0 0,1 0 0 0 0,-1 0 0 0 0,1 0-1 0 0,-1 0 1 0 0,-4 15 1610 0 0,5 25-1044 0 0,2-31-645 0 0,0 1 0 0 0,1-1 0 0 0,0 0 0 0 0,1 0 0 0 0,0-1 0 0 0,0 1 0 0 0,1-1 0 0 0,0 0 0 0 0,0 0 0 0 0,1 0 0 0 0,0-1 0 0 0,12 12 0 0 0,-15-16-48 0 0,-1-1 1 0 0,1 1-1 0 0,-1-1 0 0 0,1 0 0 0 0,0 0 1 0 0,0 0-1 0 0,0-1 0 0 0,0 1 0 0 0,0-1 0 0 0,0 1 1 0 0,0-1-1 0 0,0 0 0 0 0,1 0 0 0 0,-1 0 1 0 0,0-1-1 0 0,1 1 0 0 0,-1-1 0 0 0,1 0 0 0 0,-1 0 1 0 0,0 0-1 0 0,1 0 0 0 0,-1-1 0 0 0,1 1 1 0 0,-1-1-1 0 0,0 0 0 0 0,1 0 0 0 0,-1 0 1 0 0,0 0-1 0 0,0-1 0 0 0,0 1 0 0 0,0-1 0 0 0,0 0 1 0 0,0 0-1 0 0,-1 0 0 0 0,1 0 0 0 0,0-1 1 0 0,-1 1-1 0 0,3-4 0 0 0,-1 1 16 0 0,-1 0 0 0 0,0 0 1 0 0,0 0-1 0 0,0 0 0 0 0,0 0 0 0 0,-1-1 1 0 0,0 1-1 0 0,0-1 0 0 0,-1 1 0 0 0,0-1 0 0 0,0 0 1 0 0,0 0-1 0 0,0 0 0 0 0,-1 0 0 0 0,0 1 1 0 0,0-1-1 0 0,-1 0 0 0 0,1 0 0 0 0,-1 0 1 0 0,-1 0-1 0 0,1 1 0 0 0,-1-1 0 0 0,0 1 0 0 0,0-1 1 0 0,-1 1-1 0 0,-5-9 0 0 0,6 9 0 0 0,-1 1-1 0 0,0-1 0 0 0,0 1 1 0 0,0-1-1 0 0,0 1 1 0 0,-1 0-1 0 0,1 0 1 0 0,-1 1-1 0 0,0-1 1 0 0,-1 1-1 0 0,1 0 1 0 0,0 0-1 0 0,-1 0 1 0 0,0 1-1 0 0,0-1 1 0 0,0 1-1 0 0,0 0 1 0 0,0 1-1 0 0,0-1 0 0 0,0 1 1 0 0,0 0-1 0 0,-1 0 1 0 0,1 1-1 0 0,0-1 1 0 0,-1 1-1 0 0,1 1 1 0 0,0-1-1 0 0,-1 1 1 0 0,-6 1-1 0 0,10-1-158 0 0,0-1 0 0 0,0 1-1 0 0,0 0 1 0 0,0 0 0 0 0,0 0 0 0 0,0 0 0 0 0,0 0-1 0 0,1 1 1 0 0,-1-1 0 0 0,0 0 0 0 0,1 1-1 0 0,-1 0 1 0 0,1-1 0 0 0,0 1 0 0 0,-1 0-1 0 0,1-1 1 0 0,0 1 0 0 0,0 0 0 0 0,0 0-1 0 0,0 0 1 0 0,1 0 0 0 0,-1 0 0 0 0,0 0 0 0 0,1 0-1 0 0,-1 0 1 0 0,1 1 0 0 0,0 1 0 0 0,0-1-251 0 0,0 1 1 0 0,0-1 0 0 0,0 0 0 0 0,0 0 0 0 0,1 1 0 0 0,0-1-1 0 0,0 0 1 0 0,0 0 0 0 0,0 0 0 0 0,0 0 0 0 0,0 0-1 0 0,1 0 1 0 0,-1-1 0 0 0,1 1 0 0 0,0 0 0 0 0,0-1 0 0 0,3 4-1 0 0,9 6-6912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17924 0 0,'6'62'6888'0'0,"14"34"-4858"0"0,-14-70-1716 0 0,0-3-401 0 0,13 63-554 0 0,-10-29-5055 0 0,-9-55 5196 0 0,0 8-2479 0 0,-2-3-2485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22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 5697 0 0,'0'0'180'0'0,"0"0"0"0"0,0-1 1 0 0,0 1-1 0 0,-1 0 0 0 0,1 0 0 0 0,0-1 0 0 0,0 1 0 0 0,-1 0 0 0 0,1 0 1 0 0,0 0-1 0 0,0-1 0 0 0,-1 1 0 0 0,1 0 0 0 0,0 0 0 0 0,-1 0 0 0 0,1 0 0 0 0,0 0 1 0 0,0 0-1 0 0,-1-1 0 0 0,1 1 0 0 0,0 0 0 0 0,-1 0 0 0 0,1 0 0 0 0,0 0 1 0 0,-1 0-1 0 0,1 0 0 0 0,0 0 0 0 0,-1 0 0 0 0,1 1 0 0 0,0-1 0 0 0,-1 0 0 0 0,1 0 1 0 0,0 0-1 0 0,-1 0 0 0 0,1 0 0 0 0,0 0 0 0 0,0 1 0 0 0,-1-1 0 0 0,1 0 1 0 0,-7 16 3001 0 0,3 22-1842 0 0,4-38-1299 0 0,-6 130 849 0 0,1-22-695 0 0,8 120 1 0 0,4-195-1034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0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10498 0 0,'8'-18'6524'0'0,"-8"18"-6324"0"0,0 0 0 0 0,0-1 0 0 0,1 1 0 0 0,-1 0 1 0 0,0 0-1 0 0,0 0 0 0 0,1 0 0 0 0,-1 0 0 0 0,0 0 1 0 0,1-1-1 0 0,-1 1 0 0 0,0 0 0 0 0,1 0 0 0 0,-1 0 0 0 0,0 0 1 0 0,1 0-1 0 0,-1 0 0 0 0,0 0 0 0 0,1 0 0 0 0,-1 1 0 0 0,0-1 1 0 0,0 0-1 0 0,1 0 0 0 0,-1 0 0 0 0,0 0 0 0 0,1 0 0 0 0,-1 0 1 0 0,0 1-1 0 0,0-1 0 0 0,1 0 0 0 0,-1 0 0 0 0,0 1 1 0 0,9 11 4382 0 0,-3 6-4127 0 0,-4 14 291 0 0,-1 48-1 0 0,-2-44-608 0 0,4 39 0 0 0,-2-65-573 0 0,0 1-1 0 0,1-1 1 0 0,1 0 0 0 0,0 0 0 0 0,0-1 0 0 0,1 1-1 0 0,0-1 1 0 0,7 13 0 0 0,0-9-2873 0 0,-3-13-3353 0 0,-3-11-658 0 0,-5 0 5744 0 0,3-1-3080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23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 4977 0 0,'-16'-7'11187'0'0,"17"30"-9375"0"0,-1-20-2030 0 0,14 78 417 0 0,-12-72-180 0 0,1-1 0 0 0,0 1 0 0 0,0-1 1 0 0,1 1-1 0 0,0-1 0 0 0,0-1 0 0 0,6 10 1 0 0,-9-17-17 0 0,-1 1 0 0 0,1 0 0 0 0,0-1 0 0 0,-1 1 0 0 0,1-1 0 0 0,0 1 0 0 0,-1 0 0 0 0,1-1 0 0 0,0 0 0 0 0,0 1 0 0 0,-1-1 0 0 0,1 1 0 0 0,0-1 0 0 0,0 0 0 0 0,0 0 0 0 0,0 1 0 0 0,0-1 0 0 0,-1 0 0 0 0,1 0 0 0 0,0 0 0 0 0,0 0 0 0 0,0 0 0 0 0,0 0 0 0 0,0 0 0 0 0,0 0 0 0 0,-1-1 0 0 0,1 1 1 0 0,0 0-1 0 0,0 0 0 0 0,0-1 0 0 0,0 1 0 0 0,-1-1 0 0 0,1 1 0 0 0,0 0 0 0 0,0-1 0 0 0,-1 0 0 0 0,1 1 0 0 0,0-1 0 0 0,-1 1 0 0 0,1-1 0 0 0,-1 0 0 0 0,1 1 0 0 0,0-1 0 0 0,-1 0 0 0 0,1-1 0 0 0,28-44 209 0 0,-22 34-177 0 0,5-6-843 0 0,27-30-1 0 0,-25 31-3918 0 0,-9 10-558 0 0,-2-2 369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23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 7058 0 0,'-11'-4'5165'0'0,"13"10"-1504"0"0,20 16-581 0 0,-16-16-3452 0 0,18 24 554 0 0,-1 0 1 0 0,-1 1-1 0 0,-2 1 1 0 0,25 55-1 0 0,47 144-2140 0 0,-92-230 1924 0 0,3 7-2443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24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8362 0 0,'13'-1'9403'0'0,"31"14"-7052"0"0,-14 9-1820 0 0,8 6-115 0 0,-36-27-364 0 0,0 0 1 0 0,1 0 0 0 0,-1 0 0 0 0,0 0-1 0 0,0 0 1 0 0,1 0 0 0 0,-1-1 0 0 0,0 1-1 0 0,1-1 1 0 0,-1 1 0 0 0,0-1 0 0 0,1 0-1 0 0,-1 0 1 0 0,5-1 0 0 0,-5 1 6 0 0,-1-1 1 0 0,1 0-1 0 0,-1 0 0 0 0,1 0 0 0 0,-1 0 1 0 0,1 0-1 0 0,-1 0 0 0 0,0 0 0 0 0,1-1 1 0 0,-1 1-1 0 0,0-1 0 0 0,0 1 1 0 0,0-1-1 0 0,0 1 0 0 0,0-1 0 0 0,0 1 1 0 0,-1-1-1 0 0,1 0 0 0 0,0 1 1 0 0,0-4-1 0 0,8-41 477 0 0,-7 38-462 0 0,4-57 395 0 0,1 1-4203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5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 4305 0 0,'-9'-4'2936'0'0,"5"6"223"0"0,7 17 1160 0 0,-1-9-4343 0 0,5 29 305 0 0,-2 0 0 0 0,1 72-1 0 0,-16 78 957 0 0,2 66-293 0 0,8-254-1024 0 0,0 1 0 0 0,1-1-1 0 0,-1 1 1 0 0,0-1 0 0 0,1 1-1 0 0,-1-1 1 0 0,1 0-1 0 0,-1 1 1 0 0,1-1 0 0 0,0 0-1 0 0,-1 1 1 0 0,1-1 0 0 0,0 0-1 0 0,1 2 1 0 0,6 10-748 0 0,-6 1-1266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6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6401 0 0,'-4'12'7104'0'0,"9"5"-4361"0"0,14 17-2960 0 0,-12-23 803 0 0,2 5-464 0 0,16 29-10 0 0,-24-43-111 0 0,1 0 0 0 0,-1 0 0 0 0,0 0-1 0 0,1 0 1 0 0,-1-1 0 0 0,1 1 0 0 0,0 0 0 0 0,0-1 0 0 0,-1 0 0 0 0,1 1 0 0 0,0-1 0 0 0,0 0 0 0 0,0 0 0 0 0,1 0 0 0 0,-1 0 0 0 0,0 0 0 0 0,3 0 0 0 0,-4-1 11 0 0,0 0 0 0 0,0 0-1 0 0,0-1 1 0 0,0 1 0 0 0,0 0 0 0 0,0-1 0 0 0,0 1 0 0 0,0 0 0 0 0,0-1 0 0 0,0 1 0 0 0,0-1 0 0 0,0 0 0 0 0,0 1 0 0 0,-1-1 0 0 0,1 0 0 0 0,0 0 0 0 0,0 1 0 0 0,-1-1 0 0 0,1 0 0 0 0,-1 0 0 0 0,1 0 0 0 0,-1 0-1 0 0,1 0 1 0 0,0-1 0 0 0,10-28 352 0 0,-9 24-290 0 0,18-65 482 0 0,-12 39-710 0 0,18-47 0 0 0,-26 79 61 0 0,5-7-1381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6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5057 0 0,'-1'1'463'0'0,"1"-1"0"0"0,0 1 0 0 0,0 0 0 0 0,0 0 0 0 0,0-1 1 0 0,0 1-1 0 0,0 0 0 0 0,0 0 0 0 0,0-1 0 0 0,0 1 0 0 0,0 0 0 0 0,0 0 0 0 0,0-1 0 0 0,0 1 0 0 0,1 0 0 0 0,-1 0 0 0 0,1 1 0 0 0,16 23 1967 0 0,-7-11-1938 0 0,24 55 151 0 0,37 107 0 0 0,16 36-1956 0 0,-85-207 677 0 0,0-1 0 0 0,0 1 0 0 0,-1 0 0 0 0,1-1 0 0 0,-1 1 0 0 0,0 0 0 0 0,0 0 0 0 0,-1 0 0 0 0,1 0 0 0 0,-1 0 0 0 0,-1 5 0 0 0,-1-5-1762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7250 0 0,'10'11'5739'0'0,"0"4"-4339"0"0,16 19-1713 0 0,-19-27 425 0 0,0 0-1 0 0,0-1 1 0 0,1 0-1 0 0,0 0 0 0 0,10 6 1 0 0,-16-11-52 0 0,-1-1 0 0 0,1 1 1 0 0,-1 0-1 0 0,1 0 0 0 0,0-1 0 0 0,-1 1 0 0 0,1-1 1 0 0,-1 0-1 0 0,1 1 0 0 0,0-1 0 0 0,-1 0 1 0 0,1 0-1 0 0,0 0 0 0 0,0 0 0 0 0,-1 0 1 0 0,1-1-1 0 0,0 1 0 0 0,-1 0 0 0 0,1-1 1 0 0,-1 1-1 0 0,1-1 0 0 0,-1 0 0 0 0,1 1 1 0 0,-1-1-1 0 0,1 0 0 0 0,-1 0 0 0 0,1 0 0 0 0,-1 0 1 0 0,0 0-1 0 0,0 0 0 0 0,1-1 0 0 0,-1 1 1 0 0,0 0-1 0 0,0-1 0 0 0,0 1 0 0 0,0 0 1 0 0,-1-1-1 0 0,1 1 0 0 0,0-3 0 0 0,14-28 405 0 0,-1-2 0 0 0,-2 0 0 0 0,11-54-1 0 0,-22 79-1900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10 4713 0 0,'-1'1'112'0'0,"1"-1"0"0"0,0 0-1 0 0,-1 1 1 0 0,1-1 0 0 0,0 0 0 0 0,-1 1 0 0 0,1-1-1 0 0,0 0 1 0 0,-1 0 0 0 0,1 1 0 0 0,-1-1 0 0 0,1 0-1 0 0,-1 0 1 0 0,1 0 0 0 0,0 0 0 0 0,-1 0 0 0 0,1 1-1 0 0,-1-1 1 0 0,1 0 0 0 0,-1 0 0 0 0,1 0 0 0 0,-1 0-1 0 0,1 0 1 0 0,-1 0 0 0 0,1 0 0 0 0,-1-1 0 0 0,1 1-1 0 0,-1 0 1 0 0,1 0 0 0 0,0 0 0 0 0,-1 0 0 0 0,1-1-1 0 0,-1 1 1 0 0,1 0 0 0 0,0 0 0 0 0,-1-1 0 0 0,1 1-1 0 0,-1 0 1 0 0,1 0 0 0 0,0-1 0 0 0,-1 1 0 0 0,1-1-1 0 0,0 1 1 0 0,0 0 0 0 0,-1-1 0 0 0,1 0 0 0 0,0 1 55 0 0,-1-1 0 0 0,1 1 0 0 0,-1-1 0 0 0,1 1 0 0 0,0-1 0 0 0,-1 1 0 0 0,1-1 0 0 0,-1 1 0 0 0,0-1 0 0 0,1 1 0 0 0,-1-1 0 0 0,1 1 0 0 0,-1 0 0 0 0,0-1 0 0 0,1 1 0 0 0,-1 0 0 0 0,1 0 0 0 0,-1 0 0 0 0,0-1 0 0 0,1 1 1 0 0,-1 0-1 0 0,-1 0 0 0 0,1 3 187 0 0,0 1 0 0 0,0-1 0 0 0,1 0 0 0 0,-1 1 0 0 0,1-1 0 0 0,0 0 1 0 0,0 6-1 0 0,0-6-117 0 0,-38 427 1642 0 0,33-388-1829 0 0,3-28-60 0 0,1-5-7 0 0,0-1-1 0 0,0 1 1 0 0,0 0-1 0 0,2 0 1 0 0,1 18 0 0 0,-10-66-11190 0 0,4 27 6880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3777 0 0,'-3'3'8590'0'0,"3"-2"-8462"0"0,5 12 2646 0 0,11 19-3187 0 0,-14-27 1260 0 0,21 50-51 0 0,-19-42-679 0 0,1 0-1 0 0,0 0 0 0 0,1-1 1 0 0,1 1-1 0 0,0-2 1 0 0,0 1-1 0 0,11 11 0 0 0,-17-22-87 0 0,0 1-1 0 0,0-1 1 0 0,1 0-1 0 0,-1 0 1 0 0,1 0-1 0 0,-1 0 0 0 0,1-1 1 0 0,-1 1-1 0 0,1 0 1 0 0,-1-1-1 0 0,1 1 1 0 0,0-1-1 0 0,-1 1 1 0 0,1-1-1 0 0,0 0 0 0 0,-1 1 1 0 0,1-1-1 0 0,0 0 1 0 0,0 0-1 0 0,1-1 1 0 0,1 1 20 0 0,-1-1 0 0 0,0 0 0 0 0,1 0 0 0 0,-1-1 0 0 0,0 1-1 0 0,1-1 1 0 0,-1 0 0 0 0,0 1 0 0 0,3-4 0 0 0,3-2 34 0 0,-1-1 0 0 0,0 0 0 0 0,0 0 0 0 0,-1 0 0 0 0,8-13 0 0 0,-2 0-232 0 0,17-37 1 0 0,-18 31-2489 0 0,-1 0-3526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6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20 4705 0 0,'-1'0'338'0'0,"1"0"1"0"0,-1-1-1 0 0,0 1 1 0 0,1 0-1 0 0,-1-1 0 0 0,0 1 1 0 0,1-1-1 0 0,-1 1 1 0 0,1-1-1 0 0,-1 1 0 0 0,1-1 1 0 0,-1 1-1 0 0,1-1 1 0 0,-1 1-1 0 0,1-1 1 0 0,-1 0-1 0 0,1 1 0 0 0,-1-1 1 0 0,1 0-1 0 0,0 1 1 0 0,0-1-1 0 0,-1 0 0 0 0,1 0 1 0 0,0 1-1 0 0,0-1 1 0 0,0-1-1 0 0,2-1 1910 0 0,7 16-1586 0 0,149 239 762 0 0,-3-4-1451 0 0,-148-230-734 0 0,-6-8-1674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12227 0 0,'2'-18'4269'0'0,"-2"14"-3291"0"0,0-1 0 0 0,1 1 1 0 0,-1 0-1 0 0,1 0 0 0 0,0-1 0 0 0,0 1 1 0 0,0 0-1 0 0,1 0 0 0 0,0 0 0 0 0,3-7 0 0 0,1 56 2075 0 0,4 89-2518 0 0,-8-117-846 0 0,1-1 0 0 0,0 0 0 0 0,2 0 0 0 0,0 0-1 0 0,1 0 1 0 0,8 15 0 0 0,4-11-3758 0 0,-7-16-1369 0 0,-10-4 5087 0 0,-1 0 1 0 0,1 0 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6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6001 0 0,'1'1'333'0'0,"-1"0"-1"0"0,0 0 0 0 0,1 0 1 0 0,-1 0-1 0 0,0 0 1 0 0,1 0-1 0 0,-1 0 0 0 0,1 0 1 0 0,0 0-1 0 0,-1 0 0 0 0,1 0 1 0 0,0-1-1 0 0,-1 1 1 0 0,1 0-1 0 0,0 0 0 0 0,0-1 1 0 0,0 1-1 0 0,0 0 0 0 0,1 0 1 0 0,26 13 1686 0 0,-12-6-1109 0 0,-2 1-655 0 0,-9-5 23 0 0,1 0 1 0 0,0-1 0 0 0,0 1 0 0 0,0-1 0 0 0,0 0 0 0 0,11 3 0 0 0,-15-6-217 0 0,0 0 1 0 0,-1 0-1 0 0,1 0 1 0 0,-1 0-1 0 0,1 0 1 0 0,-1 0-1 0 0,1 0 1 0 0,-1 0-1 0 0,1-1 1 0 0,0 1-1 0 0,-1-1 1 0 0,0 1-1 0 0,1-1 1 0 0,-1 0-1 0 0,1 0 1 0 0,-1 1-1 0 0,0-1 1 0 0,1 0-1 0 0,-1 0 1 0 0,0 0-1 0 0,0 0 1 0 0,0-1-1 0 0,0 1 1 0 0,0 0-1 0 0,0 0 1 0 0,0-1-1 0 0,0 1 1 0 0,-1 0-1 0 0,1-1 1 0 0,0 1-1 0 0,-1-1 1 0 0,1 1-1 0 0,-1-1 1 0 0,1-2-1 0 0,5-17 89 0 0,0 0 1 0 0,-2 0-1 0 0,0 0 0 0 0,-1-1 0 0 0,-1-32 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5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5089 0 0,'0'7'6501'0'0,"11"21"-4241"0"0,47 82 95 0 0,-12-25-1787 0 0,91 207-232 0 0,-121-270-163 0 0,-11-23 116 0 0,-8-14-18 0 0,3 15-268 0 0,-1 0 0 0 0,1 0 0 0 0,0 0-1 0 0,0 0 1 0 0,-1 0 0 0 0,1 0-1 0 0,0 0 1 0 0,-1 0 0 0 0,1 0-1 0 0,0 0 1 0 0,0 0 0 0 0,-1 0-1 0 0,1 0 1 0 0,0 0 0 0 0,-1 0 0 0 0,1 0-1 0 0,0 0 1 0 0,0 0 0 0 0,-1 0-1 0 0,1 1 1 0 0,0-1 0 0 0,0 0-1 0 0,-1 0 1 0 0,1 0 0 0 0,0 1-1 0 0,0-1 1 0 0,0 0 0 0 0,-1 0-1 0 0,1 0 1 0 0,0 1 0 0 0,0-1 0 0 0,0 0-1 0 0,0 0 1 0 0,0 1 0 0 0,-1-1-1 0 0,1 0 1 0 0,0 0 0 0 0,0 1-1 0 0,0-1 0 0 0,0 0-1 0 0,-1 1 0 0 0,1-1 0 0 0,0 0 0 0 0,0 0 1 0 0,0 0-1 0 0,-1 0 0 0 0,1 1 0 0 0,0-1 0 0 0,0 0 1 0 0,0 0-1 0 0,0 0 0 0 0,-1 1 0 0 0,1-1 0 0 0,0 0 1 0 0,0 0-1 0 0,0 0 0 0 0,0 1 0 0 0,0-1 0 0 0,0 0 1 0 0,0 0-1 0 0,0 1 0 0 0,0-1 0 0 0,0 0 0 0 0,0 0 1 0 0,0 1-1 0 0,0-1 0 0 0,0 0 0 0 0,0 0 0 0 0,0 1 1 0 0,0-1-1 0 0,0 0 0 0 0,0 0 0 0 0,0 1 0 0 0,0-1 0 0 0,0 0 1 0 0,0 0-1 0 0,0 1 0 0 0,0-1 0 0 0,1 0 0 0 0,-1 0 1 0 0,0 0-1 0 0,0 1 0 0 0,0-1 0 0 0,1 0 1 0 0,4 2-1379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5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92 7778 0 0,'-8'-11'5559'0'0,"14"12"-2854"0"0,20 18-1622 0 0,-14-3-830 0 0,-8-9-157 0 0,1-1 0 0 0,0 1 0 0 0,0-1 0 0 0,1 0 0 0 0,9 7 0 0 0,-14-12-69 0 0,0-1 0 0 0,0 1-1 0 0,0 0 1 0 0,1 0 0 0 0,-1-1-1 0 0,0 1 1 0 0,1-1-1 0 0,-1 1 1 0 0,1-1 0 0 0,-1 0-1 0 0,0 1 1 0 0,1-1 0 0 0,-1 0-1 0 0,1 0 1 0 0,-1 0 0 0 0,1 0-1 0 0,-1 0 1 0 0,1-1-1 0 0,-1 1 1 0 0,0 0 0 0 0,1 0-1 0 0,-1-1 1 0 0,1 1 0 0 0,-1-1-1 0 0,0 0 1 0 0,1 1 0 0 0,-1-1-1 0 0,0 0 1 0 0,0 0 0 0 0,0 0-1 0 0,0 0 1 0 0,1 0-1 0 0,-1 0 1 0 0,0 0 0 0 0,-1 0-1 0 0,2-1 1 0 0,6-8 228 0 0,-1-1 0 0 0,0 0 0 0 0,-1 0-1 0 0,0 0 1 0 0,7-21 0 0 0,17-31 270 0 0,-30 62-550 0 0,1 1-1 0 0,-1 0 1 0 0,0 0 0 0 0,0 0 0 0 0,0 0-1 0 0,0-1 1 0 0,0 1 0 0 0,0 0 0 0 0,0 0-1 0 0,0 0 1 0 0,0 0 0 0 0,0-1 0 0 0,0 1-1 0 0,1 0 1 0 0,-1 0 0 0 0,0 0 0 0 0,0 0 0 0 0,0 0-1 0 0,0-1 1 0 0,0 1 0 0 0,1 0 0 0 0,-1 0-1 0 0,0 0 1 0 0,0 0 0 0 0,0 0 0 0 0,0 0-1 0 0,1 0 1 0 0,-1 0 0 0 0,0 0 0 0 0,0 0-1 0 0,0 0 1 0 0,1 0 0 0 0,-1 0 0 0 0,0 0 0 0 0,0 0-1 0 0,0 0 1 0 0,1 0 0 0 0,-1 0 0 0 0,0 0-1 0 0,0 0 1 0 0,0 0 0 0 0,0 0 0 0 0,1 0-1 0 0,-1 0 1 0 0,0 0 0 0 0,0 0 0 0 0,0 0-1 0 0,0 1 1 0 0,1-1 0 0 0,-1 0 0 0 0,0 0-1 0 0,0 0 1 0 0,0 0 0 0 0,0 0 0 0 0,0 0 0 0 0,1 1-1 0 0,2 10-6409 0 0,-3-1-868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5273 0 0,'-1'0'217'0'0,"0"1"0"0"0,0-1 0 0 0,0 1-1 0 0,0-1 1 0 0,1 1 0 0 0,-1 0 0 0 0,0-1 0 0 0,0 1-1 0 0,1 0 1 0 0,-1-1 0 0 0,1 1 0 0 0,-1 0 0 0 0,0 0-1 0 0,1 0 1 0 0,0 0 0 0 0,-1 0 0 0 0,1-1-1 0 0,-1 1 1 0 0,1 0 0 0 0,0 0 0 0 0,0 0 0 0 0,0 0-1 0 0,-1 0 1 0 0,1 0 0 0 0,0 1 0 0 0,-4 32 595 0 0,4-29-361 0 0,-21 297 1012 0 0,14-172-1123 0 0,7-116-701 0 0,-2 17-2016 0 0,-1-47-699 0 0,3 6-1469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1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 3689 0 0,'-1'0'190'0'0,"1"-1"1"0"0,-1 1-1 0 0,1 0 0 0 0,0 0 1 0 0,-1 0-1 0 0,1 0 1 0 0,0 0-1 0 0,-1 0 1 0 0,1 0-1 0 0,-1 0 0 0 0,1 0 1 0 0,0 0-1 0 0,-1 0 1 0 0,1 0-1 0 0,-1 0 0 0 0,1 0 1 0 0,0 0-1 0 0,-1 0 1 0 0,1 0-1 0 0,0 0 1 0 0,-1 1-1 0 0,1-1 0 0 0,0 0 1 0 0,-1 0-1 0 0,1 0 1 0 0,0 1-1 0 0,-1-1 0 0 0,1 0 1 0 0,0 0-1 0 0,-1 1 1 0 0,1-1-1 0 0,0 0 1 0 0,0 1-1 0 0,-1-1 0 0 0,1 1 1 0 0,-7 19 2113 0 0,3 22-1324 0 0,4-41-870 0 0,-1 9 37 0 0,2 0 0 0 0,-1 0 1 0 0,1 0-1 0 0,1-1 1 0 0,0 1-1 0 0,0 0 0 0 0,5 10 1 0 0,-6-17-131 0 0,0 1 1 0 0,1-1 0 0 0,-1 1-1 0 0,1-1 1 0 0,0 0 0 0 0,0 0 0 0 0,0 0-1 0 0,1 0 1 0 0,-1 0 0 0 0,1 0-1 0 0,-1 0 1 0 0,1-1 0 0 0,0 1-1 0 0,0-1 1 0 0,0 0 0 0 0,1 0-1 0 0,-1 0 1 0 0,0 0 0 0 0,1-1 0 0 0,-1 1-1 0 0,7 1 1 0 0,-8-3 23 0 0,0 0 0 0 0,0-1-1 0 0,0 1 1 0 0,0 0 0 0 0,0-1 0 0 0,0 1 0 0 0,0-1 0 0 0,0 1-1 0 0,0-1 1 0 0,0 0 0 0 0,-1 0 0 0 0,1 0 0 0 0,0 0 0 0 0,-1 0-1 0 0,1 0 1 0 0,0-1 0 0 0,-1 1 0 0 0,1-1 0 0 0,-1 1 0 0 0,0-1-1 0 0,1 1 1 0 0,-1-1 0 0 0,0 0 0 0 0,0 1 0 0 0,0-1 0 0 0,1-3-1 0 0,4-8 192 0 0,0 0 0 0 0,7-22 0 0 0,-11 26-203 0 0,6-19 123 0 0,5-16 55 0 0,-3 65-5639 0 0,3 0-683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2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4393 0 0,'2'21'4450'0'0,"6"12"-2281"0"0,1 8-1050 0 0,-2 11 567 0 0,26 96 0 0 0,-18-101-1542 0 0,2-1 0 0 0,2 0 0 0 0,2-2 0 0 0,30 48 0 0 0,-46-85-337 0 0,7 14 268 0 0,-8-7-3905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3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2 136 7586 0 0,'0'-1'107'0'0,"-1"1"0"0"0,1 0 1 0 0,0-1-1 0 0,0 1 0 0 0,0 0 1 0 0,0-1-1 0 0,0 1 0 0 0,0 0 1 0 0,-1-1-1 0 0,1 1 0 0 0,0 0 0 0 0,0-1 1 0 0,0 1-1 0 0,0-1 0 0 0,0 1 1 0 0,0 0-1 0 0,0-1 0 0 0,1 1 1 0 0,-1 0-1 0 0,0-1 0 0 0,0 1 1 0 0,0 0-1 0 0,0-1 0 0 0,0 1 1 0 0,0 0-1 0 0,1-1 0 0 0,-1 1 1 0 0,0 0-1 0 0,0-1 0 0 0,1 1 1 0 0,-1 0-1 0 0,0 0 0 0 0,0-1 1 0 0,1 1-1 0 0,-1 0 0 0 0,0 0 0 0 0,1-1 1 0 0,-1 1-1 0 0,0 0 0 0 0,1 0 1 0 0,-1 0-1 0 0,0 0 0 0 0,1 0 1 0 0,-1 0-1 0 0,1-1 0 0 0,21 10 1993 0 0,18 21-564 0 0,-19-8-1009 0 0,-18-18-450 0 0,1 1 0 0 0,0-1 0 0 0,0 1 1 0 0,0-1-1 0 0,1 0 0 0 0,0-1 0 0 0,-1 1 1 0 0,1-1-1 0 0,9 5 0 0 0,-13-9-54 0 0,0 1 0 0 0,-1 0 0 0 0,1 0 0 0 0,-1 0 0 0 0,1 0 0 0 0,0-1 0 0 0,-1 1 0 0 0,1 0-1 0 0,-1-1 1 0 0,1 1 0 0 0,-1 0 0 0 0,1-1 0 0 0,-1 1 0 0 0,1 0 0 0 0,-1-1 0 0 0,0 1 0 0 0,1-1 0 0 0,-1 1 0 0 0,1-1 0 0 0,-1 1 0 0 0,0-1 0 0 0,0 1 0 0 0,1-1 0 0 0,-1 0-1 0 0,0 1 1 0 0,0-1 0 0 0,0 1 0 0 0,1-1 0 0 0,-1 0 0 0 0,0 1 0 0 0,0-1 0 0 0,0 0 0 0 0,4-27 339 0 0,-4 24-305 0 0,12-176-1582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5521 0 0,'-1'1'313'0'0,"1"0"-1"0"0,0 1 0 0 0,-1-1 1 0 0,1 0-1 0 0,0 1 0 0 0,-1-1 1 0 0,1 1-1 0 0,0-1 0 0 0,0 0 1 0 0,0 1-1 0 0,0-1 0 0 0,0 0 1 0 0,1 1-1 0 0,-1-1 1 0 0,0 0-1 0 0,1 1 0 0 0,-1-1 1 0 0,0 0-1 0 0,2 2 0 0 0,15 30 1304 0 0,-6-10-705 0 0,45 141 841 0 0,-34-95-1603 0 0,47 106 1 0 0,-54-152-104 0 0,-12-18-67 0 0,1 0 1 0 0,-1 0 0 0 0,0 0 0 0 0,-1 0-1 0 0,4 8 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8490 0 0,'11'5'8525'0'0,"51"32"-6429"0"0,-44-23-1808 0 0,-14-10-236 0 0,0 1 0 0 0,0-2 0 0 0,1 1 0 0 0,0 0 0 0 0,0-1 0 0 0,0 0 0 0 0,0 0 0 0 0,0 0 0 0 0,0-1 0 0 0,10 3 0 0 0,-15-5-36 0 0,1-1 0 0 0,0 1 1 0 0,0 0-1 0 0,0-1 0 0 0,0 1 0 0 0,-1-1 0 0 0,1 1 1 0 0,0-1-1 0 0,-1 1 0 0 0,1-1 0 0 0,0 0 1 0 0,-1 1-1 0 0,1-1 0 0 0,0 0 0 0 0,-1 0 0 0 0,1 1 1 0 0,-1-1-1 0 0,0 0 0 0 0,1 0 0 0 0,-1 0 0 0 0,0 1 1 0 0,1-1-1 0 0,-1 0 0 0 0,0 0 0 0 0,0 0 1 0 0,0 0-1 0 0,0 0 0 0 0,0 0 0 0 0,0-1 0 0 0,3-31 136 0 0,-3 27-126 0 0,0-32-14 0 0,1-22-969 0 0,4 22-4166 0 0,-8 29 519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6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4913 0 0,'-6'5'9065'0'0,"7"12"-7634"0"0,4 2-952 0 0,0 1 1 0 0,1-1-1 0 0,1 0 1 0 0,1-1-1 0 0,11 19 1 0 0,6 17-259 0 0,12 36-113 0 0,-13-26-30 0 0,4-2-1 0 0,38 65 1 0 0,-30-84-310 0 0,-51-55-9670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5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85 122 7858 0 0,'-6'2'9072'0'0,"-1"3"-3433"0"0,-7 10-1560 0 0,-6 15-2962 0 0,10-13-533 0 0,6-11-308 0 0,0 1 1 0 0,0 0 0 0 0,1 0 0 0 0,-1 1-1 0 0,2-1 1 0 0,-3 9 0 0 0,4-14-246 0 0,1 0 1 0 0,0 1-1 0 0,0-1 1 0 0,0 0-1 0 0,0 0 1 0 0,0 1 0 0 0,1-1-1 0 0,-1 0 1 0 0,1 0-1 0 0,-1 1 1 0 0,1-1-1 0 0,0 0 1 0 0,0 0-1 0 0,0 0 1 0 0,0 0-1 0 0,0 0 1 0 0,0 0-1 0 0,1 0 1 0 0,-1-1 0 0 0,1 1-1 0 0,-1 0 1 0 0,1-1-1 0 0,0 1 1 0 0,-1-1-1 0 0,1 0 1 0 0,2 2-1 0 0,5 3-23 0 0,0 0-1 0 0,1-1 1 0 0,0 0-1 0 0,0 0 1 0 0,0-1-1 0 0,0-1 1 0 0,1 1-1 0 0,-1-2 1 0 0,1 1-1 0 0,0-2 1 0 0,-1 1-1 0 0,1-1 1 0 0,0-1-1 0 0,15-1 1 0 0,-20 0-4 0 0,0 0 0 0 0,1 0 0 0 0,-1 0-1 0 0,0-1 1 0 0,0 0 0 0 0,0 0 0 0 0,0-1 0 0 0,0 0 0 0 0,-1 0 0 0 0,1 0 0 0 0,-1-1-1 0 0,0 0 1 0 0,0 0 0 0 0,0 0 0 0 0,0 0 0 0 0,-1-1 0 0 0,1 0 0 0 0,-1 0 0 0 0,-1 0-1 0 0,1 0 1 0 0,-1-1 0 0 0,0 1 0 0 0,0-1 0 0 0,0 0 0 0 0,3-10 0 0 0,-4 9 7 0 0,-1-1 1 0 0,1 1-1 0 0,-1 0 1 0 0,-1-1 0 0 0,1 1-1 0 0,-1-1 1 0 0,0 1-1 0 0,-1-1 1 0 0,0 1 0 0 0,0-1-1 0 0,0 1 1 0 0,-1 0-1 0 0,0 0 1 0 0,-1 0-1 0 0,0 0 1 0 0,0 0 0 0 0,0 0-1 0 0,-7-9 1 0 0,5 8 3 0 0,-1 0 1 0 0,0 1 0 0 0,-1-1 0 0 0,0 1-1 0 0,0 1 1 0 0,0-1 0 0 0,-1 1-1 0 0,0 1 1 0 0,0-1 0 0 0,-1 1 0 0 0,1 1-1 0 0,-1-1 1 0 0,-17-5 0 0 0,22 9-36 0 0,0 0 1 0 0,0 1-1 0 0,0-1 1 0 0,0 1-1 0 0,0-1 1 0 0,0 1-1 0 0,0 0 1 0 0,-1 1-1 0 0,1-1 1 0 0,0 1-1 0 0,0 0 1 0 0,0 0-1 0 0,1 0 1 0 0,-1 0-1 0 0,-6 4 1 0 0,4-2-63 0 0,0 1 1 0 0,0 0-1 0 0,0 0 1 0 0,1 0-1 0 0,-1 1 0 0 0,1 0 1 0 0,0 0-1 0 0,-7 10 1 0 0,7-8-15 0 0,0 0 0 0 0,0 1 1 0 0,1-1-1 0 0,0 1 0 0 0,0 0 1 0 0,1 0-1 0 0,0 0 0 0 0,0 1 1 0 0,1-1-1 0 0,0 1 0 0 0,0 0 1 0 0,1-1-1 0 0,1 1 1 0 0,-1 0-1 0 0,2 9 0 0 0,-1-15-341 0 0,1 0 0 0 0,-1-1 0 0 0,1 1 0 0 0,0 0 0 0 0,0-1 0 0 0,1 1 0 0 0,-1 0 0 0 0,0-1 0 0 0,3 4 0 0 0,12 8-9623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8370 0 0,'8'23'4208'0'0,"18"13"-2671"0"0,-13-19-848 0 0,11 24 408 0 0,-20-32-946 0 0,1 0 1 0 0,0-1 0 0 0,0 0 0 0 0,0 0-1 0 0,1 0 1 0 0,1 0 0 0 0,-1-1 0 0 0,1 0 0 0 0,12 10-1 0 0,-18-17-126 0 0,0 0 0 0 0,-1 1-1 0 0,1-1 1 0 0,0 0 0 0 0,-1 0-1 0 0,1 0 1 0 0,0 1 0 0 0,-1-1-1 0 0,1 0 1 0 0,0 0-1 0 0,-1 0 1 0 0,1 0 0 0 0,0 0-1 0 0,-1 0 1 0 0,1 0 0 0 0,0-1-1 0 0,-1 1 1 0 0,1 0 0 0 0,0 0-1 0 0,-1 0 1 0 0,1-1-1 0 0,-1 1 1 0 0,1 0 0 0 0,0-1-1 0 0,-1 1 1 0 0,1 0 0 0 0,-1-1-1 0 0,1 1 1 0 0,-1-1 0 0 0,1 1-1 0 0,-1-1 1 0 0,1 1 0 0 0,-1-1-1 0 0,0 1 1 0 0,1-1-1 0 0,-1 1 1 0 0,0-1 0 0 0,1 0-1 0 0,-1 1 1 0 0,0-1 0 0 0,0 0-1 0 0,1 1 1 0 0,-1-1 0 0 0,0 0-1 0 0,0 0 1 0 0,7-37 732 0 0,-6 33-686 0 0,2-25 59 0 0,1 0-1 0 0,2 1 0 0 0,18-53 1 0 0,-20 75-3694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1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66 5753 0 0,'-2'-7'889'0'0,"-1"-2"860"0"0,1 0-1 0 0,0-1 1 0 0,0 1-1 0 0,0-13 1 0 0,1 41-500 0 0,-1 0 1 0 0,-7 23-1 0 0,-2 17-1071 0 0,-4 82 348 0 0,-22 132-79 0 0,34-260-488 0 0,-8 59 105 0 0,10-66-163 0 0,1 0 0 0 0,0 1-1 0 0,0-1 1 0 0,0 0 0 0 0,1 1-1 0 0,0-1 1 0 0,1 0 0 0 0,3 12-1 0 0,-5-19 9 0 0,0 1 0 0 0,0 0 0 0 0,0 0 0 0 0,0 0 0 0 0,0 0 0 0 0,0-1-1 0 0,0 1 1 0 0,0 0 0 0 0,0 0 0 0 0,1 0 0 0 0,-1 0 0 0 0,0 0 0 0 0,0 0 0 0 0,0 0-1 0 0,0-1 1 0 0,0 1 0 0 0,0 0 0 0 0,0 0 0 0 0,1 0 0 0 0,-1 0 0 0 0,0 0-1 0 0,0 0 1 0 0,0 0 0 0 0,0 0 0 0 0,1 0 0 0 0,-1 0 0 0 0,0 0 0 0 0,0 0-1 0 0,0 0 1 0 0,0 0 0 0 0,0 0 0 0 0,1 0 0 0 0,-1 0 0 0 0,0 0 0 0 0,0 0-1 0 0,0 0 1 0 0,0 0 0 0 0,1 0 0 0 0,-1 0 0 0 0,0 0 0 0 0,0 0 0 0 0,0 0-1 0 0,0 0 1 0 0,0 0 0 0 0,0 1 0 0 0,1-1 0 0 0,-1 0 0 0 0,0 0 0 0 0,1-16-5430 0 0,-2 7 63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1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6993 0 0,'-1'1'473'0'0,"0"1"-1"0"0,0-1 1 0 0,0 0-1 0 0,0 1 1 0 0,0-1-1 0 0,0 1 0 0 0,0-1 1 0 0,0 1-1 0 0,1-1 1 0 0,-1 1-1 0 0,1 0 0 0 0,-1-1 1 0 0,1 1-1 0 0,0 0 1 0 0,-1-1-1 0 0,1 1 0 0 0,0 0 1 0 0,0-1-1 0 0,0 1 1 0 0,1 0-1 0 0,-1 2 1 0 0,16 37 2001 0 0,-5-17-2548 0 0,-1 9 125 0 0,15 35-34 0 0,-23-64-21 0 0,0 1-1 0 0,0-1 1 0 0,1 0-1 0 0,0 0 0 0 0,0 0 1 0 0,0 0-1 0 0,0 0 1 0 0,1-1-1 0 0,-1 0 0 0 0,1 1 1 0 0,7 4-1 0 0,-9-8 6 0 0,-1 1 0 0 0,0-1 0 0 0,0 1 0 0 0,1-1 0 0 0,-1 0 0 0 0,0 1 0 0 0,0-1 0 0 0,1 0 0 0 0,-1 0 0 0 0,0 0 0 0 0,1 0 0 0 0,-1 0 0 0 0,0 0 1 0 0,1 0-1 0 0,-1-1 0 0 0,0 1 0 0 0,1 0 0 0 0,-1-1 0 0 0,0 1 0 0 0,0-1 0 0 0,1 1 0 0 0,-1-1 0 0 0,0 0 0 0 0,0 1 0 0 0,0-1 0 0 0,0 0 0 0 0,0 0 0 0 0,0 0 0 0 0,0 0 0 0 0,0 0 0 0 0,0 0 0 0 0,0 0 0 0 0,-1 0 0 0 0,1 0 0 0 0,0 0 0 0 0,0-2 0 0 0,4-6 30 0 0,0-1 1 0 0,-1 0-1 0 0,6-15 0 0 0,-6 14 2 0 0,23-53-156 0 0,-13 38-2394 0 0,-14 26 2290 0 0,1-1 1 0 0,-1 1 0 0 0,0-1-1 0 0,0 1 1 0 0,0 0-1 0 0,1-1 1 0 0,-1 1 0 0 0,0-1-1 0 0,0 1 1 0 0,0-1-1 0 0,0 1 1 0 0,0-1 0 0 0,0 1-1 0 0,0-1 1 0 0,0 1-1 0 0,0-1 1 0 0,0 1 0 0 0,0-1-1 0 0,0 1 1 0 0,0 0 0 0 0,-1-1-1 0 0,1 1 1 0 0,0-1-1 0 0,0 1 1 0 0,0-1 0 0 0,-1 1-1 0 0,0-2-668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26 7402 0 0,'-3'-18'4229'0'0,"1"11"35"0"0,2 18-2110 0 0,1 37-699 0 0,10 58 1 0 0,33 123-1567 0 0,-29-162 216 0 0,7 11-614 0 0,-10-37-1454 0 0,-2 0-3994 0 0,-10-41 5866 0 0,0 0 0 0 0,0 0-1 0 0,0 0 1 0 0,1 0-1 0 0,-1 1 1 0 0,0-1 0 0 0,0 0-1 0 0,0 0 1 0 0,0 0-1 0 0,0 0 1 0 0,0 1 0 0 0,0-1-1 0 0,0 0 1 0 0,0 0-1 0 0,0 0 1 0 0,0 0 0 0 0,0 1-1 0 0,0-1 1 0 0,0 0-1 0 0,0 0 1 0 0,0 0 0 0 0,0 1-1 0 0,0-1 1 0 0,0 0-1 0 0,0 0 1 0 0,0 0 0 0 0,0 0-1 0 0,0 0 1 0 0,-1 1-1 0 0,1-1 1 0 0,0 0 0 0 0,0 0-1 0 0,0 0 1 0 0,0 0-1 0 0,0 0 1 0 0,0 1 0 0 0,-1-1-1 0 0,1 0 1 0 0,0 0-1 0 0,0 0 1 0 0,0 0 0 0 0,0 0-1 0 0,0 0 1 0 0,-1 0-1 0 0,1 0 1 0 0,-2 1-1786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2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7378 0 0,'11'13'6179'0'0,"-1"1"-4004"0"0,15 18-1107 0 0,-22-29-950 0 0,0 0 1 0 0,1 0 0 0 0,-1 0 0 0 0,1 0 0 0 0,0-1 0 0 0,0 0 0 0 0,0 1 0 0 0,0-1 0 0 0,0-1 0 0 0,0 1-1 0 0,1-1 1 0 0,-1 1 0 0 0,9 0 0 0 0,-11-2-50 0 0,1 0 1 0 0,0 0-1 0 0,-1-1 0 0 0,1 1 0 0 0,-1-1 0 0 0,1 0 0 0 0,-1 0 1 0 0,1 0-1 0 0,-1 0 0 0 0,1 0 0 0 0,-1 0 0 0 0,0 0 1 0 0,0-1-1 0 0,0 1 0 0 0,0-1 0 0 0,0 0 0 0 0,0 0 0 0 0,0 0 1 0 0,0 0-1 0 0,0 0 0 0 0,-1 0 0 0 0,1 0 0 0 0,-1 0 1 0 0,0 0-1 0 0,2-4 0 0 0,7-15 164 0 0,-1 0 0 0 0,10-37-1 0 0,-2-9-4381 0 0,-12 39-4932 0 0,-4 17 3614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479 0 6809 0 0,'-2'2'412'0'0,"0"0"0"0"0,0-1-1 0 0,1 1 1 0 0,-1 0-1 0 0,1 0 1 0 0,0 1-1 0 0,-1-1 1 0 0,1 0 0 0 0,0 0-1 0 0,0 1 1 0 0,0-1-1 0 0,1 0 1 0 0,-1 1-1 0 0,0 4 1 0 0,-2 42 1031 0 0,1-21-588 0 0,-28 187 2620 0 0,-31 107-2409 0 0,37-203-798 0 0,-67 301 355 0 0,-67 417 806 0 0,67 211-1235 0 0,102 3 127 0 0,-9-1025-317 0 0,50 985 268 0 0,-51-892-214 0 0,9 286-63 0 0,-2-301 178 0 0,40 193 0 0 0,-27-225-85 0 0,3-1 0 0 0,56 112 0 0 0,23 65 68 0 0,-99-236-184 0 0,-1-5-48 0 0,0 1 0 0 0,-1 0 1 0 0,0-1-1 0 0,0 1 0 0 0,-1 0 0 0 0,1 15 0 0 0,-24-57-4301 0 0,-1-23-2424 0 0,9 24-85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92 12307 0 0,'-10'-5'1440'0'0,"-26"-15"1593"0"0,34 19-2776 0 0,1 0 0 0 0,0 0-1 0 0,-1 0 1 0 0,1 0 0 0 0,0 0-1 0 0,0 0 1 0 0,-1 0 0 0 0,1-1-1 0 0,0 1 1 0 0,0 0-1 0 0,0-1 1 0 0,0 1 0 0 0,1-1-1 0 0,-1 1 1 0 0,0-1 0 0 0,1 1-1 0 0,-1-1 1 0 0,0-2 0 0 0,1 2-178 0 0,1 1 0 0 0,-1-1 0 0 0,1 1 1 0 0,0-1-1 0 0,-1 1 0 0 0,1-1 1 0 0,0 1-1 0 0,0 0 0 0 0,0 0 0 0 0,0-1 1 0 0,0 1-1 0 0,0 0 0 0 0,0 0 1 0 0,0 0-1 0 0,0 0 0 0 0,1 0 0 0 0,-1 0 1 0 0,0 0-1 0 0,1 1 0 0 0,-1-1 1 0 0,1 0-1 0 0,-1 1 0 0 0,3-1 0 0 0,36-10 164 0 0,-29 10-264 0 0,0 1 0 0 0,0 0 0 0 0,0 1 0 0 0,0 0 0 0 0,0 0 0 0 0,0 1 0 0 0,-1 1 0 0 0,1 0 0 0 0,-1 1 0 0 0,13 5 0 0 0,-17-6-570 0 0,0 0 0 0 0,0 1 0 0 0,-1-1 0 0 0,1 1 0 0 0,-1 0 1 0 0,6 7-1 0 0,-10-10 64 0 0,0 0 1 0 0,0 0 0 0 0,0 0-1 0 0,0 0 1 0 0,0 1-1 0 0,0-1 1 0 0,0 0-1 0 0,-1 1 1 0 0,1-1 0 0 0,-1 1-1 0 0,1-1 1 0 0,-1 1-1 0 0,1-1 1 0 0,-1 1-1 0 0,0-1 1 0 0,0 1 0 0 0,0-1-1 0 0,0 3 1 0 0,-2 6-5202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34 8746 0 0,'-26'14'11444'0'0,"34"-21"-9757"0"0,-3 2-1803 0 0,1 1 193 0 0,-1 0 1 0 0,1 0-1 0 0,0 1 0 0 0,0-1 1 0 0,0 1-1 0 0,0 0 1 0 0,1 1-1 0 0,-1 0 1 0 0,13-3-1 0 0,-18 4-58 0 0,1 1-1 0 0,-1 0 1 0 0,1 0-1 0 0,0-1 0 0 0,-1 1 1 0 0,1 0-1 0 0,0 0 1 0 0,-1 1-1 0 0,1-1 0 0 0,0 0 1 0 0,-1 1-1 0 0,1-1 1 0 0,-1 0-1 0 0,1 1 0 0 0,0 0 1 0 0,-1-1-1 0 0,1 1 1 0 0,-1 0-1 0 0,0 0 1 0 0,1 0-1 0 0,-1 0 0 0 0,0 0 1 0 0,1 0-1 0 0,-1 0 1 0 0,0 1-1 0 0,0-1 0 0 0,0 0 1 0 0,0 1-1 0 0,0-1 1 0 0,0 0-1 0 0,-1 1 1 0 0,1-1-1 0 0,0 1 0 0 0,-1-1 1 0 0,1 1-1 0 0,-1 0 1 0 0,0-1-1 0 0,1 1 0 0 0,-1 0 1 0 0,0-1-1 0 0,0 1 1 0 0,0 0-1 0 0,0-1 1 0 0,0 1-1 0 0,-1 1 0 0 0,1 7 13 0 0,-1 1-1 0 0,-1-1 0 0 0,0 0 1 0 0,0 0-1 0 0,-1 0 0 0 0,0 0 0 0 0,-1-1 1 0 0,-8 17-1 0 0,4-12-117 0 0,0 0-1 0 0,-1 0 1 0 0,-1-1 0 0 0,-20 22-1 0 0,78-51-561 0 0,-26 10 611 0 0,0 0 0 0 0,1 2 1 0 0,25-3-1 0 0,-9 2-1283 0 0,-16-2-2836 0 0,-14-5-2816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11394 0 0,'3'0'2049'0'0,"2"1"-993"0"0,1-1-160 0 0,2 1-176 0 0,1-1-255 0 0,-1 1-193 0 0,1-1-136 0 0,-1 0-80 0 0,1-1-200 0 0,1-1-409 0 0,0-2-591 0 0,1-2-992 0 0,-2-4-617 0 0,2 0-3400 0 0</inkml:trace>
  <inkml:trace contextRef="#ctx0" brushRef="#br0" timeOffset="1">150 0 10370 0 0,'0'0'319'0'0,"-1"0"0"0"0,0 0-1 0 0,1 0 1 0 0,-1 1 0 0 0,1-1-1 0 0,-1 0 1 0 0,0 0 0 0 0,1 0 0 0 0,-1 1-1 0 0,1-1 1 0 0,-1 0 0 0 0,1 0-1 0 0,-1 1 1 0 0,1-1 0 0 0,-1 1 0 0 0,1-1-1 0 0,-1 0 1 0 0,1 1 0 0 0,-1-1-1 0 0,0 1 1 0 0,-5 15 2791 0 0,2 19-1517 0 0,3-28-1004 0 0,-1 34-232 0 0,2 1-1 0 0,8 61 0 0 0,2-40-3930 0 0,4-4-4962 0 0,-9-43 1919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10914 0 0,'-6'14'1652'0'0,"1"0"-1"0"0,1 0 1 0 0,-3 17 0 0 0,2-5-1455 0 0,2 0 1 0 0,0 37-1 0 0,39-123-697 0 0,-32 55 597 0 0,0 0 1 0 0,0 0-1 0 0,1 0 0 0 0,-1 1 0 0 0,1 0 1 0 0,1 0-1 0 0,-1 0 0 0 0,0 1 0 0 0,1-1 1 0 0,0 1-1 0 0,-1 1 0 0 0,1-1 0 0 0,0 1 1 0 0,11-3-1 0 0,-9 4-416 0 0,1 0 0 0 0,0 0 1 0 0,0 1-1 0 0,0 0 0 0 0,0 0 1 0 0,-1 1-1 0 0,1 0 0 0 0,0 0 0 0 0,0 1 1 0 0,8 3-1 0 0,-10-3-1846 0 0,-7-9-2985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94 6065 0 0,'-5'-4'1097'0'0,"1"-1"0"0"0,-1 0 0 0 0,1 0 0 0 0,0 0 0 0 0,0 0-1 0 0,0 0 1 0 0,1-1 0 0 0,0 0 0 0 0,0 1 0 0 0,1-1 0 0 0,-1 0 0 0 0,1-1-1 0 0,0 1 1 0 0,-1-11 0 0 0,17 52 682 0 0,4 42-1427 0 0,-13-53-380 0 0,0 0 0 0 0,1-1 0 0 0,2 0 0 0 0,11 27 0 0 0,-18-48-203 0 0,0 0-1 0 0,0 0 0 0 0,1 0 0 0 0,-1 0 1 0 0,0 0-1 0 0,1 0 0 0 0,-1 0 1 0 0,1-1-1 0 0,0 1 0 0 0,0 0 1 0 0,-1-1-1 0 0,1 0 0 0 0,0 1 1 0 0,0-1-1 0 0,4 2 0 0 0,-5-3-97 0 0,0 0 0 0 0,1 0 0 0 0,-1 0 0 0 0,0 0 0 0 0,1 0 0 0 0,-1 0 0 0 0,0 0 0 0 0,1 0 0 0 0,-1-1 0 0 0,0 1 0 0 0,0-1 0 0 0,1 1 0 0 0,-1-1 0 0 0,0 1 0 0 0,0-1 0 0 0,0 1 0 0 0,0-1 0 0 0,1 0 0 0 0,-1 0 0 0 0,0 0 0 0 0,-1 0 0 0 0,1 1 0 0 0,0-1 0 0 0,0 0 0 0 0,0-1 0 0 0,0 1 0 0 0,-1 0 0 0 0,1 0 0 0 0,0-2 0 0 0,8-10-5666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15 10450 0 0,'-2'-1'531'0'0,"0"-1"-1"0"0,0 1 0 0 0,0-1 1 0 0,0 1-1 0 0,0 0 1 0 0,0 0-1 0 0,0 0 1 0 0,-1 0-1 0 0,1 0 0 0 0,0 0 1 0 0,-1 1-1 0 0,1-1 1 0 0,-4 0-1 0 0,4 2-401 0 0,1 0 0 0 0,0-1-1 0 0,0 1 1 0 0,0 0 0 0 0,0 0 0 0 0,0-1 0 0 0,0 1-1 0 0,0 0 1 0 0,0 0 0 0 0,1 0 0 0 0,-1 0-1 0 0,0 0 1 0 0,0 1 0 0 0,1-1 0 0 0,-1 0 0 0 0,1 0-1 0 0,-1 0 1 0 0,1 0 0 0 0,0 1 0 0 0,-1-1-1 0 0,1 0 1 0 0,0 0 0 0 0,0 1 0 0 0,0-1 0 0 0,0 0-1 0 0,0 1 1 0 0,0 0 0 0 0,-1 12-3 0 0,1 0 0 0 0,0 0-1 0 0,1-1 1 0 0,1 1 0 0 0,0 0 0 0 0,1-1 0 0 0,0 0-1 0 0,6 15 1 0 0,2-1 153 0 0,0-1 0 0 0,28 47-1 0 0,-1-21-293 0 0,-36-49 14 0 0,0-1 0 0 0,0 1 0 0 0,0-1 0 0 0,0 0 0 0 0,1 0 0 0 0,-1 0 0 0 0,1 0-1 0 0,-1-1 1 0 0,1 1 0 0 0,0 0 0 0 0,0-1 0 0 0,-1 0 0 0 0,1 0 0 0 0,0 0 0 0 0,0 0 0 0 0,0 0 0 0 0,1-1-1 0 0,2 1 1 0 0,-4-1 1 0 0,0-1 0 0 0,0 0 0 0 0,0 1 0 0 0,0-1 1 0 0,0 0-1 0 0,-1 0 0 0 0,1 0 0 0 0,0 0 0 0 0,-1-1 0 0 0,1 1 0 0 0,-1 0 0 0 0,1-1 0 0 0,-1 1 0 0 0,0-1 0 0 0,1 1 0 0 0,-1-1 0 0 0,0 0 0 0 0,0 1 0 0 0,0-1 0 0 0,0 0 0 0 0,-1 0 0 0 0,1 0 0 0 0,0 0 0 0 0,-1 0 0 0 0,1-3 0 0 0,2-8-19 0 0,0 1-1 0 0,0-23 1 0 0,-2 29-9 0 0,0-18-285 0 0,0-1 0 0 0,-1 0 0 0 0,-4-25 0 0 0,4 45 22 0 0,-1-1 0 0 0,0 0 0 0 0,0 1 0 0 0,-1-1-1 0 0,1 1 1 0 0,-1-1 0 0 0,0 1 0 0 0,-1 0-1 0 0,1-1 1 0 0,-1 1 0 0 0,0 1 0 0 0,0-1-1 0 0,-1 0 1 0 0,1 1 0 0 0,-1-1 0 0 0,0 1-1 0 0,0 0 1 0 0,-1 1 0 0 0,-5-5 0 0 0,7 7-74 0 0,0 0 0 0 0,-1 0 0 0 0,1 0 0 0 0,0 0 0 0 0,0 1 1 0 0,-1-1-1 0 0,1 1 0 0 0,-1 0 0 0 0,1 0 0 0 0,0 0 0 0 0,-1 1 0 0 0,1-1 0 0 0,0 1 0 0 0,0 0 1 0 0,-1 0-1 0 0,1 0 0 0 0,0 0 0 0 0,0 0 0 0 0,0 1 0 0 0,0-1 0 0 0,0 1 0 0 0,0 0 1 0 0,1 0-1 0 0,-1 0 0 0 0,-2 3 0 0 0,0-1 310 0 0,0 1-1 0 0,0 0 1 0 0,1 0 0 0 0,0 0 0 0 0,-5 8-1 0 0,6-10 518 0 0,1 1 0 0 0,0 0 0 0 0,0 0 0 0 0,1 0-1 0 0,-1 0 1 0 0,1 0 0 0 0,-2 8 0 0 0,3-11-213 0 0,0 0 0 0 0,0 0-1 0 0,1 0 1 0 0,-1-1 0 0 0,0 1 0 0 0,0 0 0 0 0,1 0 0 0 0,-1-1 0 0 0,1 1 0 0 0,-1 0 0 0 0,0-1-1 0 0,1 1 1 0 0,-1 0 0 0 0,1-1 0 0 0,0 1 0 0 0,-1-1 0 0 0,1 1 0 0 0,-1-1 0 0 0,1 1 0 0 0,0-1-1 0 0,-1 1 1 0 0,1-1 0 0 0,0 0 0 0 0,-1 1 0 0 0,1-1 0 0 0,0 0 0 0 0,0 0 0 0 0,0 1-1 0 0,-1-1 1 0 0,1 0 0 0 0,0 0 0 0 0,0 0 0 0 0,-1 0 0 0 0,1 0 0 0 0,0 0 0 0 0,0 0 0 0 0,1 0-1 0 0,39-2 1645 0 0,-30 1-1555 0 0,116-8-15 0 0,-43 2-5743 0 0,-50-3-2231 0 0,-19 5 2015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1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11715 0 0,'-1'1'587'0'0,"0"-1"1"0"0,0 1 0 0 0,0-1 0 0 0,0 1 0 0 0,0 0 0 0 0,0 0-1 0 0,0 0 1 0 0,0-1 0 0 0,0 1 0 0 0,0 0 0 0 0,0 0 0 0 0,1 0 0 0 0,-1 0-1 0 0,-1 2 1 0 0,-4 21 2650 0 0,7 28-3355 0 0,0-37 1004 0 0,2 25-520 0 0,12 73 1 0 0,-12-101-754 0 0,0 1 0 0 0,0-1 0 0 0,2 0 0 0 0,-1 0 0 0 0,1-1 0 0 0,1 1 1 0 0,0-1-1 0 0,1 0 0 0 0,0-1 0 0 0,9 11 0 0 0,7-2-4115 0 0,-4-14-1580 0 0,-7-6-270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14275 0 0,'12'3'5740'0'0,"8"4"-3781"0"0,-4-1-1944 0 0,0-1 0 0 0,19 3 0 0 0,-28-7-7 0 0,-1 0-1 0 0,0-1 1 0 0,0 0-1 0 0,1 0 1 0 0,-1-1-1 0 0,0 1 1 0 0,0-1 0 0 0,0-1-1 0 0,0 1 1 0 0,12-5-1 0 0,-67 18-607 0 0,43-9 613 0 0,1 1 0 0 0,-1-1-1 0 0,1 1 1 0 0,0 0 0 0 0,0 0 0 0 0,1 1 0 0 0,-1-1 0 0 0,1 1-1 0 0,0 0 1 0 0,0 0 0 0 0,1 1 0 0 0,-1-1 0 0 0,1 1 0 0 0,0 0-1 0 0,1 0 1 0 0,-1-1 0 0 0,1 2 0 0 0,0-1 0 0 0,1 0-1 0 0,0 0 1 0 0,0 1 0 0 0,0-1 0 0 0,1 0 0 0 0,-1 1 0 0 0,2-1-1 0 0,-1 1 1 0 0,1-1 0 0 0,0 0 0 0 0,0 1 0 0 0,0-1 0 0 0,1 0-1 0 0,0 0 1 0 0,1 0 0 0 0,-1 0 0 0 0,1 0 0 0 0,0 0 0 0 0,0-1-1 0 0,1 0 1 0 0,0 1 0 0 0,0-1 0 0 0,8 7 0 0 0,-9-8-83 0 0,1-1-1 0 0,-1 0 1 0 0,1-1 0 0 0,0 1 0 0 0,0 0 0 0 0,1-1 0 0 0,-1 0-1 0 0,0 0 1 0 0,1 0 0 0 0,-1-1 0 0 0,1 0 0 0 0,-1 1 0 0 0,1-1-1 0 0,0-1 1 0 0,0 1 0 0 0,-1-1 0 0 0,1 0 0 0 0,0 0-1 0 0,0 0 1 0 0,-1-1 0 0 0,1 0 0 0 0,8-2 0 0 0,-9 2-280 0 0,1 0 0 0 0,0-1 1 0 0,-1 0-1 0 0,1 0 0 0 0,-1-1 0 0 0,0 1 1 0 0,0-1-1 0 0,0 0 0 0 0,7-6 0 0 0,-8 6-262 0 0,-1 0-1 0 0,1 0 0 0 0,-1 0 0 0 0,1-1 0 0 0,-1 1 1 0 0,0-1-1 0 0,-1 1 0 0 0,1-1 0 0 0,0 0 1 0 0,-1 0-1 0 0,0 1 0 0 0,1-8 0 0 0,-1-3-4645 0 0</inkml:trace>
  <inkml:trace contextRef="#ctx0" brushRef="#br0" timeOffset="1">74 99 13411 0 0,'-4'-1'2312'0'0,"1"1"-863"0"0,1 1-361 0 0,3-1-280 0 0,3 2-160 0 0,3-1-112 0 0,3 1-128 0 0,2 1-128 0 0,3-1-151 0 0,3 0-105 0 0,3 0-32 0 0,2-2-145 0 0,2-2-375 0 0,2 2-464 0 0,-2 0-672 0 0,-1-1-945 0 0,-4 0-856 0 0,-2 5-3472 0 0</inkml:trace>
  <inkml:trace contextRef="#ctx0" brushRef="#br0" timeOffset="2">84 389 19092 0 0,'0'4'170'0'0,"1"0"-1"0"0,-1-1 0 0 0,1 1 1 0 0,0-1-1 0 0,0 1 1 0 0,1-1-1 0 0,-1 0 1 0 0,1 1-1 0 0,0-1 0 0 0,-1 0 1 0 0,1 0-1 0 0,1 0 1 0 0,-1 0-1 0 0,0-1 1 0 0,1 1-1 0 0,-1 0 0 0 0,1-1 1 0 0,0 0-1 0 0,5 3 1 0 0,-3-2-72 0 0,-1-2 0 0 0,1 1 0 0 0,0 0 0 0 0,0-1 0 0 0,1 0 0 0 0,-1 0 0 0 0,0 0 0 0 0,0-1 0 0 0,0 0 0 0 0,1 0 0 0 0,-1 0 0 0 0,6-2 0 0 0,10-2-547 0 0,-1-1 0 0 0,0 0 0 0 0,0-2 1 0 0,0-1-1 0 0,30-16 0 0 0,-39 18-1630 0 0,0 0 0 0 0,-1 0 0 0 0,0-2-1 0 0,10-8 1 0 0,-1-1-4434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2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17676 0 0,'-3'2'250'0'0,"1"-1"1"0"0,-1 1-1 0 0,1 0 0 0 0,0 0 1 0 0,0 1-1 0 0,0-1 1 0 0,0 0-1 0 0,0 1 1 0 0,1-1-1 0 0,-1 1 0 0 0,1 0 1 0 0,-1-1-1 0 0,1 1 1 0 0,0 0-1 0 0,0 0 0 0 0,0 0 1 0 0,0 0-1 0 0,1 0 1 0 0,-1 0-1 0 0,1 0 1 0 0,0 5-1 0 0,-1 8-171 0 0,1 1 0 0 0,5 27 1 0 0,-4-34 205 0 0,-1-3-273 0 0,1 0 0 0 0,1 0 1 0 0,-1 0-1 0 0,1-1 0 0 0,0 1 1 0 0,1 0-1 0 0,-1-1 0 0 0,1 0 0 0 0,1 1 1 0 0,5 7-1 0 0,-7-11-18 0 0,0 0-1 0 0,1-1 1 0 0,-1 0 0 0 0,1 0-1 0 0,-1 0 1 0 0,1 0 0 0 0,0 0 0 0 0,0 0-1 0 0,0-1 1 0 0,0 1 0 0 0,0-1-1 0 0,0 0 1 0 0,0 0 0 0 0,0 0-1 0 0,0 0 1 0 0,1 0 0 0 0,-1-1-1 0 0,0 0 1 0 0,1 0 0 0 0,-1 1-1 0 0,0-2 1 0 0,1 1 0 0 0,-1 0-1 0 0,4-2 1 0 0,14-2-843 0 0,0 0 1 0 0,27-11-1 0 0,-20 2-3369 0 0,-4-2-3948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15163 0 0,'0'1'204'0'0,"0"1"0"0"0,0-1 0 0 0,0 1 0 0 0,0 0 0 0 0,0-1 0 0 0,0 1 0 0 0,1-1 0 0 0,-1 1 0 0 0,1-1-1 0 0,-1 1 1 0 0,1-1 0 0 0,0 0 0 0 0,-1 1 0 0 0,1-1 0 0 0,0 0 0 0 0,0 1 0 0 0,0-1 0 0 0,0 0 0 0 0,0 0 0 0 0,0 0 0 0 0,0 0 0 0 0,1 0-1 0 0,1 1 1 0 0,0 0-81 0 0,0-1-1 0 0,0 0 1 0 0,1 0 0 0 0,-1 0-1 0 0,0 0 1 0 0,0-1-1 0 0,1 1 1 0 0,-1-1-1 0 0,0 0 1 0 0,6 0 0 0 0,9-3-449 0 0,-1 1-1 0 0,0-2 1 0 0,23-7 0 0 0,-34 9 292 0 0,11-3-776 0 0,0-1-1 0 0,-1 0 1 0 0,0-1 0 0 0,20-12-1 0 0,-44 22 2141 0 0,3-2-1072 0 0,1 1 1 0 0,0-1-1 0 0,-1 1 0 0 0,1 0 0 0 0,0 0 1 0 0,0 0-1 0 0,0 1 0 0 0,1-1 0 0 0,-1 1 0 0 0,-5 5 1 0 0,6-3-139 0 0,-1 0 1 0 0,1 1 0 0 0,0-1 0 0 0,1 1-1 0 0,-1 0 1 0 0,1 0 0 0 0,0 0-1 0 0,1 0 1 0 0,-1 0 0 0 0,1 1 0 0 0,0-1-1 0 0,1 0 1 0 0,0 1 0 0 0,0-1 0 0 0,0 0-1 0 0,1 1 1 0 0,-1-1 0 0 0,5 12-1 0 0,-4-13-115 0 0,0 0 0 0 0,1 0-1 0 0,0 0 1 0 0,0-1-1 0 0,0 1 1 0 0,0-1-1 0 0,1 1 1 0 0,0-1-1 0 0,-1 0 1 0 0,2 0-1 0 0,-1 0 1 0 0,0-1-1 0 0,1 1 1 0 0,0-1-1 0 0,0 0 1 0 0,0 0 0 0 0,0 0-1 0 0,0 0 1 0 0,1-1-1 0 0,-1 1 1 0 0,1-1-1 0 0,-1 0 1 0 0,1-1-1 0 0,6 2 1 0 0,-2-2-738 0 0,1 0-1 0 0,0 0 1 0 0,15-2 0 0 0,11 0-6740 0 0,-17 4 575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11891 0 0,'-1'1'302'0'0,"0"-1"-1"0"0,0 0 1 0 0,0 1 0 0 0,0-1 0 0 0,0 1 0 0 0,0-1 0 0 0,0 1 0 0 0,1-1 0 0 0,-1 1 0 0 0,0-1 0 0 0,0 1 0 0 0,1 0 0 0 0,-1 0 0 0 0,0-1 0 0 0,1 1 0 0 0,-1 0 0 0 0,0 0 0 0 0,1 0 0 0 0,-1-1 0 0 0,1 1 0 0 0,0 0 0 0 0,-1 2 0 0 0,0 26 1741 0 0,3-16-1967 0 0,1 0 0 0 0,8 20 0 0 0,-10-31 107 0 0,6 16-125 0 0,1 0 0 0 0,0-1 1 0 0,1 0-1 0 0,18 26 0 0 0,-23-38-63 0 0,-1 0 0 0 0,1-1 1 0 0,0 1-1 0 0,1-1 0 0 0,-1 1 0 0 0,1-1 0 0 0,-1 0 1 0 0,1-1-1 0 0,1 1 0 0 0,-1-1 0 0 0,0 0 1 0 0,1 0-1 0 0,-1-1 0 0 0,1 0 0 0 0,0 0 0 0 0,0 0 1 0 0,0-1-1 0 0,9 2 0 0 0,-11-3 1 0 0,-1 0 1 0 0,0-1 0 0 0,1 1-1 0 0,-1-1 1 0 0,1 1-1 0 0,-1-1 1 0 0,0 0-1 0 0,0-1 1 0 0,1 1-1 0 0,-1 0 1 0 0,0-1-1 0 0,0 0 1 0 0,-1 0-1 0 0,1 0 1 0 0,4-3-1 0 0,-2 0 2 0 0,-1 1 0 0 0,0-1 0 0 0,0 0-1 0 0,0-1 1 0 0,0 1 0 0 0,-1 0-1 0 0,0-1 1 0 0,2-6 0 0 0,-1 4-359 0 0,-1 0 0 0 0,-1 0 0 0 0,1 0 0 0 0,-2-1 0 0 0,1 1 0 0 0,-1 0 0 0 0,0-1 0 0 0,-1 1 0 0 0,0 0 0 0 0,0-1 0 0 0,-1 1 0 0 0,0-1 0 0 0,-2-8-1 0 0,2 14-69 0 0,0 1-1 0 0,0 0 1 0 0,0-1-1 0 0,0 1 1 0 0,0 0-1 0 0,-1 0 0 0 0,1-1 1 0 0,-1 1-1 0 0,1 0 1 0 0,-1 0-1 0 0,0 1 1 0 0,0-1-1 0 0,0 0 0 0 0,0 1 1 0 0,0-1-1 0 0,0 1 1 0 0,-3-2-1 0 0,-12-4-4582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3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41 12099 0 0,'-4'-2'4517'0'0,"14"-3"-3193"0"0,16-4-1069 0 0,157-14-3049 0 0,-177 22 2090 0 0,0 1 0 0 0,-1 0 1 0 0,1 0-1 0 0,0 0 0 0 0,10 3 1 0 0,-14-3 332 0 0,0 1 0 0 0,0-1 0 0 0,0 1 0 0 0,0 0 0 0 0,-1 0 0 0 0,1 0-1 0 0,0 0 1 0 0,0 0 0 0 0,-1 0 0 0 0,1 0 0 0 0,-1 1 0 0 0,1-1 0 0 0,-1 0 0 0 0,0 1 0 0 0,1-1 0 0 0,-1 1 0 0 0,0 0 0 0 0,1 2 0 0 0,3 10-2774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3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5 460 13371 0 0,'-1'1'286'0'0,"0"1"0"0"0,1-1 0 0 0,-1 0 0 0 0,1 1 0 0 0,0-1 0 0 0,-1 0 0 0 0,1 0 0 0 0,0 1 0 0 0,0-1 0 0 0,0 0 0 0 0,0 1 0 0 0,0-1 0 0 0,0 1 0 0 0,0 0 0 0 0,1-1-208 0 0,-1-1 0 0 0,0 1-1 0 0,0-1 1 0 0,1 0 0 0 0,-1 1-1 0 0,0-1 1 0 0,1 0 0 0 0,-1 1-1 0 0,0-1 1 0 0,1 0-1 0 0,-1 1 1 0 0,0-1 0 0 0,1 0-1 0 0,-1 0 1 0 0,1 0 0 0 0,-1 1-1 0 0,1-1 1 0 0,-1 0 0 0 0,0 0-1 0 0,1 0 1 0 0,-1 0-1 0 0,1 0 1 0 0,-1 0 0 0 0,1 0-1 0 0,-1 0 1 0 0,1 0 0 0 0,5 0 109 0 0,-1-1 1 0 0,1 0-1 0 0,-1-1 1 0 0,0 1 0 0 0,8-4-1 0 0,-11 4-122 0 0,38-16-6 0 0,-1-1 0 0 0,0-2 0 0 0,-2-2-1 0 0,46-34 1 0 0,-86 59-36 0 0,0 1 1 0 0,0-1-1 0 0,0 1 0 0 0,1 0 1 0 0,0 0-1 0 0,-1 0 0 0 0,2 0 1 0 0,-1 0-1 0 0,0 0 0 0 0,1 1 1 0 0,0-1-1 0 0,0 0 0 0 0,0 1 1 0 0,0-1-1 0 0,1 8 0 0 0,-1-5 7 0 0,1 0-1 0 0,0 1 1 0 0,0-1 0 0 0,0 0-1 0 0,1 0 1 0 0,1 0-1 0 0,-1 0 1 0 0,1 0 0 0 0,0 0-1 0 0,4 9 1 0 0,-3-11-324 0 0,0 0 0 0 0,1 0 1 0 0,-1-1-1 0 0,1 1 0 0 0,0-1 1 0 0,0 0-1 0 0,0 0 0 0 0,8 6 1 0 0,-9-8-472 0 0,0 0 1 0 0,-1-1 0 0 0,1 1-1 0 0,0-1 1 0 0,0 0 0 0 0,0 0 0 0 0,0 0-1 0 0,0 0 1 0 0,0-1 0 0 0,6 2-1 0 0,8-3-5748 0 0</inkml:trace>
  <inkml:trace contextRef="#ctx0" brushRef="#br0" timeOffset="1">283 54 18884 0 0,'1'-2'664'0'0,"3"0"-520"0"0,4-1-40 0 0,5 0-16 0 0,3-1-40 0 0,3-1-40 0 0,5 0 8 0 0,2 0-8 0 0,0 0-216 0 0,0-2-288 0 0,-1 2-288 0 0,-1 1-424 0 0,-4 2-329 0 0,-4 1-663 0 0,-5 1-545 0 0,5 16-3360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4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14075 0 0,'0'-1'83'0'0,"0"0"1"0"0,0 0-1 0 0,0 0 1 0 0,0 0-1 0 0,1 1 0 0 0,-1-1 1 0 0,0 0-1 0 0,1 0 1 0 0,-1 0-1 0 0,0 0 0 0 0,1 1 1 0 0,-1-1-1 0 0,1 0 0 0 0,0 0 1 0 0,-1 1-1 0 0,1-1 1 0 0,-1 0-1 0 0,1 1 0 0 0,0-1 1 0 0,0 0-1 0 0,-1 1 1 0 0,1-1-1 0 0,0 1 0 0 0,0 0 1 0 0,0-1-1 0 0,1 0 1 0 0,27-11 150 0 0,-25 10-137 0 0,68-20 59 0 0,-65 20-139 0 0,-1 1 0 0 0,1 0 0 0 0,0 0 0 0 0,-1 1 0 0 0,1 0 0 0 0,0 0 0 0 0,-1 1 0 0 0,1-1 0 0 0,7 3 0 0 0,-13-2-1 0 0,-1-1 1 0 0,1 0 0 0 0,-1 1-1 0 0,0-1 1 0 0,1 1 0 0 0,-1-1-1 0 0,0 0 1 0 0,0 1-1 0 0,1-1 1 0 0,-1 1 0 0 0,0-1-1 0 0,0 1 1 0 0,0-1 0 0 0,0 1-1 0 0,1-1 1 0 0,-1 1 0 0 0,0-1-1 0 0,0 1 1 0 0,0-1 0 0 0,0 1-1 0 0,0-1 1 0 0,0 1 0 0 0,0-1-1 0 0,-1 1 1 0 0,1 0-1 0 0,0-1 1 0 0,0 0 0 0 0,0 1-1 0 0,0-1 1 0 0,-1 1 0 0 0,1 0-1 0 0,-10 24 312 0 0,5-14-137 0 0,5-10-176 0 0,-1 1 1 0 0,0-1-1 0 0,1 0 1 0 0,-1 1 0 0 0,1-1-1 0 0,0 1 1 0 0,-1-1 0 0 0,1 0-1 0 0,0 1 1 0 0,0-1-1 0 0,0 1 1 0 0,0-1 0 0 0,0 1-1 0 0,0-1 1 0 0,1 1 0 0 0,-1-1-1 0 0,0 1 1 0 0,1-1 0 0 0,-1 0-1 0 0,1 1 1 0 0,0-1-1 0 0,-1 0 1 0 0,1 1 0 0 0,0-1-1 0 0,0 0 1 0 0,-1 0 0 0 0,1 0-1 0 0,0 0 1 0 0,0 1 0 0 0,1-1-1 0 0,-1-1 1 0 0,0 1-1 0 0,0 0 1 0 0,0 0 0 0 0,1 0-1 0 0,0 0 1 0 0,0 0-20 0 0,0-1 1 0 0,0 0 0 0 0,1 0-1 0 0,-1 0 1 0 0,0 1-1 0 0,0-2 1 0 0,0 1-1 0 0,0 0 1 0 0,0 0-1 0 0,0-1 1 0 0,0 1-1 0 0,0-1 1 0 0,0 0-1 0 0,0 1 1 0 0,0-1-1 0 0,0 0 1 0 0,0 0-1 0 0,0-1 1 0 0,-1 1-1 0 0,1 0 1 0 0,0 0 0 0 0,-1-1-1 0 0,1 1 1 0 0,-1-1-1 0 0,2-1 1 0 0,1-2 5 0 0,-1 0 1 0 0,0 0-1 0 0,0 0 1 0 0,0-1-1 0 0,-1 1 0 0 0,0-1 1 0 0,0 1-1 0 0,0-1 1 0 0,1-10-1 0 0,-2 15-31 0 0,-1-1-1 0 0,0 0 1 0 0,0 1-1 0 0,1-1 1 0 0,-1 1-1 0 0,0-1 1 0 0,0 1-1 0 0,-1-1 1 0 0,1 0-1 0 0,0 1 1 0 0,0-1-1 0 0,-1 1 1 0 0,1-1-1 0 0,-1 1 1 0 0,1-1-1 0 0,-1 1 1 0 0,0-1-1 0 0,0 1 1 0 0,1 0-1 0 0,-1-1 1 0 0,0 1-1 0 0,0 0 1 0 0,0 0-1 0 0,-1 0 0 0 0,1 0 1 0 0,0-1-1 0 0,0 2 1 0 0,0-1-1 0 0,-1 0 1 0 0,1 0-1 0 0,-1 0 1 0 0,1 1-1 0 0,-1-1 1 0 0,1 0-1 0 0,-1 1 1 0 0,1 0-1 0 0,-1-1 1 0 0,1 1-1 0 0,-1 0 1 0 0,1 0-1 0 0,-3-1 1 0 0,2 1 30 0 0,-1 0 1 0 0,1 0 0 0 0,0 0 0 0 0,0 1-1 0 0,-1-1 1 0 0,1 0 0 0 0,0 1 0 0 0,0-1-1 0 0,0 1 1 0 0,0 0 0 0 0,0 0 0 0 0,0 0-1 0 0,0 0 1 0 0,0 0 0 0 0,0 0 0 0 0,0 0-1 0 0,0 1 1 0 0,1-1 0 0 0,-1 1 0 0 0,0-1-1 0 0,1 1 1 0 0,-1 0 0 0 0,1-1 0 0 0,0 1-1 0 0,0 0 1 0 0,0 0 0 0 0,0 0 0 0 0,0 0-1 0 0,0 0 1 0 0,0 0 0 0 0,0 0 0 0 0,1 0-1 0 0,-1 1 1 0 0,1-1 0 0 0,0 0 0 0 0,0 0-1 0 0,-1 4 1 0 0,1 10 260 0 0,0-1 0 0 0,1 1 0 0 0,0 0 0 0 0,5 18-1 0 0,-3-16 121 0 0,-3-13-230 0 0,0 1-1 0 0,0 0 0 0 0,0-1 0 0 0,-1 1 0 0 0,0 0 0 0 0,0-1 0 0 0,0 1 0 0 0,-1-1 0 0 0,0 1 1 0 0,0-1-1 0 0,0 0 0 0 0,-1 0 0 0 0,1 0 0 0 0,-6 7 0 0 0,4-5-191 0 0,0 1 0 0 0,0 0 0 0 0,0 0-1 0 0,1 0 1 0 0,-2 8 0 0 0,5-15 36 0 0,0-1 0 0 0,0 0 0 0 0,0 0 0 0 0,0 0 0 0 0,0 0 0 0 0,0 1 0 0 0,0-1 1 0 0,-1 0-1 0 0,1 0 0 0 0,1 0 0 0 0,-1 1 0 0 0,0-1 0 0 0,0 0 0 0 0,0 0 0 0 0,0 0 0 0 0,0 1 0 0 0,0-1 0 0 0,0 0 0 0 0,0 0 0 0 0,0 0 0 0 0,0 0 0 0 0,0 1 0 0 0,0-1 0 0 0,1 0 0 0 0,-1 0 0 0 0,0 0 0 0 0,0 0 0 0 0,0 0 0 0 0,0 1 1 0 0,0-1-1 0 0,0 0 0 0 0,1 0 0 0 0,-1 0 0 0 0,0 0 0 0 0,0 0 0 0 0,0 0 0 0 0,1 0 0 0 0,-1 0 0 0 0,0 0 0 0 0,0 0 0 0 0,0 0 0 0 0,0 0 0 0 0,1 0 0 0 0,12-1 58 0 0,11-9 187 0 0,-24 10-240 0 0,101-52 328 0 0,-35 14-3530 0 0,-64 37 2718 0 0,0-1-1 0 0,0 1 1 0 0,-1-1-1 0 0,1 1 1 0 0,0-1-1 0 0,-1 0 1 0 0,1 0-1 0 0,-1 0 1 0 0,0 0-1 0 0,1 0 1 0 0,-1 0-1 0 0,1-3 1 0 0,2-4-1654 0 0,9-5-4205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18412 0 0,'-1'35'795'0'0,"2"0"0"0"0,1-1 0 0 0,2 1 0 0 0,1 0 0 0 0,14 48 0 0 0,-16-74-754 0 0,0 0 0 0 0,1-1 1 0 0,0 1-1 0 0,0-1 0 0 0,1 0 0 0 0,0 0 0 0 0,0-1 0 0 0,1 0 0 0 0,11 13 0 0 0,-15-19-42 0 0,0 1-1 0 0,0 0 1 0 0,0-1-1 0 0,0 1 0 0 0,1-1 1 0 0,-1 0-1 0 0,0 0 1 0 0,0 0-1 0 0,1 0 1 0 0,-1 0-1 0 0,1 0 1 0 0,-1-1-1 0 0,1 1 0 0 0,-1-1 1 0 0,1 0-1 0 0,3 0 1 0 0,-3 0-2 0 0,-1-1 0 0 0,1 0 0 0 0,0 0 0 0 0,-1 0 0 0 0,1 0 0 0 0,-1 0 0 0 0,1 0 1 0 0,-1-1-1 0 0,0 1 0 0 0,1-1 0 0 0,-1 0 0 0 0,0 0 0 0 0,0 0 0 0 0,0 0 0 0 0,0 0 0 0 0,-1 0 0 0 0,1 0 1 0 0,2-4-1 0 0,4-7-457 0 0,0 1 1 0 0,-1-1 0 0 0,-1-1 0 0 0,7-17-1 0 0,-11 26-269 0 0,-1-1 1 0 0,0 0-1 0 0,0 0 0 0 0,0 0 0 0 0,0-11 0 0 0,-1 14 111 0 0,0 0 0 0 0,-1 0 0 0 0,1 0-1 0 0,-1 0 1 0 0,1 1 0 0 0,-1-1-1 0 0,0 0 1 0 0,0 0 0 0 0,-1 1-1 0 0,1-1 1 0 0,0 1 0 0 0,-4-5 0 0 0,-7-6-4578 0 0</inkml:trace>
  <inkml:trace contextRef="#ctx0" brushRef="#br0" timeOffset="1">49 302 13891 0 0,'-2'11'2344'0'0,"2"-2"-1279"0"0,0 0-177 0 0,4-5-80 0 0,3-3-232 0 0,5-2-216 0 0,1-3-112 0 0,4-2-112 0 0,3-4-48 0 0,3-2-24 0 0,2-2-64 0 0,3 0-96 0 0,2-1-360 0 0,-1-2-792 0 0,0-1-1081 0 0,-4 0-1327 0 0,3 9-2962 0 0,-9-8 2121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4713 0 0,'0'-18'12700'0'0,"1"31"-6977"0"0,0 22-4515 0 0,4 7-767 0 0,9 45 0 0 0,-10-70-1251 0 0,1 0 1 0 0,0-1-1 0 0,1 1 1 0 0,1-1-1 0 0,13 22 0 0 0,-3-17-5238 0 0,-5-5-1142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4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13083 0 0,'-8'26'5846'0'0,"7"5"-3429"0"0,10 31-1985 0 0,-6-42 109 0 0,0 6-658 0 0,1 0 398 0 0,11 44 0 0 0,-14-64-692 0 0,1 0-1 0 0,1 0 1 0 0,-1 0 0 0 0,1 0 0 0 0,0 0-1 0 0,0 0 1 0 0,1-1 0 0 0,-1 0-1 0 0,1 0 1 0 0,0 0 0 0 0,1 0-1 0 0,6 6 1 0 0,-10-10-25 0 0,0-1-1 0 0,0 1 1 0 0,0 0 0 0 0,1 0-1 0 0,-1-1 1 0 0,0 1 0 0 0,0-1-1 0 0,1 1 1 0 0,-1-1 0 0 0,0 1-1 0 0,0-1 1 0 0,1 0 0 0 0,-1 0-1 0 0,0 0 1 0 0,1 1 0 0 0,2-2-1 0 0,9 0-5633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5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17 18044 0 0,'0'2'628'0'0,"8"2"-451"0"0,12 5-97 0 0,-6-6-45 0 0,0 0 1 0 0,-1-1-1 0 0,19 1 0 0 0,-28-3-27 0 0,0 0 1 0 0,0 0-1 0 0,0 0 0 0 0,0 0 1 0 0,0-1-1 0 0,0 1 0 0 0,0-1 1 0 0,-1 0-1 0 0,1 0 1 0 0,0-1-1 0 0,0 1 0 0 0,-1-1 1 0 0,1 0-1 0 0,-1 0 0 0 0,0 0 1 0 0,6-4-1 0 0,-9 6-8 0 0,1 0 0 0 0,-1-1 1 0 0,0 1-1 0 0,1 0 0 0 0,-1-1 0 0 0,0 1 0 0 0,1-1 1 0 0,-1 1-1 0 0,0 0 0 0 0,1-1 0 0 0,-1 1 0 0 0,0-1 0 0 0,0 1 1 0 0,1-1-1 0 0,-1 1 0 0 0,0-1 0 0 0,0 1 0 0 0,0-1 1 0 0,0 1-1 0 0,0-1 0 0 0,0 1 0 0 0,1-1 0 0 0,-1 1 0 0 0,-1-1 1 0 0,1 1-1 0 0,0-1 0 0 0,0 1 0 0 0,0-1 0 0 0,0 0 1 0 0,0 1-1 0 0,-1-1 0 0 0,-15-5-285 0 0,11 5 254 0 0,0 1 0 0 0,-1 0 0 0 0,1 1 0 0 0,0-1 0 0 0,-9 3 0 0 0,7 0 126 0 0,-1 0 0 0 0,1 0 0 0 0,0 1 0 0 0,0 0 0 0 0,0 1 0 0 0,0-1 0 0 0,1 1 0 0 0,0 0 0 0 0,0 1 0 0 0,0 0 0 0 0,1 0 0 0 0,-1 0 0 0 0,1 0 0 0 0,1 1 0 0 0,-5 7 0 0 0,7-9-25 0 0,-1 1 0 0 0,1-1 0 0 0,0 0 0 0 0,0 1 0 0 0,1 0 1 0 0,0-1-1 0 0,0 1 0 0 0,0 0 0 0 0,1-1 0 0 0,-1 1 0 0 0,1 0 1 0 0,1 0-1 0 0,-1-1 0 0 0,1 1 0 0 0,0 0 0 0 0,0-1 0 0 0,1 1 0 0 0,0 0 1 0 0,0-1-1 0 0,0 0 0 0 0,5 8 0 0 0,-4-7-62 0 0,0-1-1 0 0,1 1 1 0 0,0-1-1 0 0,0 0 1 0 0,0 0-1 0 0,0-1 1 0 0,1 1-1 0 0,0-1 1 0 0,0 0-1 0 0,0 0 1 0 0,1-1-1 0 0,-1 0 1 0 0,12 6-1 0 0,-13-8-106 0 0,-1 0-1 0 0,1 0 0 0 0,-1-1 1 0 0,1 1-1 0 0,-1-1 0 0 0,1 1 1 0 0,0-1-1 0 0,-1 0 0 0 0,1-1 1 0 0,-1 1-1 0 0,5-1 0 0 0,-4 0-308 0 0,0-1 0 0 0,0 1 0 0 0,0-1 0 0 0,0 0 0 0 0,0 0 0 0 0,-1 0 0 0 0,1 0 0 0 0,-1-1-1 0 0,1 1 1 0 0,5-7 0 0 0,-7 7-330 0 0,0 0 0 0 0,0 0 0 0 0,-1-1 0 0 0,1 1 0 0 0,0-1 1 0 0,-1 1-1 0 0,0-1 0 0 0,2-5 0 0 0,2-7-4994 0 0</inkml:trace>
  <inkml:trace contextRef="#ctx0" brushRef="#br0" timeOffset="1">12 195 15035 0 0,'-6'0'1369'0'0,"2"-1"-793"0"0,2 0 0 0 0,4-2 40 0 0,7 0 56 0 0,2-1 88 0 0,4-1-136 0 0,4 0-176 0 0,1 1-224 0 0,4 0-160 0 0,1 2-112 0 0,1 1-144 0 0,0 2-304 0 0,-1 2-456 0 0,-4 1-800 0 0,-1 2-1353 0 0,-6 1-496 0 0,-3 2-3096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5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19372 0 0,'-1'3'912'0'0,"1"-2"-488"0"0,2 1-47 0 0,4-4-105 0 0,5 1-176 0 0,3-3-24 0 0,1-3-24 0 0,3-3-32 0 0,4-3-32 0 0,2-3-296 0 0,2-2-577 0 0,3 1-1047 0 0,-1 0-1585 0 0,-12-12-600 0 0,8 11-2704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16556 0 0,'9'2'669'0'0,"-1"1"0"0"0,1-1 0 0 0,0-1 0 0 0,0 0 0 0 0,11 1 0 0 0,-13-2-581 0 0,0 0 0 0 0,1 1-1 0 0,-1 0 1 0 0,0 0 0 0 0,0 0-1 0 0,0 1 1 0 0,0 1 0 0 0,-1-1 0 0 0,10 5-1 0 0,-15-6-53 0 0,1 0 0 0 0,-1 1-1 0 0,0-1 1 0 0,0 0 0 0 0,1 1 0 0 0,-1-1-1 0 0,0 1 1 0 0,0-1 0 0 0,-1 1-1 0 0,1-1 1 0 0,0 1 0 0 0,0 0 0 0 0,-1-1-1 0 0,1 1 1 0 0,-1 0 0 0 0,1-1 0 0 0,-1 1-1 0 0,0 0 1 0 0,0 0 0 0 0,0 0-1 0 0,0-1 1 0 0,0 1 0 0 0,0 0 0 0 0,0 0-1 0 0,-1 0 1 0 0,1-1 0 0 0,-1 1 0 0 0,1 0-1 0 0,-1-1 1 0 0,0 3 0 0 0,-4 7 5 0 0,0 0 1 0 0,0 0 0 0 0,-9 13-1 0 0,10-17-16 0 0,-1 1-23 0 0,-2 3 23 0 0,0 0-1 0 0,1 1 1 0 0,1-1 0 0 0,0 1-1 0 0,-6 23 1 0 0,10-33-34 0 0,1 0-1 0 0,0 1 1 0 0,-1-1 0 0 0,1 1-1 0 0,0-1 1 0 0,0 1 0 0 0,1-1-1 0 0,-1 1 1 0 0,0-1 0 0 0,1 1-1 0 0,-1-1 1 0 0,1 1 0 0 0,0-1-1 0 0,0 0 1 0 0,0 0 0 0 0,0 1-1 0 0,1-1 1 0 0,-1 0 0 0 0,0 0-1 0 0,1 0 1 0 0,-1 0 0 0 0,1 0-1 0 0,0-1 1 0 0,0 1 0 0 0,0 0-1 0 0,0-1 1 0 0,0 1 0 0 0,0-1-1 0 0,0 0 1 0 0,0 0 0 0 0,0 0-1 0 0,1 0 1 0 0,-1 0 0 0 0,0 0-1 0 0,1 0 1 0 0,-1-1 0 0 0,4 1-1 0 0,-1 0-321 0 0,0 0 0 0 0,0 0 0 0 0,0-1 0 0 0,0 0-1 0 0,0 0 1 0 0,0 0 0 0 0,0 0 0 0 0,0-1 0 0 0,0 0-1 0 0,0 0 1 0 0,0 0 0 0 0,0-1 0 0 0,0 0 0 0 0,0 0-1 0 0,7-4 1 0 0,-3 1-918 0 0,-1 0 0 0 0,-1-1 0 0 0,1 0 0 0 0,-1-1 0 0 0,0 1 0 0 0,0-1 0 0 0,8-11 0 0 0,0-2-3036 0 0</inkml:trace>
  <inkml:trace contextRef="#ctx0" brushRef="#br0" timeOffset="1">325 124 5497 0 0,'0'0'284'0'0,"-1"0"-1"0"0,1 0 1 0 0,-1 0-1 0 0,1-1 1 0 0,-1 1-1 0 0,1 0 0 0 0,0 0 1 0 0,-1 0-1 0 0,1 0 1 0 0,-1 0-1 0 0,1 0 1 0 0,-1 0-1 0 0,1 0 1 0 0,-1 0-1 0 0,1 0 1 0 0,-1 0-1 0 0,1 0 1 0 0,-1 0-1 0 0,1 0 1 0 0,0 0-1 0 0,-1 1 1 0 0,1-1-1 0 0,-1 0 1 0 0,1 0-1 0 0,0 0 0 0 0,-1 1 1 0 0,1-1-1 0 0,-1 0 1 0 0,1 1-1 0 0,-1-1 1 0 0,-10 18 3678 0 0,-2 25-1813 0 0,12-39-1593 0 0,1-3-522 0 0,-20 91 1334 0 0,18-80-1303 0 0,1-1 0 0 0,0 1 0 0 0,1-1 0 0 0,0 1 0 0 0,1-1 0 0 0,2 14 0 0 0,-2-25-63 0 0,-1 0 0 0 0,1 1 0 0 0,-1-1 0 0 0,0 0 0 0 0,1 1 0 0 0,-1-1 0 0 0,1 0-1 0 0,-1 0 1 0 0,1 0 0 0 0,-1 1 0 0 0,1-1 0 0 0,0 0 0 0 0,-1 0 0 0 0,1 0 0 0 0,-1 0 0 0 0,1 0 0 0 0,-1 0 0 0 0,1 0 0 0 0,-1 0 0 0 0,1 0 0 0 0,-1 0 0 0 0,1-1 0 0 0,-1 1 0 0 0,1 0 0 0 0,-1 0 0 0 0,1 0 0 0 0,-1-1-1 0 0,1 1 1 0 0,-1 0 0 0 0,1-1 0 0 0,24-10-14 0 0,-19 9 4 0 0,-1-1-325 0 0,51-17 261 0 0,-27 14-2576 0 0,-4 9-5097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40 7098 0 0,'-67'-39'7394'0'0,"66"39"-7277"0"0,1 0-1 0 0,-1 0 0 0 0,0 0 0 0 0,1 0 0 0 0,-1 0 0 0 0,1 0 1 0 0,-1 0-1 0 0,0 0 0 0 0,1 0 0 0 0,-1 0 0 0 0,1 0 1 0 0,-1 0-1 0 0,1 1 0 0 0,-1-1 0 0 0,1 0 0 0 0,-1 0 0 0 0,0 0 1 0 0,1 1-1 0 0,-1-1 0 0 0,1 0 0 0 0,-1 1 0 0 0,1-1 1 0 0,0 0-1 0 0,-1 1 0 0 0,1-1 0 0 0,-1 1 0 0 0,1-1 0 0 0,0 1 1 0 0,-1-1-1 0 0,1 1 0 0 0,0-1 0 0 0,-1 1 0 0 0,1-1 0 0 0,0 1 1 0 0,0-1-1 0 0,0 1 0 0 0,0-1 0 0 0,-1 1 0 0 0,1 0 1 0 0,0-1-1 0 0,0 1 0 0 0,0 0 0 0 0,-3 28 528 0 0,3-28-562 0 0,-1 80 155 0 0,3-1 0 0 0,23 133-1 0 0,-19-188-1147 0 0,-2-21-256 0 0,-2-17 115 0 0,-2-44-320 0 0,-1 40 1376 0 0,0-1 0 0 0,2 0 0 0 0,0 0 0 0 0,6-27 0 0 0,-7 45 45 0 0,0-1 1 0 0,0 1-1 0 0,0-1 0 0 0,0 0 0 0 0,1 1 0 0 0,-1-1 0 0 0,0 1 0 0 0,1-1 1 0 0,-1 1-1 0 0,0-1 0 0 0,1 1 0 0 0,-1 0 0 0 0,0-1 0 0 0,1 1 1 0 0,-1-1-1 0 0,1 1 0 0 0,-1 0 0 0 0,1-1 0 0 0,-1 1 0 0 0,1 0 1 0 0,-1-1-1 0 0,1 1 0 0 0,-1 0 0 0 0,1 0 0 0 0,-1 0 0 0 0,1-1 1 0 0,0 1-1 0 0,-1 0 0 0 0,1 0 0 0 0,0 0 0 0 0,22 7 740 0 0,20 23-322 0 0,-40-28-434 0 0,37 35 232 0 0,3 2-1367 0 0,-14-19-5994 0 0</inkml:trace>
  <inkml:trace contextRef="#ctx0" brushRef="#br0" timeOffset="1">213 110 13347 0 0,'0'7'1344'0'0,"1"2"-552"0"0,1 4 113 0 0,1 3 47 0 0,0 4-144 0 0,2 4-192 0 0,0 5-240 0 0,2 1-168 0 0,-2 3-112 0 0,2-3-48 0 0,2-1-8 0 0,-1-2-160 0 0,2-4-312 0 0,1-4-632 0 0,-1-4-1009 0 0,1-4-1151 0 0,-4-7 87 0 0,2-3-2792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9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14739 0 0,'4'0'274'0'0,"0"0"0"0"0,-1 1 0 0 0,1-1 0 0 0,0 1 0 0 0,0 0-1 0 0,0-1 1 0 0,0 2 0 0 0,-1-1 0 0 0,1 0 0 0 0,0 1 0 0 0,-1 0 0 0 0,1 0 0 0 0,-1 0 0 0 0,0 0 0 0 0,5 4-1 0 0,-3-2-222 0 0,0-1 1 0 0,0 0-1 0 0,1 0 0 0 0,-1 0 0 0 0,1-1 0 0 0,6 2 0 0 0,26-5-419 0 0,-37 1 115 0 0,1 0-1 0 0,0-1 1 0 0,-1 1-1 0 0,1 0 1 0 0,0-1 0 0 0,-1 0-1 0 0,1 1 1 0 0,0-1-1 0 0,-1 0 1 0 0,1 0 0 0 0,-1 1-1 0 0,0-1 1 0 0,1-1-1 0 0,-1 1 1 0 0,0 0 0 0 0,1 0-1 0 0,-1 0 1 0 0,0-1-1 0 0,1-1 1 0 0,-1 2 174 0 0,-1 0 0 0 0,0 1 0 0 0,-1-1 0 0 0,1 0 0 0 0,0 1 0 0 0,0-1 0 0 0,0 1 0 0 0,0-1 0 0 0,0 0-1 0 0,-1 1 1 0 0,1-1 0 0 0,0 1 0 0 0,0-1 0 0 0,-1 1 0 0 0,1-1 0 0 0,0 1 0 0 0,-1-1 0 0 0,1 1 0 0 0,-1-1 0 0 0,1 1 0 0 0,-1-1 0 0 0,1 1 0 0 0,-1 0 0 0 0,1-1 0 0 0,-1 1 0 0 0,1 0 0 0 0,-1-1 0 0 0,1 1-1 0 0,-1 0 1 0 0,0 0 0 0 0,1 0 0 0 0,-1-1 0 0 0,1 1 0 0 0,-1 0 0 0 0,0 0 0 0 0,1 0 0 0 0,-1 0 0 0 0,-1 0 0 0 0,-26-3 200 0 0,27 3-188 0 0,-4-1 174 0 0,1 1-1 0 0,-1 0 0 0 0,1 0 0 0 0,-1 1 1 0 0,1-1-1 0 0,-1 1 0 0 0,1 0 0 0 0,-1 0 1 0 0,1 0-1 0 0,0 1 0 0 0,0-1 0 0 0,-1 1 1 0 0,1 0-1 0 0,0 0 0 0 0,-5 5 0 0 0,7-5 42 0 0,-1 1-1 0 0,1 0 0 0 0,0 0 0 0 0,0 0 1 0 0,0 0-1 0 0,1 0 0 0 0,-1 0 0 0 0,1 1 1 0 0,-1-1-1 0 0,1 0 0 0 0,0 1 0 0 0,1-1 1 0 0,-1 1-1 0 0,1-1 0 0 0,-1 1 0 0 0,1 0 1 0 0,0-1-1 0 0,0 1 0 0 0,2 6 0 0 0,0 9 49 0 0,0-1-1 0 0,2 1 0 0 0,0-1 0 0 0,1 0 0 0 0,1-1 0 0 0,1 1 0 0 0,0-1 1 0 0,14 23-1 0 0,-21-39-242 0 0,1 0 0 0 0,0 1-1 0 0,0-1 1 0 0,-1 0 0 0 0,1 0 0 0 0,0 0 0 0 0,0 0 0 0 0,0 0 0 0 0,0-1 0 0 0,0 1 0 0 0,0 0-1 0 0,0 0 1 0 0,0-1 0 0 0,3 2 0 0 0,-4-2-75 0 0,0 0 1 0 0,1 0-1 0 0,-1 0 0 0 0,1 0 1 0 0,-1 0-1 0 0,1 0 0 0 0,-1 0 1 0 0,1 0-1 0 0,-1 0 0 0 0,0-1 1 0 0,1 1-1 0 0,-1 0 0 0 0,1 0 0 0 0,-1 0 1 0 0,0-1-1 0 0,1 1 0 0 0,-1 0 1 0 0,0-1-1 0 0,1 1 0 0 0,-1 0 1 0 0,0-1-1 0 0,1 1 0 0 0,-1 0 1 0 0,0-1-1 0 0,0 1 0 0 0,1 0 0 0 0,-1-2 1 0 0,10-36-6726 0 0,-8 30 6615 0 0,3-11-3206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9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6505 0 0,'-4'2'6135'0'0,"3"7"-3509"0"0,4 12-1476 0 0,-3-18-525 0 0,5 29 313 0 0,-3 1 1 0 0,0 33 0 0 0,-2-55-993 0 0,-1-1 0 0 0,0 0 0 0 0,-1 1 1 0 0,0-1-1 0 0,-1 0 0 0 0,0 0 0 0 0,0 0 1 0 0,-1-1-1 0 0,0 1 0 0 0,-9 14 0 0 0,11-22-35 0 0,1 0-1 0 0,-1 0 0 0 0,0-1 0 0 0,0 1 0 0 0,1 0 0 0 0,-1-1 0 0 0,-1 1 1 0 0,1-1-1 0 0,0 0 0 0 0,0 1 0 0 0,0-1 0 0 0,-1 0 0 0 0,1 0 0 0 0,0-1 1 0 0,-1 1-1 0 0,1 0 0 0 0,-1-1 0 0 0,1 0 0 0 0,-1 1 0 0 0,1-1 0 0 0,-1 0 1 0 0,1 0-1 0 0,-1-1 0 0 0,1 1 0 0 0,-1 0 0 0 0,1-1 0 0 0,-1 1 0 0 0,-3-3 1 0 0,9 4 206 0 0,0 0 1 0 0,0 0 0 0 0,0 0 0 0 0,0-1 0 0 0,0 0 0 0 0,0 1-1 0 0,0-1 1 0 0,0 0 0 0 0,0-1 0 0 0,0 1 0 0 0,0 0 0 0 0,3-2-1 0 0,39-8 89 0 0,23-14-163 0 0,-14 4-1519 0 0,-16 10-2892 0 0,-33 9 1186 0 0</inkml:trace>
  <inkml:trace contextRef="#ctx0" brushRef="#br0" timeOffset="1">69 432 16283 0 0,'0'5'569'0'0,"3"0"-233"0"0,2-1 128 0 0,6-3 48 0 0,3-1-104 0 0,2-2-112 0 0,5-3-64 0 0,5 0-96 0 0,0-3-64 0 0,2-3-32 0 0,1 0-24 0 0,1-3-56 0 0,-1 1-232 0 0,2-2-688 0 0,-2 1-1361 0 0,-2 0-1231 0 0,-2 1-3778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0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17852 0 0,'-21'13'431'0'0,"20"-13"-422"0"0,1 0 0 0 0,0 1 0 0 0,-1-1 1 0 0,1 1-1 0 0,0-1 0 0 0,-1 0 0 0 0,1 1 0 0 0,0-1 1 0 0,0 1-1 0 0,-1-1 0 0 0,1 0 0 0 0,0 1 0 0 0,0-1 1 0 0,0 1-1 0 0,0-1 0 0 0,0 1 0 0 0,0-1 1 0 0,0 1-1 0 0,0-1 0 0 0,0 1 0 0 0,0-1 0 0 0,0 1 1 0 0,0-1-1 0 0,0 1 0 0 0,0 0 0 0 0,1 0-10 0 0,1 1 0 0 0,-1-1 0 0 0,1 1 0 0 0,-1-1-1 0 0,1 0 1 0 0,0 0 0 0 0,-1 0 0 0 0,1 0 0 0 0,0 0 0 0 0,0 0-1 0 0,0 0 1 0 0,0 0 0 0 0,0-1 0 0 0,0 1 0 0 0,0-1 0 0 0,0 0-1 0 0,4 1 1 0 0,8 0-25 0 0,1 0 0 0 0,0-1-1 0 0,0-1 1 0 0,0 0 0 0 0,-1-1-1 0 0,1 0 1 0 0,19-7 0 0 0,3 1-316 0 0,-69 22-3062 0 0,-18 18 2687 0 0,48-31 671 0 0,-9 7 119 0 0,0 1 1 0 0,0 0-1 0 0,1 1 1 0 0,0 0-1 0 0,1 1 1 0 0,0 0-1 0 0,0 0 1 0 0,1 1-1 0 0,1 0 1 0 0,0 0-1 0 0,-6 15 1 0 0,11-21 27 0 0,0 0 1 0 0,0 0-1 0 0,0 0 1 0 0,0 0-1 0 0,1 0 1 0 0,0 1-1 0 0,1-1 1 0 0,-1 0-1 0 0,1 1 1 0 0,0-1-1 0 0,1 0 1 0 0,-1 1 0 0 0,1-1-1 0 0,1 0 1 0 0,-1 0-1 0 0,1 0 1 0 0,0 0-1 0 0,0 0 1 0 0,1 0-1 0 0,0 0 1 0 0,0-1-1 0 0,0 1 1 0 0,1-1-1 0 0,0 0 1 0 0,0 0 0 0 0,8 8-1 0 0,-9-10-115 0 0,-1-1 1 0 0,1 1-1 0 0,0-1 0 0 0,1 0 1 0 0,-1 0-1 0 0,0 0 0 0 0,1 0 1 0 0,-1-1-1 0 0,1 1 0 0 0,-1-1 1 0 0,1 0-1 0 0,0 0 0 0 0,-1 0 1 0 0,1 0-1 0 0,0-1 0 0 0,0 0 1 0 0,-1 1-1 0 0,6-2 0 0 0,-3 0-68 0 0,0 0 1 0 0,0 0-1 0 0,0-1 1 0 0,-1 0-1 0 0,1 0 0 0 0,-1-1 1 0 0,1 0-1 0 0,-1 1 0 0 0,0-2 1 0 0,9-6-1 0 0,-4 2-494 0 0,-1-1 1 0 0,1 0-1 0 0,-1-1 0 0 0,11-15 1 0 0,-13 15-975 0 0,0-1 0 0 0,-1 0 0 0 0,10-22 1 0 0,-9 13-2764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11026 0 0,'17'-1'6318'0'0,"0"0"-6215"0"0,0 0 1 0 0,20 2-1 0 0,-26 1-197 0 0,1 1 0 0 0,-1 0 0 0 0,0 1-1 0 0,13 6 1 0 0,16 16-5008 0 0,-32-18 1946 0 0,-5 1-2120 0 0</inkml:trace>
  <inkml:trace contextRef="#ctx0" brushRef="#br0" timeOffset="1">3 302 16171 0 0,'5'9'1233'0'0,"3"-2"-329"0"0,2 1-72 0 0,2-2-200 0 0,-2-5-224 0 0,1-3-64 0 0,4-3-32 0 0,3-2-63 0 0,4-1-81 0 0,2-3-64 0 0,3 1-40 0 0,4-1-40 0 0,0 3-232 0 0,2 1-537 0 0,-3 1-903 0 0,0 1-1529 0 0,-6-1-719 0 0,-2-2-3314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61 18268 0 0,'-16'-1'2084'0'0,"16"1"-2064"0"0,0 0 0 0 0,0 0 0 0 0,0 0 1 0 0,0 0-1 0 0,0 0 0 0 0,0 0 0 0 0,0 0 0 0 0,0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 0 0 0,0 0 1 0 0,0 0-1 0 0,0 0 0 0 0,0 0 0 0 0,0 0 0 0 0,0 0 1 0 0,28-6-195 0 0,1 0 137 0 0,15-13-84 0 0,-33 13-179 0 0,0 1 1 0 0,0 1-1 0 0,0 0 0 0 0,15-3 1 0 0,-26 6 218 0 0,0 1 1 0 0,0 0-1 0 0,1 0 0 0 0,-1 0 1 0 0,0 0-1 0 0,0 0 0 0 0,1 0 1 0 0,-1 0-1 0 0,0-1 1 0 0,1 1-1 0 0,-1 0 0 0 0,0 0 1 0 0,0 0-1 0 0,1 0 0 0 0,-1 0 1 0 0,0 0-1 0 0,1 1 1 0 0,-1-1-1 0 0,0 0 0 0 0,1 0 1 0 0,-1 0-1 0 0,0 0 0 0 0,0 0 1 0 0,1 0-1 0 0,-1 0 1 0 0,0 1-1 0 0,0-1 0 0 0,1 0 1 0 0,-1 0-1 0 0,0 0 0 0 0,0 0 1 0 0,0 1-1 0 0,1-1 1 0 0,-1 0-1 0 0,0 0 0 0 0,0 1 1 0 0,0-1-1 0 0,0 0 0 0 0,0 0 1 0 0,1 1-1 0 0,-1-1 1 0 0,0 0-1 0 0,0 1 0 0 0,0-1 1 0 0,0 0-1 0 0,0 0 0 0 0,0 1 1 0 0,0-1-1 0 0,0 0 1 0 0,0 1-1 0 0,0-1 0 0 0,0 0 1 0 0,0 0-1 0 0,0 1 0 0 0,0-1 1 0 0,0 0-1 0 0,0 1 1 0 0,-1-1-1 0 0,1 0 0 0 0,0 0 1 0 0,0 1-1 0 0,0-1 0 0 0,-11 18-5846 0 0,1-5 804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9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10690 0 0,'0'0'255'0'0,"-1"-1"0"0"0,1 1 0 0 0,0 0 0 0 0,-1-1 0 0 0,1 1 0 0 0,0 0 0 0 0,-1 0 0 0 0,1 0 0 0 0,0-1 0 0 0,-1 1 0 0 0,1 0 0 0 0,-1 0-1 0 0,1 0 1 0 0,0 0 0 0 0,-1 0 0 0 0,1 0 0 0 0,-1 0 0 0 0,1 0 0 0 0,0 0 0 0 0,-1 0 0 0 0,1 0 0 0 0,-1 0 0 0 0,1 0 0 0 0,0 0 0 0 0,-1 0 0 0 0,1 0 0 0 0,-1 0 0 0 0,1 0 0 0 0,0 1-1 0 0,-1-1 1 0 0,1 0 0 0 0,0 0 0 0 0,-1 0 0 0 0,1 1 0 0 0,0-1 0 0 0,-1 1 0 0 0,5 15 4878 0 0,1-1-5436 0 0,9 56 1087 0 0,-11-52-1076 0 0,0 1 1 0 0,2-1-1 0 0,0 1 0 0 0,1-2 0 0 0,13 29 0 0 0,-7-31-3308 0 0,-1-10-4317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9738 0 0,'3'2'7252'0'0,"12"-3"-4609"0"0,24-5-2939 0 0,-29 5 883 0 0,-8 1-585 0 0,4-2 20 0 0,0 2 1 0 0,0-1-1 0 0,0 1 0 0 0,0 0 0 0 0,11 1 0 0 0,-16-1-31 0 0,0 1 0 0 0,0-1 0 0 0,0 0 0 0 0,-1 1-1 0 0,1-1 1 0 0,0 0 0 0 0,0 1 0 0 0,0-1 0 0 0,0 1-1 0 0,-1-1 1 0 0,1 1 0 0 0,0 0 0 0 0,-1-1 0 0 0,1 1-1 0 0,0 0 1 0 0,-1-1 0 0 0,1 1 0 0 0,-1 0 0 0 0,1 0-1 0 0,-1 0 1 0 0,1-1 0 0 0,-1 1 0 0 0,0 0 0 0 0,1 0-1 0 0,-1 0 1 0 0,0 0 0 0 0,0 0 0 0 0,1 0 0 0 0,-1 0-1 0 0,0 0 1 0 0,0 0 0 0 0,0 0 0 0 0,0 0 0 0 0,0-1-1 0 0,-1 1 1 0 0,1 0 0 0 0,0 0 0 0 0,0 0 0 0 0,-1 0-1 0 0,1 0 1 0 0,0 0 0 0 0,-1 0 0 0 0,1-1 0 0 0,-1 1-1 0 0,0 1 1 0 0,-4 12 44 0 0,0 1 0 0 0,1 0 0 0 0,0-1 0 0 0,1 1 0 0 0,1 1 0 0 0,0 15-1 0 0,2-23 57 0 0,0-1 0 0 0,0 0 0 0 0,1 0 0 0 0,0 0 0 0 0,1 0-1 0 0,-1 0 1 0 0,1 0 0 0 0,1 0 0 0 0,-1-1 0 0 0,1 1 0 0 0,1-1 0 0 0,-1 0-1 0 0,1 1 1 0 0,0-2 0 0 0,6 9 0 0 0,-9-13-68 0 0,0 0 1 0 0,0 0-1 0 0,0 0 0 0 0,0 0 1 0 0,0 0-1 0 0,0 0 1 0 0,0 0-1 0 0,0 0 0 0 0,0-1 1 0 0,0 1-1 0 0,1 0 1 0 0,-1-1-1 0 0,0 1 0 0 0,1-1 1 0 0,-1 1-1 0 0,0-1 1 0 0,1 1-1 0 0,-1-1 0 0 0,1 0 1 0 0,2 0-1 0 0,-3 0 8 0 0,0 0-1 0 0,0-1 0 0 0,0 1 1 0 0,0-1-1 0 0,0 0 1 0 0,1 1-1 0 0,-1-1 1 0 0,0 0-1 0 0,0 0 0 0 0,-1 1 1 0 0,1-1-1 0 0,0 0 1 0 0,0 0-1 0 0,0 0 1 0 0,0 0-1 0 0,-1 0 0 0 0,1 0 1 0 0,0-2-1 0 0,2-3 36 0 0,-1 0 0 0 0,1 0-1 0 0,-2-1 1 0 0,1 1 0 0 0,-1 0 0 0 0,0-1-1 0 0,1-9 1 0 0,-2-1-505 0 0,-1-1 0 0 0,-1 1 0 0 0,0-1 0 0 0,-1 1 1 0 0,-10-31-1 0 0,-20-37-10047 0 0,32 84 10204 0 0,0 0 1 0 0,1-1-1 0 0,-1 1 1 0 0,1 0-1 0 0,-1 0 0 0 0,1 0 1 0 0,0-1-1 0 0,-1 1 1 0 0,1 0-1 0 0,0-1 0 0 0,0 1 1 0 0,0 0-1 0 0,0 0 0 0 0,0-3 1 0 0,0 4 151 0 0,1 0 0 0 0,-1 0 0 0 0,0 0 0 0 0,1 0 0 0 0,-1 0 0 0 0,0-1 0 0 0,1 1-1 0 0,-1 0 1 0 0,0 0 0 0 0,1 0 0 0 0,-1 0 0 0 0,0 0 0 0 0,1 0 0 0 0,-1 0 0 0 0,0 0 0 0 0,1 0 0 0 0,-1 0 0 0 0,1 0 0 0 0,-1 0 0 0 0,0 0 0 0 0,1 1 0 0 0,-1-1 0 0 0,0 0 0 0 0,0 0 0 0 0,1 0 0 0 0,-1 0 0 0 0,0 0 0 0 0,1 1 0 0 0,-1-1-1 0 0,0 0 1 0 0,1 1 0 0 0,16 11-1013 0 0,-2 1 5975 0 0,-14-12-4260 0 0,17 22 10109 0 0,-6 7-6085 0 0,4 34-4187 0 0,-9-32 397 0 0,-4-16-771 0 0,12 31-5 0 0,-11-46-485 0 0,1-9 229 0 0,4-16 109 0 0,-7 18 66 0 0,2-2-18 0 0,0 0 0 0 0,0 1 0 0 0,1 0 1 0 0,0 0-1 0 0,0 0 0 0 0,0 1 0 0 0,1-1 1 0 0,9-6-1 0 0,18-22-3367 0 0,-32 33 3049 0 0,0 0 0 0 0,0 0 0 0 0,-1 0 0 0 0,1 0 0 0 0,-1 0 0 0 0,0 0 0 0 0,1 0 0 0 0,-1 0 0 0 0,0 0 0 0 0,0-1 0 0 0,0 1-1 0 0,0 0 1 0 0,-1 0 0 0 0,1 0 0 0 0,0 0 0 0 0,-2-2 0 0 0,-10-32 526 0 0,11 48 7128 0 0,2 22-5280 0 0,3 5-1030 0 0,11 73 389 0 0,-12-99-1923 0 0,0 0-1 0 0,0 0 0 0 0,2-1 0 0 0,-1 1 0 0 0,2-1 0 0 0,8 15 0 0 0,-13-25-213 0 0,1 0-1 0 0,-1 1 1 0 0,1-1 0 0 0,0 0-1 0 0,0 0 1 0 0,0 0-1 0 0,0 0 1 0 0,5 3-1 0 0,1-2-5805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18508 0 0,'0'0'52'0'0,"0"0"0"0"0,0 0 0 0 0,0 0 0 0 0,1 0 1 0 0,-1 0-1 0 0,0 0 0 0 0,0 0 0 0 0,0 0 0 0 0,0 0 0 0 0,0 0 0 0 0,0 0 0 0 0,0 0 0 0 0,0 0 1 0 0,0 0-1 0 0,0 0 0 0 0,0 0 0 0 0,1-1 52 0 0,-1 1-52 0 0,0 0 0 0 0,0 0 1 0 0,0 0-1 0 0,0 0 0 0 0,0 0 0 0 0,0 0 0 0 0,0 0 0 0 0,0 0 0 0 0,0 0 0 0 0,0 0 0 0 0,0 0 1 0 0,0 0-1 0 0,0-1 0 0 0,0 1 0 0 0,0 0 0 0 0,0 0 0 0 0,0 0 0 0 0,0 0 0 0 0,0 0 1 0 0,0 0-1 0 0,0 0 0 0 0,0 0 0 0 0,0 0 0 0 0,0 0 0 0 0,0-1 0 0 0,0 1 0 0 0,0 0 0 0 0,0 0 1 0 0,0 0-1 0 0,0 0 0 0 0,0 0 0 0 0,0 0 0 0 0,0 0 0 0 0,-1 0 0 0 0,18-1 797 0 0,20 2-539 0 0,10-2-105 0 0,-36 0-213 0 0,-1 0 1 0 0,1 1-1 0 0,0 0 0 0 0,20 4 1 0 0,-31-4-18 0 0,0 0 1 0 0,0 0-1 0 0,0 0 1 0 0,1 0 0 0 0,-1 0-1 0 0,0 0 1 0 0,0 0-1 0 0,1 0 1 0 0,-1 0 0 0 0,0 0-1 0 0,0 0 1 0 0,0 0 0 0 0,1 0-1 0 0,-1 0 1 0 0,0 0-1 0 0,0 0 1 0 0,0 1 0 0 0,0-1-1 0 0,1 0 1 0 0,-1 0 0 0 0,0 0-1 0 0,0 0 1 0 0,0 0-1 0 0,0 0 1 0 0,1 1 0 0 0,-1-1-1 0 0,0 0 1 0 0,0 0 0 0 0,0 0-1 0 0,0 0 1 0 0,0 1-1 0 0,0-1 1 0 0,1 0 0 0 0,-1 0-1 0 0,0 0 1 0 0,0 1 0 0 0,0-1-1 0 0,0 0 1 0 0,0 0-1 0 0,0 0 1 0 0,0 1 0 0 0,0-1-1 0 0,-9 6-1263 0 0,-15 1-506 0 0,11-5 1681 0 0,0 1-1 0 0,1 0 0 0 0,-1 1 1 0 0,1 0-1 0 0,0 1 0 0 0,-17 9 1 0 0,26-12 253 0 0,1-1 0 0 0,0 1 0 0 0,0 0 0 0 0,0-1 0 0 0,0 1 0 0 0,0 0 0 0 0,0 0 0 0 0,0 1 0 0 0,1-1 0 0 0,-1 0 0 0 0,1 0 0 0 0,-1 1 0 0 0,1-1 1 0 0,0 1-1 0 0,-1 3 0 0 0,1-3-8 0 0,1 0 1 0 0,0 0-1 0 0,0 0 1 0 0,0 0-1 0 0,0 0 1 0 0,1 0 0 0 0,-1 0-1 0 0,1 0 1 0 0,0 0-1 0 0,0-1 1 0 0,0 1-1 0 0,0 0 1 0 0,0-1 0 0 0,1 1-1 0 0,-1 0 1 0 0,1-1-1 0 0,3 5 1 0 0,1 0-101 0 0,1 0 0 0 0,-1 0 0 0 0,1-1 0 0 0,1 0 1 0 0,-1 0-1 0 0,1-1 0 0 0,0 0 0 0 0,0 0 0 0 0,0-1 0 0 0,1 0 0 0 0,0 0 1 0 0,0-1-1 0 0,0 0 0 0 0,0-1 0 0 0,0 0 0 0 0,0 0 0 0 0,16 0 1 0 0,-17-3-659 0 0,-10 0-839 0 0,-16 5-227 0 0,12-1 1790 0 0,1 1-1 0 0,-1 0 0 0 0,1 0 0 0 0,0 0 0 0 0,0 0 0 0 0,0 1 0 0 0,1 0 1 0 0,-1 0-1 0 0,1 0 0 0 0,1 0 0 0 0,-1 1 0 0 0,1-1 0 0 0,-1 1 0 0 0,-2 8 1 0 0,3-6 106 0 0,0 0 0 0 0,1 0 1 0 0,-1 0-1 0 0,2 1 0 0 0,-1-1 1 0 0,1 0-1 0 0,0 1 0 0 0,1-1 1 0 0,0 1-1 0 0,2 15 0 0 0,-2-23-205 0 0,0 1 0 0 0,1-1 0 0 0,-1 0 0 0 0,1 1 0 0 0,0-1 0 0 0,-1 0 0 0 0,1 0 0 0 0,0 0 0 0 0,-1 1 0 0 0,1-1 0 0 0,0 0 0 0 0,0 0 0 0 0,0 0 0 0 0,0 0 0 0 0,0-1 0 0 0,0 1 0 0 0,0 0 0 0 0,1 0 0 0 0,-1-1 0 0 0,0 1 0 0 0,0 0 0 0 0,1-1 0 0 0,-1 1 0 0 0,0-1 0 0 0,1 0 0 0 0,-1 1 0 0 0,0-1-1 0 0,1 0 1 0 0,-1 0 0 0 0,0 0 0 0 0,1 0 0 0 0,-1 0 0 0 0,1 0 0 0 0,-1 0 0 0 0,2-1 0 0 0,8-1 18 0 0,-1 1-1 0 0,0-2 1 0 0,16-5-1 0 0,-17 5-23 0 0,13-5-206 0 0,40-12 410 0 0,-57 19-522 0 0,0 0-1 0 0,-1 0 0 0 0,1 1 1 0 0,0-1-1 0 0,0 1 1 0 0,0 0-1 0 0,-1 0 1 0 0,1 1-1 0 0,0-1 0 0 0,6 3 1 0 0,-10-3-30 0 0,-1 0 1 0 0,1 0-1 0 0,0 1 1 0 0,-1-1 0 0 0,1 0-1 0 0,0 0 1 0 0,-1 1-1 0 0,1-1 1 0 0,-1 1-1 0 0,1-1 1 0 0,-1 0 0 0 0,1 1-1 0 0,-1-1 1 0 0,1 1-1 0 0,-1-1 1 0 0,1 1-1 0 0,-1 0 1 0 0,1-1-1 0 0,-1 1 1 0 0,0-1 0 0 0,1 2-1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67 14027 0 0,'-29'-3'5362'0'0,"30"3"-5287"0"0,-1 0-1 0 0,1 0 0 0 0,-1 0 0 0 0,0-1 0 0 0,1 1 0 0 0,-1 0 0 0 0,0 0 0 0 0,0-1 0 0 0,1 1 1 0 0,-1 0-1 0 0,0 0 0 0 0,1-1 0 0 0,-1 1 0 0 0,0 0 0 0 0,0 0 0 0 0,1-1 0 0 0,-1 1 1 0 0,0 0-1 0 0,0-1 0 0 0,0 1 0 0 0,0-1 0 0 0,0 1 0 0 0,1 0 0 0 0,-1-1 0 0 0,0 1 1 0 0,0 0-1 0 0,0-1 0 0 0,0 1 0 0 0,0-1 0 0 0,0 1 0 0 0,0 0 0 0 0,0-1 0 0 0,0 1 1 0 0,0 0-1 0 0,0-1 0 0 0,-1 1 0 0 0,1-1 0 0 0,0 1 0 0 0,0 0 0 0 0,0-1 0 0 0,0 1 1 0 0,-1 0-1 0 0,1-1 0 0 0,0 1 0 0 0,0 0 0 0 0,-1 0 0 0 0,1-1 0 0 0,0 1 0 0 0,0 0 1 0 0,-1 0-1 0 0,1-1 0 0 0,0 1 0 0 0,-1 0 0 0 0,1 0 0 0 0,0 0 0 0 0,-1-1 0 0 0,1 1 1 0 0,0 0-1 0 0,-1 0 0 0 0,1 0 0 0 0,-1 0 0 0 0,1 0 0 0 0,0 0 0 0 0,-1 0 0 0 0,1 0 0 0 0,0 0 1 0 0,-1 0-1 0 0,0 0 0 0 0,10-4-11 0 0,0 0 0 0 0,0 0 0 0 0,1 1 0 0 0,-1 1 0 0 0,1 0 0 0 0,0 0 0 0 0,-1 0 0 0 0,1 2 1 0 0,11-1-1 0 0,13-2-30 0 0,18-5-15 0 0,-31 4-9 0 0,2 0-1 0 0,-1 2 1 0 0,0 0 0 0 0,24 2-1 0 0,-45 1-29 0 0,1-1-1 0 0,0 0 0 0 0,-1 0 0 0 0,1 0 0 0 0,-1 1 0 0 0,1-1 0 0 0,-1 1 0 0 0,1-1 0 0 0,-1 1 1 0 0,1 0-1 0 0,-1-1 0 0 0,0 1 0 0 0,1 0 0 0 0,-1 0 0 0 0,0 0 0 0 0,0 0 0 0 0,1 0 0 0 0,-1 0 1 0 0,0 1-1 0 0,0-1 0 0 0,0 0 0 0 0,0 0 0 0 0,1 3 0 0 0,-2-1-160 0 0,1 0 0 0 0,0 0 0 0 0,0 0 0 0 0,-1-1 0 0 0,0 1 0 0 0,0 0 0 0 0,0 0 0 0 0,0 0 0 0 0,0 0 0 0 0,0 0 0 0 0,-2 5 0 0 0,-1 5-1454 0 0,-1 0 0 0 0,-1-1 1 0 0,0 0-1 0 0,-10 19 1 0 0,-29 42-7922 0 0,28-50 6124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2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48 120 8226 0 0,'-36'-15'8772'0'0,"36"15"-8658"0"0,-1 0 1 0 0,0 0 0 0 0,1 0 0 0 0,-1-1 0 0 0,1 1 0 0 0,-1 0 0 0 0,1 0 0 0 0,-1-1-1 0 0,1 1 1 0 0,-1-1 0 0 0,1 1 0 0 0,-1 0 0 0 0,1-1 0 0 0,-1 1 0 0 0,1-1 0 0 0,0 1 0 0 0,-1-1-1 0 0,1 1 1 0 0,-1-1 0 0 0,1 1 0 0 0,0-1 0 0 0,0 1 0 0 0,-1-1 0 0 0,1 1 0 0 0,0-1-1 0 0,0 0 1 0 0,0 1 0 0 0,0-1 0 0 0,0 1 0 0 0,0-1 0 0 0,0 0 0 0 0,0 1 0 0 0,0-1 0 0 0,0 1-1 0 0,0-1 1 0 0,0 0 0 0 0,0 1 0 0 0,0-1 0 0 0,0 1 0 0 0,1-1 0 0 0,-1 1 0 0 0,0-1-1 0 0,0 1 1 0 0,1-1 0 0 0,-1 0 0 0 0,0 1 0 0 0,1 0 0 0 0,-1-1 0 0 0,1 1 0 0 0,-1-1 0 0 0,1 1-1 0 0,-1-1 1 0 0,1 1 0 0 0,-1 0 0 0 0,1-1 0 0 0,-1 1 0 0 0,1 0 0 0 0,-1 0 0 0 0,2-1-1 0 0,3-1-11 0 0,0 1-1 0 0,1-1 0 0 0,-1 1 1 0 0,1 1-1 0 0,-1-1 0 0 0,1 1 1 0 0,0 0-1 0 0,-1 0 1 0 0,1 0-1 0 0,7 2 0 0 0,12 0-14 0 0,12-3-38 0 0,65-7 0 0 0,-85 5-910 0 0,-1-1 0 0 0,20-7-1 0 0,-26 7-593 0 0,-2 0-1 0 0,1 0 0 0 0,0 0 0 0 0,-1-1 1 0 0,8-6-1 0 0,2-5-6415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3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16644 0 0,'6'2'228'0'0,"-1"1"0"0"0,1-2 0 0 0,0 1 0 0 0,-1-1 1 0 0,1 1-1 0 0,0-1 0 0 0,0-1 0 0 0,0 1 0 0 0,0-1 1 0 0,9-1-1 0 0,60-14-74 0 0,-39 7 160 0 0,-55 22-118 0 0,1 1 0 0 0,-19 22 1 0 0,31-31-101 0 0,1 0 1 0 0,0 1-1 0 0,0-1 1 0 0,1 1-1 0 0,0 0 0 0 0,0 0 1 0 0,1 1-1 0 0,0-1 1 0 0,0 1-1 0 0,1 0 1 0 0,-1 0-1 0 0,2 0 0 0 0,-1 0 1 0 0,0 14-1 0 0,2-16-50 0 0,1-1-1 0 0,-1 0 1 0 0,1 0 0 0 0,0 0-1 0 0,0 1 1 0 0,1-1 0 0 0,0 0-1 0 0,0 0 1 0 0,0-1 0 0 0,0 1-1 0 0,1 0 1 0 0,-1-1 0 0 0,1 1-1 0 0,0-1 1 0 0,1 0 0 0 0,-1 0-1 0 0,1 0 1 0 0,0 0 0 0 0,0-1-1 0 0,0 0 1 0 0,0 1 0 0 0,0-2-1 0 0,10 6 1 0 0,-8-6-161 0 0,0 0 1 0 0,0 0 0 0 0,0 0-1 0 0,1-1 1 0 0,-1 0-1 0 0,0 0 1 0 0,1-1 0 0 0,-1 1-1 0 0,1-1 1 0 0,-1-1-1 0 0,1 1 1 0 0,-1-1 0 0 0,0-1-1 0 0,1 1 1 0 0,-1-1-1 0 0,0 0 1 0 0,11-5 0 0 0,-6 2-1124 0 0,0 0-1 0 0,-1-1 1 0 0,1 0 0 0 0,-1-1 0 0 0,-1 0 0 0 0,1 0 0 0 0,-1-1 0 0 0,14-17 0 0 0,-20 21 849 0 0,0 0-1 0 0,-1 0 0 0 0,1 0 0 0 0,-1-1 0 0 0,0 1 0 0 0,-1-1 1 0 0,1 0-1 0 0,-1 0 0 0 0,1-6 0 0 0,4-15-2910 0 0</inkml:trace>
  <inkml:trace contextRef="#ctx0" brushRef="#br0" timeOffset="1">337 3 6833 0 0,'-3'-1'446'0'0,"0"1"-1"0"0,0 0 0 0 0,0 1 0 0 0,0-1 0 0 0,0 0 0 0 0,1 1 0 0 0,-1-1 0 0 0,0 1 0 0 0,0 0 0 0 0,0 0 1 0 0,0 0-1 0 0,1 1 0 0 0,-1-1 0 0 0,1 1 0 0 0,-1-1 0 0 0,1 1 0 0 0,-1 0 0 0 0,1 0 0 0 0,0 0 0 0 0,-3 3 0 0 0,2-1-90 0 0,0 0-1 0 0,0 1 0 0 0,1 0 0 0 0,-1-1 1 0 0,1 1-1 0 0,0 0 0 0 0,0 0 0 0 0,1 0 1 0 0,0 1-1 0 0,-2 9 0 0 0,2-8-285 0 0,0 0 0 0 0,1 0-1 0 0,0 0 1 0 0,0 0 0 0 0,0 0 0 0 0,1-1-1 0 0,0 1 1 0 0,1 0 0 0 0,-1 0 0 0 0,1-1-1 0 0,0 1 1 0 0,1-1 0 0 0,0 0 0 0 0,0 1-1 0 0,0-1 1 0 0,1 0 0 0 0,0-1-1 0 0,7 10 1 0 0,-8-14-287 0 0,0 1-1 0 0,1 0 1 0 0,-1-1 0 0 0,0 0-1 0 0,1 0 1 0 0,-1 0-1 0 0,1 0 1 0 0,-1-1 0 0 0,1 1-1 0 0,-1-1 1 0 0,1 0-1 0 0,0 0 1 0 0,-1 0 0 0 0,1 0-1 0 0,-1-1 1 0 0,1 1-1 0 0,-1-1 1 0 0,1 0-1 0 0,-1 0 1 0 0,1 0 0 0 0,-1-1-1 0 0,5-2 1 0 0,6-2-1476 0 0,-1-1-1 0 0,0 0 1 0 0,0-1 0 0 0,13-11-1 0 0,15-18-3144 0 0,-33 24 2566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3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11114 0 0,'-1'1'473'0'0,"1"0"0"0"0,-1 1 0 0 0,0-1 0 0 0,0 0-1 0 0,0 0 1 0 0,1 0 0 0 0,-1 1 0 0 0,1-1-1 0 0,-1 0 1 0 0,1 1 0 0 0,-1-1 0 0 0,1 0 0 0 0,0 1-1 0 0,0-1 1 0 0,0 0 0 0 0,0 2 0 0 0,5 27 2498 0 0,25 30-2946 0 0,-23-47 568 0 0,5 11-607 0 0,24 39-706 0 0,-33-58 14 0 0,1 1-1 0 0,0-1 1 0 0,1-1-1 0 0,9 9 1 0 0,-14-12 498 0 0,0-1 0 0 0,1 0 0 0 0,-1 1 0 0 0,1-1 0 0 0,-1 1 0 0 0,1-1 0 0 0,-1 0 0 0 0,1 1 0 0 0,-1-1 0 0 0,1 0 0 0 0,0 0 0 0 0,-1 1 0 0 0,1-1 0 0 0,-1 0 0 0 0,1 0 0 0 0,0 0 0 0 0,-1 0 0 0 0,1 0 0 0 0,-1 0 1 0 0,1 0-1 0 0,0 0 0 0 0,-1 0 0 0 0,1 0 0 0 0,0 0 0 0 0,-1 0 0 0 0,1 0 0 0 0,-1-1 0 0 0,1 1 0 0 0,-1 0 0 0 0,1 0 0 0 0,0-1 0 0 0,-1 1 0 0 0,1 0 0 0 0,-1-1 0 0 0,1 1 0 0 0,-1-1 0 0 0,0 1 0 0 0,1 0 0 0 0,-1-1 0 0 0,1 1 1 0 0,-1-1-1 0 0,0 1 0 0 0,1-2 0 0 0,4-9-5412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15131 0 0,'0'-1'82'0'0,"0"1"0"0"0,0-1 0 0 0,1 1 0 0 0,-1 0 0 0 0,0-1 0 0 0,1 1 0 0 0,-1-1 0 0 0,1 1 0 0 0,-1 0 0 0 0,1-1 0 0 0,-1 1 0 0 0,0 0 0 0 0,1 0 0 0 0,-1-1 0 0 0,1 1 0 0 0,-1 0 0 0 0,1 0 0 0 0,0 0 0 0 0,-1-1 0 0 0,1 1 0 0 0,-1 0 0 0 0,1 0 0 0 0,-1 0 1 0 0,1 0-1 0 0,-1 0 0 0 0,1 0 0 0 0,-1 0 0 0 0,1 0 0 0 0,0 0 0 0 0,-1 1 0 0 0,1-1 0 0 0,-1 0 0 0 0,1 0 0 0 0,25 2 447 0 0,-25-2-429 0 0,119 9 1401 0 0,-119-8-1469 0 0,1-1 0 0 0,-1 0 0 0 0,0 0 0 0 0,0 0 0 0 0,1 1 1 0 0,-1-1-1 0 0,0 1 0 0 0,0-1 0 0 0,1 1 0 0 0,-1-1 0 0 0,0 1 1 0 0,0 0-1 0 0,0-1 0 0 0,0 1 0 0 0,0 0 0 0 0,0 0 0 0 0,0 0 0 0 0,0 0 1 0 0,1 2-1 0 0,-2-2-18 0 0,1 0 0 0 0,-1 0 0 0 0,0 0 0 0 0,0 0 1 0 0,0 0-1 0 0,0 0 0 0 0,0 0 0 0 0,0 0 0 0 0,0 0 0 0 0,0 0 0 0 0,0 0 1 0 0,0 0-1 0 0,-1 1 0 0 0,1-1 0 0 0,0 0 0 0 0,-1 0 0 0 0,1 0 0 0 0,-2 1 1 0 0,-3 7-16 0 0,-1-1 0 0 0,-1 0 0 0 0,0 0 0 0 0,-9 9 0 0 0,-2 2 27 0 0,17-17-25 0 0,0-1-1 0 0,0 1 1 0 0,0-1 0 0 0,0 1-1 0 0,0-1 1 0 0,0 1-1 0 0,1 0 1 0 0,-1-1 0 0 0,1 1-1 0 0,-1 0 1 0 0,1 0-1 0 0,-1 0 1 0 0,1-1 0 0 0,0 1-1 0 0,0 0 1 0 0,0 0-1 0 0,0 0 1 0 0,0-1 0 0 0,1 1-1 0 0,-1 0 1 0 0,1 0-1 0 0,-1 0 1 0 0,1 1-1 0 0,1 0 3 0 0,0 0-1 0 0,-1 0 0 0 0,1-1 0 0 0,1 1 0 0 0,-1 0 1 0 0,0-1-1 0 0,1 0 0 0 0,-1 1 0 0 0,1-1 0 0 0,-1 0 1 0 0,7 3-1 0 0,-4-2 1 0 0,2 0-1 0 0,-1 0 1 0 0,0 0 0 0 0,0-1 0 0 0,1 0 0 0 0,0 0 0 0 0,-1 0-1 0 0,1-1 1 0 0,0 0 0 0 0,0-1 0 0 0,-1 1 0 0 0,9-2-1 0 0,-11 0-172 0 0,1-1 0 0 0,0 1 0 0 0,-1-1 0 0 0,1 0 0 0 0,-1-1 0 0 0,0 1 0 0 0,0-1 0 0 0,0 0 0 0 0,0 0-1 0 0,0 0 1 0 0,-1-1 0 0 0,1 1 0 0 0,-1-1 0 0 0,0 0 0 0 0,0 0 0 0 0,0 0 0 0 0,-1 0 0 0 0,1 0 0 0 0,1-6-1 0 0,-5 6-1994 0 0,-6 8 1708 0 0,-6 9 891 0 0,-47 116 4938 0 0,37-76-5327 0 0,20-48 30 0 0,1 0-1 0 0,0 0 1 0 0,0 1-1 0 0,0-1 1 0 0,1 0-1 0 0,-2 11 1 0 0,3-15-40 0 0,0 0 0 0 0,0-1 0 0 0,0 1 0 0 0,1 0-1 0 0,-1-1 1 0 0,0 1 0 0 0,0 0 0 0 0,0-1 0 0 0,0 1 0 0 0,1 0 0 0 0,-1-1 0 0 0,0 1 0 0 0,1 0 0 0 0,-1-1 0 0 0,1 1 0 0 0,-1-1 0 0 0,1 1 0 0 0,-1-1 0 0 0,1 1 0 0 0,-1-1-1 0 0,1 1 1 0 0,0 0 0 0 0,1 0 13 0 0,-1-1-1 0 0,1 1 1 0 0,0-1 0 0 0,0 1-1 0 0,-1-1 1 0 0,1 0-1 0 0,0 0 1 0 0,0 0-1 0 0,0 0 1 0 0,0 0 0 0 0,-1 0-1 0 0,1 0 1 0 0,2-1-1 0 0,10-2 81 0 0,1-1-1 0 0,-1-1 1 0 0,0 0-1 0 0,0-1 1 0 0,0-1-1 0 0,15-9 1 0 0,41-19-2608 0 0,-60 34 44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5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25 17084 0 0,'3'4'6089'0'0,"0"2"-5545"0"0,0-1-256 0 0,0 0-72 0 0,-3-4-120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8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 5793 0 0,'-4'-1'710'0'0,"1"0"0"0"0,-1 1 1 0 0,1 0-1 0 0,-1 0 0 0 0,0 0 0 0 0,1 0 0 0 0,-1 1 0 0 0,1-1 0 0 0,-1 1 0 0 0,1 0 0 0 0,-1 0 0 0 0,1 0 1 0 0,0 0-1 0 0,0 1 0 0 0,-5 2 0 0 0,5-1-361 0 0,-1 0 0 0 0,1 0 0 0 0,-1 0 0 0 0,1 1 1 0 0,0 0-1 0 0,1-1 0 0 0,-1 1 0 0 0,1 0 0 0 0,-1 0 0 0 0,1 1 0 0 0,-2 5 1 0 0,0-2-280 0 0,1 1 1 0 0,0-1 0 0 0,1 1-1 0 0,0 0 1 0 0,0 0 0 0 0,0 0 0 0 0,1 0-1 0 0,1 0 1 0 0,0 0 0 0 0,0 0-1 0 0,0 0 1 0 0,1 0 0 0 0,4 13 0 0 0,-3-15-74 0 0,1 0 1 0 0,0 0 0 0 0,0-1-1 0 0,0 1 1 0 0,1-1 0 0 0,0 0-1 0 0,0 0 1 0 0,1 0 0 0 0,0-1-1 0 0,0 1 1 0 0,0-1 0 0 0,0 0-1 0 0,1-1 1 0 0,0 1 0 0 0,0-1-1 0 0,0-1 1 0 0,9 5 0 0 0,-10-5-1 0 0,0-1 0 0 0,0 1 0 0 0,1-1 1 0 0,-1-1-1 0 0,1 1 0 0 0,-1-1 0 0 0,1 0 0 0 0,0 0 1 0 0,0 0-1 0 0,-1-1 0 0 0,1 0 0 0 0,0 0 1 0 0,-1 0-1 0 0,1-1 0 0 0,0 0 0 0 0,10-3 0 0 0,-12 2 2 0 0,0 0-1 0 0,0 0 0 0 0,0 0 1 0 0,0-1-1 0 0,0 0 0 0 0,0 0 1 0 0,0 0-1 0 0,-1 0 0 0 0,0 0 1 0 0,1-1-1 0 0,-1 1 0 0 0,-1-1 1 0 0,1 0-1 0 0,0 0 0 0 0,-1 0 0 0 0,0 0 1 0 0,0 0-1 0 0,0-1 0 0 0,0 1 1 0 0,1-10-1 0 0,-1 7 8 0 0,-1 0 0 0 0,0 0 0 0 0,-1 0 0 0 0,0 0 0 0 0,0-1 0 0 0,0 1 0 0 0,-1 0 0 0 0,0 0 0 0 0,0 0 0 0 0,-1 0 0 0 0,0 0 0 0 0,0 0 0 0 0,-1 0 0 0 0,0 1 0 0 0,0-1 0 0 0,0 1 0 0 0,-1 0 0 0 0,-7-10 0 0 0,8 13-4 0 0,1 0 0 0 0,-1 0 1 0 0,0 0-1 0 0,0 0 0 0 0,0 1 1 0 0,-1-1-1 0 0,1 1 1 0 0,0 0-1 0 0,-1 0 0 0 0,0 0 1 0 0,1 0-1 0 0,-1 1 0 0 0,0 0 1 0 0,0-1-1 0 0,0 1 0 0 0,0 1 1 0 0,0-1-1 0 0,0 1 0 0 0,0-1 1 0 0,0 1-1 0 0,0 0 0 0 0,0 0 1 0 0,0 1-1 0 0,0-1 0 0 0,0 1 1 0 0,0 0-1 0 0,0 0 0 0 0,0 0 1 0 0,0 1-1 0 0,1-1 0 0 0,-1 1 1 0 0,0 0-1 0 0,-6 5 0 0 0,3-2-266 0 0,0 1-1 0 0,0 0 0 0 0,1 0 0 0 0,0 0 0 0 0,0 1 0 0 0,1 0 0 0 0,-1 0 0 0 0,1 1 1 0 0,1-1-1 0 0,0 1 0 0 0,0 0 0 0 0,0 1 0 0 0,1-1 0 0 0,0 0 0 0 0,-2 12 0 0 0,2-3-501 0 0,0-1 0 0 0,0 1-1 0 0,2 0 1 0 0,0 0 0 0 0,1 0-1 0 0,1 0 1 0 0,3 21 0 0 0,-3-35 1075 0 0,0 1 1 0 0,0-1 0 0 0,0 0-1 0 0,0 0 1 0 0,0 0-1 0 0,0 0 1 0 0,1 0 0 0 0,0 0-1 0 0,-1 0 1 0 0,1-1 0 0 0,0 1-1 0 0,0-1 1 0 0,1 1 0 0 0,-1-1-1 0 0,0 0 1 0 0,1 0 0 0 0,-1 0-1 0 0,4 2 1 0 0,0-1 161 0 0,0 0 0 0 0,0 0 1 0 0,0-1-1 0 0,0 0 0 0 0,1 0 0 0 0,-1-1 1 0 0,1 1-1 0 0,11 0 0 0 0,-2-2-214 0 0,1 0-1 0 0,0-1 0 0 0,-1-1 0 0 0,1 0 1 0 0,-1-1-1 0 0,25-8 0 0 0,-29 7-407 0 0,-1-1-1 0 0,0 0 1 0 0,11-7-1 0 0,2-8-2309 0 0,-23 18 2044 0 0,0 1 0 0 0,0 0 0 0 0,0 0 0 0 0,0-1 0 0 0,-1 1 0 0 0,1 0 0 0 0,0-1-1 0 0,-1 1 1 0 0,1-1 0 0 0,-1 1 0 0 0,0 0 0 0 0,1-1 0 0 0,-1 1 0 0 0,0-1 0 0 0,0-2-1 0 0,0 3 223 0 0,0 1 0 0 0,0-1 0 0 0,0 1 0 0 0,0-1 0 0 0,0 1 0 0 0,0 0 0 0 0,0-1-1 0 0,0 1 1 0 0,-1-1 0 0 0,1 1 0 0 0,0-1 0 0 0,0 1 0 0 0,0 0 0 0 0,-1-1 0 0 0,1 1 0 0 0,0 0-1 0 0,0-1 1 0 0,-1 1 0 0 0,1 0 0 0 0,0-1 0 0 0,-1 1 0 0 0,1 0 0 0 0,0 0 0 0 0,-1-1 0 0 0,1 1-1 0 0,0 0 1 0 0,-1 0 0 0 0,1-1 0 0 0,-1 1 0 0 0,1 0 0 0 0,-1 0 0 0 0,1 0 0 0 0,0 0 0 0 0,-1 0-1 0 0,-18 5-893 0 0,-16 17 6560 0 0,35-22-5217 0 0,-3 2 338 0 0,1 0 1 0 0,-1 1 0 0 0,1-1 0 0 0,0 0 0 0 0,0 1 0 0 0,0 0 0 0 0,0-1 0 0 0,1 1 0 0 0,-1 0-1 0 0,1 0 1 0 0,-1 0 0 0 0,0 3 0 0 0,1-1-207 0 0,-1 1 1 0 0,1-1-1 0 0,0 1 0 0 0,1-1 1 0 0,-1 1-1 0 0,2 9 0 0 0,-1-7-409 0 0,1-1-1 0 0,1 0 1 0 0,-1 1 0 0 0,1-1-1 0 0,0 0 1 0 0,1 0-1 0 0,0 0 1 0 0,0 0 0 0 0,0-1-1 0 0,9 13 1 0 0,-12-18-126 0 0,0-1 0 0 0,1 1 0 0 0,-1-1 0 0 0,0 1 0 0 0,1-1 0 0 0,-1 1 0 0 0,0-1 0 0 0,1 1 0 0 0,-1-1 0 0 0,1 1 0 0 0,-1-1 0 0 0,1 0 1 0 0,-1 1-1 0 0,1-1 0 0 0,-1 0 0 0 0,1 1 0 0 0,-1-1 0 0 0,1 0 0 0 0,0 0 0 0 0,-1 1 0 0 0,1-1 0 0 0,-1 0 0 0 0,1 0 0 0 0,0 0 0 0 0,-1 0 0 0 0,1 0 0 0 0,0 0 1 0 0,-1 0-1 0 0,1 0 0 0 0,-1 0 0 0 0,1 0 0 0 0,0 0 0 0 0,-1 0 0 0 0,2-1 0 0 0,-1 0-295 0 0,0 0 0 0 0,0-1 1 0 0,0 1-1 0 0,0 0 0 0 0,0-1 1 0 0,0 1-1 0 0,0-1 0 0 0,0 1 0 0 0,0-1 1 0 0,-1 1-1 0 0,1-1 0 0 0,0-2 1 0 0,6-27-3921 0 0,-4 9 3365 0 0,-2-42 352 0 0,-1 27 2223 0 0,3 0 4789 0 0,1 46 412 0 0,6 15-5275 0 0,3 33-397 0 0,8 28-947 0 0,-18-77-876 0 0,1 0 0 0 0,-1 0 0 0 0,1-1 0 0 0,7 11 0 0 0,-10-17 175 0 0,5 6-2922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8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9850 0 0,'1'-2'498'0'0,"1"1"-1"0"0,-1 0 0 0 0,0-1 1 0 0,1 1-1 0 0,-1 0 0 0 0,0 0 1 0 0,1 0-1 0 0,-1 0 1 0 0,1 0-1 0 0,0 0 0 0 0,-1 0 1 0 0,1 0-1 0 0,0 1 1 0 0,0-1-1 0 0,-1 0 0 0 0,1 1 1 0 0,0 0-1 0 0,3-1 1 0 0,41-2 1898 0 0,-30 3-1413 0 0,-10 0-790 0 0,6-2 171 0 0,0 2 1 0 0,0-1-1 0 0,0 2 1 0 0,0 0-1 0 0,23 4 0 0 0,-32-4-330 0 0,0 0 0 0 0,-1 0 0 0 0,1 0 0 0 0,0 0 0 0 0,-1 1 0 0 0,1-1 0 0 0,-1 1-1 0 0,0 0 1 0 0,1-1 0 0 0,-1 1 0 0 0,0 0 0 0 0,0 1 0 0 0,0-1 0 0 0,0 0 0 0 0,0 0-1 0 0,-1 1 1 0 0,1-1 0 0 0,-1 1 0 0 0,0-1 0 0 0,1 1 0 0 0,-1 0 0 0 0,0 0 0 0 0,-1-1-1 0 0,1 1 1 0 0,0 0 0 0 0,-1 0 0 0 0,1 0 0 0 0,-1 0 0 0 0,0 0 0 0 0,-1 4 0 0 0,0 7-105 0 0,0-1 0 0 0,-1 0 0 0 0,-1 0 0 0 0,0 0 0 0 0,-1 0 0 0 0,0 0 0 0 0,-1 0 0 0 0,-1-1 0 0 0,0 0 0 0 0,-1 0 0 0 0,0-1 0 0 0,0 0 0 0 0,-1 0 0 0 0,-1-1 0 0 0,0 1 0 0 0,0-2 0 0 0,-11 9 0 0 0,40-33 177 0 0,0 1 0 0 0,0 1-1 0 0,2 1 1 0 0,42-18 0 0 0,-49 24-1512 0 0,-1 2 0 0 0,1 0-1 0 0,19-3 1 0 0,-15 3-7069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9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22 10474 0 0,'-7'-21'12097'0'0,"10"35"-8832"0"0,7 55-2535 0 0,-6-37-229 0 0,11 39 0 0 0,3-23-4681 0 0,-15-42 2492 0 0,0 0 0 0 0,1-1 1 0 0,0 1-1 0 0,0-1 0 0 0,6 6 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9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14139 0 0,'-3'5'7873'0'0,"3"6"-5063"0"0,4 15-2802 0 0,-3-22 729 0 0,68 278 514 0 0,-39-198-2880 0 0,-18-57-2027 0 0,0-1-4265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12395 0 0,'40'1'7858'0'0,"1"2"-4267"0"0,-18 0-3547 0 0,0-2-1 0 0,0 0 1 0 0,0-2-1 0 0,0 0 1 0 0,25-5-1 0 0,-28 0-228 0 0,30-5-490 0 0,-48 11 222 0 0,1 0-1 0 0,-1 0 0 0 0,1 0 1 0 0,0 0-1 0 0,-1 1 1 0 0,1-1-1 0 0,-1 1 1 0 0,1-1-1 0 0,3 3 0 0 0,-5-3 132 0 0,-1 0-1 0 0,1 0 1 0 0,-1 0 0 0 0,0 1-1 0 0,1-1 1 0 0,-1 0-1 0 0,1 1 1 0 0,-1-1-1 0 0,0 0 1 0 0,1 1-323 0 0,-1-1 323 0 0,1 1-1 0 0,-1-1 1 0 0,0 1-1 0 0,1-1 1 0 0,-1 1-1 0 0,0-1 1 0 0,0 0-1 0 0,0 1 1 0 0,1-1 0 0 0,-1 2-1 0 0,1 7-6273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1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13 9138 0 0,'-37'10'11869'0'0,"55"-13"-9652"0"0,23-2-1116 0 0,63 1 0 0 0,-40 4-2885 0 0,-8 1-3709 0 0,-56-1 5220 0 0,1 0 0 0 0,0 0 0 0 0,0 0 0 0 0,-1 0 0 0 0,1 0 0 0 0,0 0 0 0 0,0 0 0 0 0,-1 0 0 0 0,1-1 0 0 0,0 1 0 0 0,-1 0 0 0 0,1 0 0 0 0,0-1 0 0 0,-1 1 0 0 0,1 0 0 0 0,0-1 0 0 0,-1 1 0 0 0,1-1 0 0 0,-1 1 0 0 0,1-1 0 0 0,0 0 0 0 0,4-3-2400 0 0,4 2-3332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2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14563 0 0,'0'-2'709'0'0,"0"-1"1"0"0,0 1-1 0 0,0 0 0 0 0,1 0 1 0 0,-1-1-1 0 0,1 1 0 0 0,-1 0 1 0 0,1 0-1 0 0,1-4 0 0 0,-2 5-647 0 0,1 1 0 0 0,-1 0 1 0 0,0 0-1 0 0,0 0 0 0 0,0 0 0 0 0,0 0 0 0 0,0 0 0 0 0,0 0 0 0 0,0 0 0 0 0,0-1 0 0 0,1 1 0 0 0,-1 0 0 0 0,0 0 0 0 0,0 0 0 0 0,0 0 0 0 0,0 0 0 0 0,0 0 0 0 0,0 0 0 0 0,1 0 0 0 0,-1 0 0 0 0,0 0 0 0 0,0 0 0 0 0,0 0 0 0 0,0 0 0 0 0,0 0 1 0 0,0 0-1 0 0,1 0 0 0 0,-1 0 0 0 0,0 0 0 0 0,0 0 0 0 0,0 0 0 0 0,0 0 0 0 0,0 0 0 0 0,1 0 0 0 0,-1 0 0 0 0,0 0 0 0 0,0 0 0 0 0,0 1 0 0 0,0-1 0 0 0,0 0 0 0 0,0 0 0 0 0,0 0 0 0 0,0 0 0 0 0,1 0 0 0 0,-1 0 0 0 0,0 1 0 0 0,6 14 669 0 0,1 20-392 0 0,-1 1 0 0 0,-2 0 0 0 0,-1 0 0 0 0,-3 38 0 0 0,-1-38-1199 0 0,2 0-1 0 0,1 0 1 0 0,2 0 0 0 0,10 38 0 0 0,-13-70 98 0 0,4 13-2396 0 0,2-9-3407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2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9890 0 0,'9'-14'12484'0'0,"-7"52"-8235"0"0,-2-23-4674 0 0,3 40 710 0 0,10 92 59 0 0,-10-128-1323 0 0,1-1 1 0 0,1 0-1 0 0,7 19 1 0 0,-10-34 373 0 0,7 16-3663 0 0,0-9-2547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11739 0 0,'0'0'239'0'0,"0"0"1"0"0,1-1-1 0 0,-1 1 1 0 0,0 0-1 0 0,0 0 1 0 0,1-1-1 0 0,-1 1 1 0 0,0 0-1 0 0,1 0 1 0 0,-1-1-1 0 0,0 1 1 0 0,1 0-1 0 0,-1 0 1 0 0,0 0-1 0 0,1 0 1 0 0,-1 0-1 0 0,1 0 1 0 0,-1-1 0 0 0,0 1-1 0 0,1 0 1 0 0,-1 0-1 0 0,1 0 1 0 0,-1 0-1 0 0,0 0 1 0 0,1 1-1 0 0,-1-1 1 0 0,1 0-1 0 0,-1 0 1 0 0,0 0-1 0 0,1 0 1 0 0,-1 0-1 0 0,0 0 1 0 0,1 1-1 0 0,8 12 2434 0 0,0 22-2079 0 0,-9-34-309 0 0,5 35 198 0 0,-2 0 0 0 0,-1 39 0 0 0,-1 2-6253 0 0,-2-71 1430 0 0</inkml:trace>
  <inkml:trace contextRef="#ctx0" brushRef="#br0" timeOffset="1">11 74 14251 0 0,'0'-3'347'0'0,"0"1"1"0"0,0 0-1 0 0,-1-1 0 0 0,2 1 0 0 0,-1 0 1 0 0,0 0-1 0 0,0-1 0 0 0,1 1 1 0 0,-1 0-1 0 0,1 0 0 0 0,0-1 0 0 0,-1 1 1 0 0,1 0-1 0 0,0 0 0 0 0,0 0 1 0 0,0 0-1 0 0,1 0 0 0 0,-1 0 0 0 0,1 1 1 0 0,-1-1-1 0 0,1 0 0 0 0,-1 1 1 0 0,3-3-1 0 0,0 2-154 0 0,0 0 1 0 0,0 0-1 0 0,0 1 1 0 0,0-1-1 0 0,0 1 0 0 0,0-1 1 0 0,0 2-1 0 0,1-1 1 0 0,-1 0-1 0 0,0 1 0 0 0,7 0 1 0 0,8 0-103 0 0,-1 2 0 0 0,0 0 0 0 0,0 2 1 0 0,31 9-1 0 0,-42-12 70 0 0,-1 1 0 0 0,0 1-1 0 0,0 0 1 0 0,0-1 0 0 0,0 2 0 0 0,0-1 0 0 0,-1 1 0 0 0,0 0 0 0 0,1 0 0 0 0,-1 0 0 0 0,-1 1-1 0 0,8 7 1 0 0,-8-5-40 0 0,0-1 0 0 0,-1 1 0 0 0,1 0 0 0 0,-1 0 0 0 0,-1 0 0 0 0,1 0 0 0 0,-1 0 0 0 0,0 1 0 0 0,-1-1 0 0 0,1 14 0 0 0,2 45 388 0 0,-8 94 1 0 0,1-93-5437 0 0,1-1-7879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3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20044 0 0,'1'-2'3385'0'0,"1"-2"-1953"0"0,1 1-279 0 0,-1 0-233 0 0,1 0-320 0 0,1 1-280 0 0,-1 0-152 0 0,0 1-128 0 0,1 1-40 0 0,1-1-144 0 0,0 1-400 0 0,1 1-744 0 0,0 0-1521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9T07:04:27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24575,'0'0'0,"0"0"0,0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28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88 253 3257 0 0,'-23'3'6256'0'0,"22"-3"-5628"0"0,-1 1 0 0 0,1-1-1 0 0,-1 0 1 0 0,0 0 0 0 0,1 1-1 0 0,-1-1 1 0 0,1 0 0 0 0,-1 0-1 0 0,0 0 1 0 0,1-1 0 0 0,-1 1-1 0 0,0 0 1 0 0,1-1-1 0 0,-1 1 1 0 0,-1-2 0 0 0,1 1-504 0 0,1 0 1 0 0,0 0-1 0 0,0 0 0 0 0,-1-1 1 0 0,1 1-1 0 0,0 0 0 0 0,0-1 1 0 0,1 1-1 0 0,-1-1 0 0 0,0 1 1 0 0,0-1-1 0 0,0-2 1 0 0,-5-15-19 0 0,1 1 0 0 0,1-1 0 0 0,1-1 1 0 0,0 1-1 0 0,2 0 0 0 0,0 0 1 0 0,1-1-1 0 0,1 1 0 0 0,4-22 0 0 0,-5 40-100 0 0,0 0-1 0 0,0 1 1 0 0,0-1-1 0 0,0 0 0 0 0,0 0 1 0 0,0 0-1 0 0,1 0 1 0 0,-1 0-1 0 0,0 1 0 0 0,1-1 1 0 0,-1 0-1 0 0,0 0 1 0 0,1 0-1 0 0,-1 1 1 0 0,1-1-1 0 0,-1 0 0 0 0,1 1 1 0 0,0-1-1 0 0,-1 0 1 0 0,1 1-1 0 0,0-1 0 0 0,-1 1 1 0 0,1-1-1 0 0,0 1 1 0 0,0-1-1 0 0,-1 1 0 0 0,3-1 1 0 0,-2 1-7 0 0,0 0 0 0 0,1 0 1 0 0,-1 1-1 0 0,0-1 0 0 0,1 0 1 0 0,-1 1-1 0 0,0-1 0 0 0,1 1 0 0 0,-1-1 1 0 0,0 1-1 0 0,0 0 0 0 0,0 0 1 0 0,0-1-1 0 0,1 1 0 0 0,0 2 1 0 0,5 4-5 0 0,-1-1 0 0 0,0 2 1 0 0,0-1-1 0 0,5 10 1 0 0,16 42 2 0 0,-22-45-31 0 0,1 0 0 0 0,14 25-1 0 0,-21-45-8 0 0,0-1 0 0 0,0 1 0 0 0,0-1 0 0 0,0 1 0 0 0,1-1 0 0 0,1-10 0 0 0,-1 5 34 0 0,0 12 8 0 0,3-45 181 0 0,-3 43-165 0 0,0-1-1 0 0,1 1 1 0 0,-1-1-1 0 0,1 1 1 0 0,-1 0 0 0 0,1-1-1 0 0,0 1 1 0 0,0 0-1 0 0,0 0 1 0 0,0-1 0 0 0,1 1-1 0 0,-1 0 1 0 0,0 0-1 0 0,1 0 1 0 0,3-3-1 0 0,-4 5-1 0 0,0 0 0 0 0,0-1 0 0 0,0 1 1 0 0,0 0-1 0 0,0 0 0 0 0,0 0 0 0 0,0 0 0 0 0,0 0 0 0 0,0 0 0 0 0,0 1 0 0 0,0-1 0 0 0,0 0 0 0 0,0 0 0 0 0,0 1 0 0 0,0-1 0 0 0,0 1 0 0 0,0-1 0 0 0,0 1 0 0 0,0-1 0 0 0,-1 1 0 0 0,1-1 0 0 0,0 1 0 0 0,0 0 0 0 0,-1-1 0 0 0,1 1 0 0 0,0 0 0 0 0,-1 0 0 0 0,1 0 0 0 0,0 0 0 0 0,-1-1 0 0 0,1 1 0 0 0,0 2 0 0 0,18 32 165 0 0,-18-33-171 0 0,25 62 393 0 0,-6-15-1297 0 0,-6-18-3265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28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6377 0 0,'4'16'5768'0'0,"-3"15"-2306"0"0,0-3-1939 0 0,1-16-1219 0 0,1-1 0 0 0,0 0 0 0 0,0 0 0 0 0,1 0 0 0 0,6 11 0 0 0,-8-19-274 0 0,-1 1 0 0 0,1-1 0 0 0,0 1 0 0 0,0-1 0 0 0,1 0 0 0 0,-1 0-1 0 0,1 0 1 0 0,-1 0 0 0 0,1-1 0 0 0,0 1 0 0 0,0-1 0 0 0,0 1 0 0 0,0-1 0 0 0,1 0 0 0 0,-1 0 0 0 0,1 0 0 0 0,-1-1 0 0 0,7 3 0 0 0,-9-4-5 0 0,0 0 0 0 0,0 0 0 0 0,0 0 0 0 0,0 0 0 0 0,0-1 1 0 0,0 1-1 0 0,0 0 0 0 0,0 0 0 0 0,0-1 0 0 0,0 1 0 0 0,0-1 0 0 0,0 1 0 0 0,0-1 1 0 0,0 1-1 0 0,0-1 0 0 0,0 1 0 0 0,-1-1 0 0 0,1 0 0 0 0,0 1 0 0 0,0-1 0 0 0,-1 0 0 0 0,1 0 1 0 0,-1 0-1 0 0,1 0 0 0 0,0 0 0 0 0,-1 1 0 0 0,0-1 0 0 0,1 0 0 0 0,-1 0 0 0 0,1 0 1 0 0,-1 0-1 0 0,0 0 0 0 0,0 0 0 0 0,0 0 0 0 0,0 0 0 0 0,1-2 0 0 0,1-45 529 0 0,-2 40-564 0 0,0-2-559 0 0,0-1-1 0 0,-1 0 1 0 0,-1 1-1 0 0,-4-20 0 0 0,6 28 194 0 0,0 0-1 0 0,-1 0 0 0 0,0 0 0 0 0,1 0 0 0 0,-1 0 1 0 0,0 1-1 0 0,0-1 0 0 0,0 0 0 0 0,0 0 0 0 0,-1 1 1 0 0,1-1-1 0 0,0 0 0 0 0,-1 1 0 0 0,1-1 0 0 0,-1 1 1 0 0,0 0-1 0 0,1 0 0 0 0,-1-1 0 0 0,0 1 0 0 0,0 0 0 0 0,1 0 1 0 0,-1 1-1 0 0,0-1 0 0 0,0 0 0 0 0,0 1 0 0 0,0-1 1 0 0,0 1-1 0 0,0-1 0 0 0,-1 1 0 0 0,1 0 0 0 0,-4 0 1 0 0,-3 2-3026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 14243 0 0,'-2'-1'345'0'0,"1"0"1"0"0,-1 0-1 0 0,0 0 0 0 0,1 1 1 0 0,-1-1-1 0 0,0 1 0 0 0,1-1 1 0 0,-1 1-1 0 0,0 0 0 0 0,0-1 1 0 0,1 1-1 0 0,-1 0 1 0 0,-2 1-1 0 0,4-1-232 0 0,-1 0 0 0 0,1 0 0 0 0,-1 0 0 0 0,1 1 0 0 0,-1-1 0 0 0,1 0 0 0 0,-1 1 0 0 0,1-1 0 0 0,-1 0 0 0 0,1 1 0 0 0,-1-1 1 0 0,1 0-1 0 0,0 1 0 0 0,-1-1 0 0 0,1 1 0 0 0,0-1 0 0 0,-1 1 0 0 0,1-1 0 0 0,0 1 0 0 0,0-1 0 0 0,-1 1 0 0 0,1-1 0 0 0,0 1 0 0 0,0 0 0 0 0,0-1 0 0 0,0 1 0 0 0,0 6 224 0 0,0-1 0 0 0,0 0-1 0 0,1 1 1 0 0,0-1 0 0 0,3 12-1 0 0,1 2-662 0 0,4 26 312 0 0,4 26-732 0 0,-13-26-2975 0 0,-1-56-659 0 0,0 5 4044 0 0,0-1 0 0 0,1 0-1 0 0,-1 0 1 0 0,2-1 0 0 0,0-5-1 0 0,0 8 401 0 0,0 1-1 0 0,0 0 0 0 0,1 0 1 0 0,0 0-1 0 0,-1 0 0 0 0,1 1 1 0 0,0-1-1 0 0,0 0 0 0 0,1 1 0 0 0,-1-1 1 0 0,0 1-1 0 0,1 0 0 0 0,0 0 1 0 0,-1 0-1 0 0,1 0 0 0 0,0 0 1 0 0,0 0-1 0 0,0 1 0 0 0,0 0 0 0 0,0-1 1 0 0,1 1-1 0 0,-1 0 0 0 0,0 1 1 0 0,0-1-1 0 0,1 0 0 0 0,-1 1 1 0 0,4 0-1 0 0,2-1-84 0 0,0 1 0 0 0,0 0 0 0 0,0 1 0 0 0,0 0-1 0 0,-1 0 1 0 0,1 1 0 0 0,0 0 0 0 0,-1 0 0 0 0,12 6 0 0 0,-10-1-2648 0 0,-8 1-1855 0 0,-3-3 275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6945 0 0,'-11'10'14142'0'0,"11"-9"-13468"0"0,4 15 4352 0 0,-1-8-5814 0 0,12 51 830 0 0,-8-33 604 0 0,14 40-1 0 0,0-26-4992 0 0,-17-35 2506 0 0,-1-1-1 0 0,1 0 1 0 0,-1 0 0 0 0,1 0 0 0 0,9 6-1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5633 0 0,'15'-3'7306'0'0,"5"-8"-3393"0"0,-7 4-2761 0 0,-7 5-1153 0 0,0 1-1 0 0,0-1 1 0 0,1 1 0 0 0,-1 1-1 0 0,0-1 1 0 0,0 1 0 0 0,0 0-1 0 0,1 0 1 0 0,9 3 0 0 0,5-1-3268 0 0,1-2-3543 0 0,-15-1 2143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2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12211 0 0,'-9'9'7500'0'0,"5"8"-5164"0"0,2 17-2416 0 0,2-31 454 0 0,0 23-259 0 0,8 46-1 0 0,4-22-2217 0 0,7-9-5237 0 0,-9-30 1715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29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9450 0 0,'7'-4'7099'0'0,"5"4"-3982"0"0,15 5-2755 0 0,-15-3 248 0 0,57 1-600 0 0,-104 10-2127 0 0,10-3 1929 0 0,21-9 238 0 0,0 0 0 0 0,-1 1 0 0 0,1-1 0 0 0,1 1 1 0 0,-1 0-1 0 0,0 0 0 0 0,0 0 0 0 0,1 0 1 0 0,-1 1-1 0 0,1-1 0 0 0,0 1 0 0 0,0 0 1 0 0,0 0-1 0 0,-4 6 0 0 0,5-7 22 0 0,1 1 0 0 0,0 0 0 0 0,0 0 1 0 0,0 0-1 0 0,0 0 0 0 0,1 0 0 0 0,-1 0 0 0 0,1 0 0 0 0,0 0 0 0 0,0 1 1 0 0,0-1-1 0 0,0 0 0 0 0,0 0 0 0 0,1 0 0 0 0,0 0 0 0 0,-1 0 0 0 0,1 0 1 0 0,0 0-1 0 0,0 0 0 0 0,3 4 0 0 0,-1-1-87 0 0,0 0 0 0 0,0-1 0 0 0,0 1 1 0 0,1-1-1 0 0,0 0 0 0 0,0 0 0 0 0,0-1 0 0 0,0 1 0 0 0,1-1 0 0 0,0 0 1 0 0,0 0-1 0 0,0 0 0 0 0,0-1 0 0 0,1 0 0 0 0,-1 0 0 0 0,1 0 0 0 0,0-1 1 0 0,0 1-1 0 0,9 1 0 0 0,-8-3-485 0 0,-1 0 0 0 0,1 0-1 0 0,0 0 1 0 0,-1-1 0 0 0,1 0 0 0 0,12-2 0 0 0,-18 2 276 0 0,-1 0 0 0 0,1 0 0 0 0,0-1 0 0 0,-1 1 0 0 0,1 0 0 0 0,0 0 0 0 0,-1-1 0 0 0,1 1 0 0 0,-1 0-1 0 0,1-1 1 0 0,0 1 0 0 0,-1-1 0 0 0,1 1 0 0 0,-1 0 0 0 0,1-1 0 0 0,-1 1 0 0 0,0-1 0 0 0,2-1 0 0 0,3-3-3925 0 0</inkml:trace>
  <inkml:trace contextRef="#ctx0" brushRef="#br0" timeOffset="1">42 133 9738 0 0,'4'3'8005'0'0,"18"9"-5770"0"0,-16-10-2081 0 0,0-1 1 0 0,1-1-1 0 0,-1 1 1 0 0,0-1-1 0 0,0 0 1 0 0,8-1-1 0 0,32 2-1956 0 0,-44-1 1155 0 0,0 1 0 0 0,1-1 0 0 0,-1 1 0 0 0,0 0 0 0 0,0 0 1 0 0,0 0-1 0 0,0 0 0 0 0,0 0 0 0 0,0 1 0 0 0,3 1 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3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11626 0 0,'-1'-5'8833'0'0,"1"5"-8676"0"0,11-4 2485 0 0,11 2-1880 0 0,11 2-394 0 0,35 5 0 0 0,-35-2-4041 0 0,1 2-5369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36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9386 0 0,'-1'1'369'0'0,"0"0"0"0"0,0 0-1 0 0,0 0 1 0 0,0 1 0 0 0,0-1 0 0 0,0 0 0 0 0,0 0-1 0 0,0 1 1 0 0,0-1 0 0 0,1 0 0 0 0,-1 1 0 0 0,1-1-1 0 0,-1 1 1 0 0,1-1 0 0 0,-1 1 0 0 0,1 1 0 0 0,2 30 2578 0 0,2-17-2481 0 0,1 0-1 0 0,8 19 1 0 0,-8-23-46 0 0,-4-11-409 0 0,4 15 10 0 0,2 0 0 0 0,0-1 0 0 0,0 0 0 0 0,2 0 1 0 0,16 22-1 0 0,-25-37-38 0 0,0 0 0 0 0,0 1 0 0 0,0-1 0 0 0,0 0 0 0 0,0 0 0 0 0,0 0 0 0 0,0 0 0 0 0,0 0 0 0 0,0 0 0 0 0,0 0 0 0 0,0 0 0 0 0,0 0 0 0 0,0 1 0 0 0,0-1 0 0 0,1 0 0 0 0,-1 0 0 0 0,0 0 0 0 0,0 0 0 0 0,0 0 0 0 0,0 0 1 0 0,0 0-1 0 0,0 0 0 0 0,0 0 0 0 0,0 0 0 0 0,1 0 0 0 0,-1 0 0 0 0,0 0 0 0 0,0 0 0 0 0,0 0 0 0 0,0 0 0 0 0,0 0 0 0 0,0 0 0 0 0,0 0 0 0 0,1 0 0 0 0,-1 0 0 0 0,0 0 0 0 0,0 0 0 0 0,0 0 0 0 0,0 0 0 0 0,0 0 0 0 0,0 0 0 0 0,0 0 0 0 0,0 0 0 0 0,1 0 0 0 0,-1-1 0 0 0,0 1 0 0 0,0 0 1 0 0,0 0-1 0 0,0 0 0 0 0,0 0 0 0 0,0 0 0 0 0,0 0 0 0 0,0 0 0 0 0,0 0 0 0 0,0 0 0 0 0,0-1 0 0 0,0 1 0 0 0,0 0 0 0 0,0 0 0 0 0,0 0 0 0 0,1 0 0 0 0,-1 0 0 0 0,1-13-393 0 0,-4-20 360 0 0,3 30 4 0 0,0-2 41 0 0,-1 0 0 0 0,1-1 0 0 0,0 1 1 0 0,1 0-1 0 0,-1-1 0 0 0,1 1 0 0 0,0 0 1 0 0,1-1-1 0 0,-1 1 0 0 0,1 0 0 0 0,0 0 1 0 0,5-8-1 0 0,-6 11 19 0 0,0 0 0 0 0,1 0 0 0 0,-1 1 0 0 0,1-1 0 0 0,-1 1 0 0 0,1-1 0 0 0,0 1 0 0 0,-1 0 0 0 0,1 0 0 0 0,0-1 0 0 0,0 1 0 0 0,0 0 0 0 0,0 1 0 0 0,0-1 0 0 0,0 0 0 0 0,0 1 0 0 0,1-1 0 0 0,-1 1 0 0 0,0-1-1 0 0,0 1 1 0 0,0 0 0 0 0,1 0 0 0 0,-1 0 0 0 0,0 0 0 0 0,0 1 0 0 0,0-1 0 0 0,1 1 0 0 0,-1-1 0 0 0,0 1 0 0 0,0 0 0 0 0,0-1 0 0 0,0 1 0 0 0,4 3 0 0 0,-1-1 37 0 0,1 0-1 0 0,-1 1 1 0 0,1 0-1 0 0,-1 0 1 0 0,0 1-1 0 0,-1-1 1 0 0,1 1-1 0 0,-1 0 1 0 0,0 0-1 0 0,0 0 1 0 0,0 1-1 0 0,4 9 1 0 0,-6-11-839 0 0,-1-1 0 0 0,0 1 0 0 0,1 0 0 0 0,-1 0-1 0 0,0-1 1 0 0,-1 1 0 0 0,1 8 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36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4977 0 0,'0'-1'9145'0'0,"0"15"-5409"0"0,4-1-3062 0 0,1 9-213 0 0,1-1 1 0 0,13 28-1 0 0,-17-44-516 0 0,0-1-1 0 0,0 0 0 0 0,0 1 1 0 0,1-1-1 0 0,0 0 1 0 0,0 0-1 0 0,0-1 1 0 0,0 1-1 0 0,0-1 1 0 0,1 1-1 0 0,0-1 1 0 0,0 0-1 0 0,0 0 1 0 0,0-1-1 0 0,0 1 1 0 0,9 3-1 0 0,-11-6 28 0 0,0 1 0 0 0,0-1 0 0 0,0 1 0 0 0,0-1 0 0 0,0 0 0 0 0,0 0 0 0 0,0 0 0 0 0,1 0 1 0 0,-1 0-1 0 0,0-1 0 0 0,0 1 0 0 0,0-1 0 0 0,0 1 0 0 0,0-1 0 0 0,0 0 0 0 0,0 0 0 0 0,0 1 0 0 0,0-2 0 0 0,-1 1 0 0 0,1 0 0 0 0,0 0 0 0 0,-1 0 0 0 0,1-1 0 0 0,0 1 0 0 0,-1-1 0 0 0,0 1 0 0 0,1-1 0 0 0,-1 0 1 0 0,0 0-1 0 0,0 1 0 0 0,0-1 0 0 0,0 0 0 0 0,0 0 0 0 0,1-3 0 0 0,0 0 36 0 0,-1 0 0 0 0,1 1 0 0 0,-1-1 0 0 0,0 0 1 0 0,0 0-1 0 0,0 0 0 0 0,-1 0 0 0 0,0-1 0 0 0,0 1 0 0 0,0 0 0 0 0,0 0 1 0 0,-1 0-1 0 0,-1-7 0 0 0,0 7-244 0 0,0 0 0 0 0,-1 0-1 0 0,1 0 1 0 0,-1 0 0 0 0,0 0 0 0 0,-7-8 0 0 0,7 10-469 0 0,0-1 1 0 0,-1 1 0 0 0,0 0 0 0 0,1 0-1 0 0,-1 0 1 0 0,0 1 0 0 0,0-1-1 0 0,-1 1 1 0 0,1 0 0 0 0,0 0 0 0 0,-1 0-1 0 0,1 1 1 0 0,-7-2 0 0 0,-3 2-3138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37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10642 0 0,'29'-8'7056'0'0,"-1"5"-3424"0"0,29 4-3939 0 0,-2 0-5169 0 0,-52-1 4806 0 0,-1 0 0 0 0,0 1-1 0 0,1-1 1 0 0,-1 0 0 0 0,0 1-1 0 0,1 0 1 0 0,-1-1 0 0 0,0 1 0 0 0,3 1-1 0 0,3 1-1829 0 0,3-3-2236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37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12163 0 0,'4'6'8658'0'0,"0"15"-7017"0"0,-3-15-858 0 0,4 20-559 0 0,18 65 721 0 0,-20-80-1844 0 0,1 0 1 0 0,0 0-1 0 0,1-1 0 0 0,0 0 0 0 0,12 18 0 0 0,-16-27 642 0 0,6 6-3048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37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8178 0 0,'9'0'8613'0'0,"10"0"-4297"0"0,103-11-3910 0 0,-133 20-2783 0 0,-25 24 2385 0 0,33-31 77 0 0,0 1 0 0 0,1 0 0 0 0,-1 0 0 0 0,1 0 1 0 0,0 0-1 0 0,0 0 0 0 0,0 0 0 0 0,1 0 0 0 0,-1 1 0 0 0,-1 5 0 0 0,2-5-66 0 0,1-1 0 0 0,1 1 0 0 0,-1 0-1 0 0,1-1 1 0 0,-1 1 0 0 0,1 0 0 0 0,0-1-1 0 0,0 1 1 0 0,1-1 0 0 0,-1 1 0 0 0,1-1 0 0 0,-1 0-1 0 0,1 0 1 0 0,0 0 0 0 0,0 0 0 0 0,1 0-1 0 0,-1 0 1 0 0,1 0 0 0 0,-1-1 0 0 0,1 1-1 0 0,0-1 1 0 0,6 4 0 0 0,-1 0-66 0 0,1 0 0 0 0,1 0-1 0 0,-1-1 1 0 0,1-1 0 0 0,0 1 0 0 0,16 3 0 0 0,-18-6-165 0 0,0-1 1 0 0,0 0 0 0 0,0 0-1 0 0,0-1 1 0 0,9 0-1 0 0,11-8-2626 0 0,-27 8 2508 0 0,0-1-1 0 0,0 0 1 0 0,0 1-1 0 0,0-1 1 0 0,0 0-1 0 0,0 1 1 0 0,-1-1-1 0 0,1 0 1 0 0,0 0 0 0 0,0 0-1 0 0,-1 0 1 0 0,1 0-1 0 0,-1 0 1 0 0,1 0-1 0 0,-1 0 1 0 0,1 0-1 0 0,-1 0 1 0 0,1 0-1 0 0,-1 0 1 0 0,0-1-1 0 0,1-7-4843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3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9914 0 0,'1'-4'3457'0'0,"0"1"-1593"0"0,3-1-399 0 0,2-1-97 0 0,3 2-320 0 0,3 0-360 0 0,2 1-224 0 0,2 0-240 0 0,0 0-120 0 0,1 1-64 0 0,0 0-104 0 0,0 1-280 0 0,-1 1-352 0 0,-1 2-504 0 0,-3-1-728 0 0,-1 2-785 0 0,-2-1-384 0 0</inkml:trace>
  <inkml:trace contextRef="#ctx0" brushRef="#br0" timeOffset="1">65 229 13243 0 0,'2'-1'2280'0'0,"2"-1"-551"0"0,2 0-233 0 0,1-1-128 0 0,1-2-335 0 0,4 1-385 0 0,2-1-176 0 0,2 0-144 0 0,3 0-88 0 0,0 1-64 0 0,2 0-80 0 0,0 1-88 0 0,-2 2-264 0 0,-1 1-480 0 0,-1 0-833 0 0,-3 1-1287 0 0,-1-1-1513 0 0,-2 0-3585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0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14699 0 0,'3'-6'10432'0'0,"-3"6"-10249"0"0,7 10 2408 0 0,3 19-2570 0 0,-4-1-478 0 0,18 64 1763 0 0,-6-50-4472 0 0,9-6-6432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4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 8258 0 0,'-8'-4'814'0'0,"-4"-1"7368"0"0,12 6-7994 0 0,0-1 1 0 0,-1 1 0 0 0,1-1-1 0 0,0 1 1 0 0,0 0-1 0 0,0-1 1 0 0,0 1-1 0 0,-1-1 1 0 0,1 1-1 0 0,0-1 1 0 0,0 1-1 0 0,0 0 1 0 0,0-1-1 0 0,0 1 1 0 0,1-1 0 0 0,-1 1-1 0 0,0 0 1 0 0,0-1-1 0 0,0 1 1 0 0,0-1-1 0 0,1 1 1 0 0,-1-1-1 0 0,0 1 1 0 0,1 0-1 0 0,5 18 236 0 0,-1 3-366 0 0,2 0 0 0 0,0 0 0 0 0,2-1 0 0 0,0 0 0 0 0,1-1 0 0 0,14 21 0 0 0,-24-41-102 0 0,0 0 0 0 0,0 0 0 0 0,0 1 0 0 0,1-1 1 0 0,-1 0-1 0 0,0 0 0 0 0,0 1 0 0 0,0-1 0 0 0,0 0 0 0 0,0 0 0 0 0,1 1 1 0 0,-1-1-1 0 0,0 0 0 0 0,0 0 0 0 0,1 0 0 0 0,-1 0 0 0 0,0 1 0 0 0,0-1 1 0 0,0 0-1 0 0,1 0 0 0 0,-1 0 0 0 0,0 0 0 0 0,1 0 0 0 0,-1 0 0 0 0,0 0 1 0 0,0 0-1 0 0,1 0 0 0 0,-1 0 0 0 0,0 0 0 0 0,0 0 0 0 0,1 0 0 0 0,-1 0 0 0 0,0 0 1 0 0,1 0-1 0 0,-1 0 0 0 0,0 0 0 0 0,1 0 0 0 0,2-13-793 0 0,-5-32 465 0 0,1 28 223 0 0,1 13 148 0 0,0 0-1 0 0,0 0 1 0 0,1 0 0 0 0,-1 0-1 0 0,1 1 1 0 0,0-1-1 0 0,0 0 1 0 0,0 0 0 0 0,0 0-1 0 0,1 1 1 0 0,-1-1-1 0 0,1 1 1 0 0,0-1 0 0 0,3-3-1 0 0,-4 6 13 0 0,0 0-1 0 0,0 0 0 0 0,0 0 0 0 0,0 0 1 0 0,0 1-1 0 0,1-1 0 0 0,-1 0 1 0 0,0 1-1 0 0,0-1 0 0 0,1 1 0 0 0,-1-1 1 0 0,0 1-1 0 0,0-1 0 0 0,1 1 0 0 0,-1 0 1 0 0,0 0-1 0 0,3 0 0 0 0,-2 0 9 0 0,1 0-1 0 0,0 1 0 0 0,-1-1 1 0 0,1 1-1 0 0,-1 0 0 0 0,1 0 1 0 0,-1 0-1 0 0,1 0 0 0 0,-1 0 1 0 0,0 1-1 0 0,4 2 0 0 0,1 1-37 0 0,-1 0-1 0 0,0 1 1 0 0,-1 0-1 0 0,1 0 1 0 0,-1 0-1 0 0,0 1 1 0 0,-1 0-1 0 0,1 0 1 0 0,-1 0-1 0 0,4 12 0 0 0,14 22-6518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43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11 9042 0 0,'0'0'265'0'0,"0"0"1"0"0,-1 0-1 0 0,1 0 1 0 0,-1 0-1 0 0,1 0 1 0 0,0 1-1 0 0,-1-1 1 0 0,1 0-1 0 0,-1 0 1 0 0,1 0-1 0 0,0 1 1 0 0,-1-1-1 0 0,1 0 1 0 0,0 1-1 0 0,0-1 1 0 0,-1 0-1 0 0,1 1 1 0 0,0-1-1 0 0,-1 0 1 0 0,1 1-1 0 0,0-1 1 0 0,0 0-1 0 0,0 1 1 0 0,0-1-1 0 0,-1 1 1 0 0,-2 17 2355 0 0,3 13-1140 0 0,1-20-1349 0 0,1-1 0 0 0,0 0 0 0 0,1 0 0 0 0,0 1 0 0 0,1-2 0 0 0,5 13 0 0 0,-7-18-143 0 0,0-1 0 0 0,-1 1-1 0 0,2-1 1 0 0,-1 0 0 0 0,0 1 0 0 0,0-1-1 0 0,1 0 1 0 0,0-1 0 0 0,0 1-1 0 0,0 0 1 0 0,0-1 0 0 0,0 1 0 0 0,0-1-1 0 0,0 0 1 0 0,1 0 0 0 0,-1 0 0 0 0,1-1-1 0 0,0 1 1 0 0,6 1 0 0 0,-8-3 3 0 0,-1 0 0 0 0,1 0 0 0 0,-1 0 0 0 0,1 0 0 0 0,-1 0 0 0 0,1 0 0 0 0,-1 0 0 0 0,1 0 0 0 0,-1-1 0 0 0,1 1 0 0 0,-1-1 0 0 0,0 1 0 0 0,1-1 0 0 0,-1 1 0 0 0,1-1 0 0 0,-1 0 0 0 0,0 0 0 0 0,0 1 0 0 0,0-1 0 0 0,1 0 0 0 0,-1 0 0 0 0,0 0 0 0 0,1-2 0 0 0,0 0 6 0 0,0 0 1 0 0,0-1-1 0 0,-1 1 1 0 0,1 0-1 0 0,-1-1 0 0 0,0 1 1 0 0,0-1-1 0 0,0 1 1 0 0,1-6-1 0 0,-1-5-163 0 0,0-1 0 0 0,-1 1 0 0 0,-3-27 0 0 0,3 40 69 0 0,-10-42-2256 0 0,10 42 2037 0 0,0 0 0 0 0,-1-1 0 0 0,1 1 0 0 0,-1 0-1 0 0,0 0 1 0 0,1-1 0 0 0,-1 1 0 0 0,0 0 0 0 0,0 0-1 0 0,0 0 1 0 0,0 0 0 0 0,1 0 0 0 0,-1 0 0 0 0,-1 0-1 0 0,1 1 1 0 0,0-1 0 0 0,0 0 0 0 0,0 0 0 0 0,0 1 0 0 0,0-1-1 0 0,-1 1 1 0 0,1-1 0 0 0,0 1 0 0 0,-1-1 0 0 0,1 1-1 0 0,0 0 1 0 0,-1 0 0 0 0,-1 0 0 0 0,-6 1-4462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44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10082 0 0,'4'1'2241'0'0,"1"0"-489"0"0,1 1-128 0 0,2-1-175 0 0,-2-2-289 0 0,2 0-304 0 0,1 1-312 0 0,2-1-248 0 0,0 1-160 0 0,2-1-56 0 0,1 0-72 0 0,1 0-232 0 0,1 1-392 0 0,0 1-600 0 0,-1 1-833 0 0,0-2-903 0 0,-4-4-57 0 0,2 5-3168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44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10786 0 0,'0'0'337'0'0,"-1"0"0"0"0,0 0 0 0 0,1 0 0 0 0,-1 0 0 0 0,1 0 0 0 0,-1 0 0 0 0,0 0 0 0 0,1 0 0 0 0,-1 0 0 0 0,0 0 0 0 0,1 0 0 0 0,-1 0 0 0 0,1 1 0 0 0,-1-1 0 0 0,1 0 0 0 0,-1 0 0 0 0,0 1 0 0 0,1-1 0 0 0,-1 0 0 0 0,1 1 0 0 0,-1-1 0 0 0,1 1 0 0 0,-1-1 0 0 0,1 1 0 0 0,0-1 0 0 0,-1 1-1 0 0,0 0 1 0 0,-3 20 3020 0 0,12 32-3715 0 0,-6-43 946 0 0,0 3-945 0 0,1 0 0 0 0,9 24-1 0 0,-11-34-626 0 0,1 1-1 0 0,-1-1 1 0 0,1 1-1 0 0,0-1 0 0 0,1 0 1 0 0,-1 0-1 0 0,0 0 1 0 0,6 5-1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44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10970 0 0,'6'-5'6687'0'0,"7"2"-4267"0"0,17 4-2104 0 0,-27-1 277 0 0,91-2 398 0 0,-94 2-999 0 0,0 0 1 0 0,0 1-1 0 0,0-1 1 0 0,0 0-1 0 0,0 1 1 0 0,0-1-1 0 0,0 0 0 0 0,-1 1 1 0 0,1-1-1 0 0,0 0 1 0 0,0 1-1 0 0,0-1 1 0 0,0 0-1 0 0,0 1 1 0 0,0-1-1 0 0,-1 0 1 0 0,1 1-1 0 0,0-1 1 0 0,0 0-1 0 0,0 1 1 0 0,-1-1-1 0 0,1 0 1 0 0,0 0-1 0 0,-1 1 1 0 0,1-1-1 0 0,0 0 1 0 0,0 0-1 0 0,-1 0 0 0 0,1 1 1 0 0,0-1-1 0 0,-1 0 1 0 0,1 0-1 0 0,0 0 1 0 0,-1 0-1 0 0,-15 13-177 0 0,15-13 192 0 0,0 2-15 0 0,-6 2 26 0 0,1 0 1 0 0,0 1 0 0 0,1 0-1 0 0,-1 0 1 0 0,1 1 0 0 0,-8 10-1 0 0,12-13 12 0 0,0-1-1 0 0,0 0 1 0 0,0 1 0 0 0,0-1-1 0 0,1 1 1 0 0,-1-1-1 0 0,1 1 1 0 0,0-1 0 0 0,-1 1-1 0 0,1-1 1 0 0,0 1-1 0 0,1-1 1 0 0,-1 1-1 0 0,0-1 1 0 0,1 1 0 0 0,-1-1-1 0 0,1 1 1 0 0,0-1-1 0 0,0 1 1 0 0,0-1-1 0 0,0 0 1 0 0,0 0 0 0 0,1 1-1 0 0,1 1 1 0 0,1 3 67 0 0,2 1 0 0 0,-1-1-1 0 0,1-1 1 0 0,0 1 0 0 0,0-1 0 0 0,1 0 0 0 0,-1 0 0 0 0,15 8 0 0 0,-18-12-195 0 0,0-1-1 0 0,0 1 1 0 0,0-1 0 0 0,1 1 0 0 0,-1-1-1 0 0,1 0 1 0 0,-1-1 0 0 0,1 1 0 0 0,-1 0-1 0 0,8-1 1 0 0,-9 0-223 0 0,1 0 0 0 0,-1-1 1 0 0,1 1-1 0 0,-1-1 0 0 0,0 0 0 0 0,1 0 0 0 0,-1 1 0 0 0,0-1 0 0 0,1-1 1 0 0,-1 1-1 0 0,0 0 0 0 0,0-1 0 0 0,0 1 0 0 0,0-1 0 0 0,0 1 1 0 0,-1-1-1 0 0,3-3 0 0 0,2-9-6359 0 0,-7 6 924 0 0</inkml:trace>
  <inkml:trace contextRef="#ctx0" brushRef="#br0" timeOffset="1">87 117 14915 0 0,'64'-8'8072'0'0,"-18"1"-7563"0"0,-40 6-937 0 0,0 1 0 0 0,0 0 0 0 0,0 0 0 0 0,0 0-1 0 0,0 1 1 0 0,0 0 0 0 0,0 0 0 0 0,11 3 0 0 0,-4 3-3675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4:45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12795 0 0,'9'-1'9556'0'0,"34"-4"-7391"0"0,-12-2-1132 0 0,35-2 0 0 0,-16 9-3601 0 0,-26 3-2423 0 0,-1 4-3543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5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52 419 8314 0 0,'-1'0'295'0'0,"0"1"1"0"0,0-1-1 0 0,0 1 1 0 0,0-1-1 0 0,0 1 1 0 0,-1-1-1 0 0,1 0 1 0 0,0 0-1 0 0,0 1 1 0 0,-1-1-1 0 0,1 0 1 0 0,0 0-1 0 0,0 0 1 0 0,0 0-1 0 0,-1-1 1 0 0,1 1-1 0 0,0 0 1 0 0,0 0-1 0 0,0-1 1 0 0,-1 1-1 0 0,1-1 1 0 0,0 1-1 0 0,0-1 1 0 0,0 1-1 0 0,0-1 1 0 0,0 0-1 0 0,0 1 1 0 0,0-1-1 0 0,0 0 1 0 0,0 0-1 0 0,0 0 1 0 0,1 0-1 0 0,-1 0 1 0 0,-1-1-1 0 0,0-3 355 0 0,0-1-1 0 0,0 1 0 0 0,0-1 0 0 0,1 1 1 0 0,0-1-1 0 0,-1-8 0 0 0,2 7-571 0 0,0 0 1 0 0,0-1-1 0 0,1 1 1 0 0,0 0-1 0 0,1 0 0 0 0,-1 0 1 0 0,1 0-1 0 0,1 0 1 0 0,-1 0-1 0 0,1 0 1 0 0,0 1-1 0 0,1-1 0 0 0,4-6 1 0 0,5-7 203 0 0,1 1 1 0 0,29-31 0 0 0,-19 25-323 0 0,2 1 1 0 0,39-27 0 0 0,-10 15-4635 0 0,-54 35 4040 0 0,0 0-1 0 0,1 0 1 0 0,-1 0 0 0 0,0 0 0 0 0,0 0-1 0 0,0 0 1 0 0,1 0 0 0 0,-1 0-1 0 0,0 0 1 0 0,-1-1 0 0 0,1 1 0 0 0,0 0-1 0 0,0-1 1 0 0,0 1 0 0 0,-1 0-1 0 0,1-1 1 0 0,0-1 0 0 0,0-6-4599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6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 7066 0 0,'-14'-13'4342'0'0,"14"13"-4223"0"0,0-1 0 0 0,0 1 0 0 0,-1 0 0 0 0,1 0 0 0 0,0-1 0 0 0,0 1-1 0 0,0 0 1 0 0,0-1 0 0 0,0 1 0 0 0,0 0 0 0 0,0 0 0 0 0,0-1 0 0 0,0 1 0 0 0,0 0 0 0 0,0-1 0 0 0,0 1 0 0 0,0 0 0 0 0,0-1 0 0 0,0 1 0 0 0,0 0 0 0 0,0 0 0 0 0,0-1 0 0 0,0 1 0 0 0,1 0 0 0 0,-1-1 0 0 0,0 1 0 0 0,0 0 0 0 0,0 0 0 0 0,0-1 0 0 0,1 1 0 0 0,1-1 56 0 0,0 0 0 0 0,0 0 1 0 0,0 0-1 0 0,0 1 1 0 0,0-1-1 0 0,0 0 1 0 0,0 1-1 0 0,0 0 1 0 0,0-1-1 0 0,0 1 0 0 0,0 0 1 0 0,0 0-1 0 0,4 1 1 0 0,2-1 39 0 0,0 1 1 0 0,1 0-1 0 0,-1 0 1 0 0,0 1-1 0 0,0 1 1 0 0,0-1-1 0 0,0 1 1 0 0,0 0-1 0 0,-1 1 1 0 0,0 0-1 0 0,14 9 1 0 0,-16-10-43 0 0,-1 1 0 0 0,0 0 0 0 0,0 0 0 0 0,0 0 0 0 0,0 0 0 0 0,-1 1 0 0 0,0-1 0 0 0,1 1 1 0 0,-2 0-1 0 0,1 0 0 0 0,-1 0 0 0 0,1 0 0 0 0,-1 1 0 0 0,-1-1 0 0 0,1 0 0 0 0,-1 1 0 0 0,0 0 0 0 0,0 7 0 0 0,-2 57 602 0 0,0-64-1222 0 0,0 0-1 0 0,0 0 0 0 0,0 0 1 0 0,-1 0-1 0 0,0 0 0 0 0,0 0 0 0 0,0 0 1 0 0,-1-1-1 0 0,-3 7 0 0 0,2-10-2289 0 0,4-2 2508 0 0,0 0 1 0 0,0 0 0 0 0,-1 0 0 0 0,1 0 0 0 0,0 0 0 0 0,-1 1 0 0 0,1-1 0 0 0,0-1-1 0 0,-1 1 1 0 0,1 0 0 0 0,0 0 0 0 0,-1 0 0 0 0,1 0 0 0 0,0 0 0 0 0,0 0-1 0 0,-1 0 1 0 0,1 0 0 0 0,0 0 0 0 0,-1-1 0 0 0,1 1 0 0 0,0 0 0 0 0,-3-3-2510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6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10186 0 0,'9'22'8139'0'0,"6"6"-4701"0"0,44 65-4575 0 0,-45-72 1910 0 0,-8-11-1085 0 0,24 31-1749 0 0,-28-39 1442 0 0,-1 0 0 0 0,1-1 0 0 0,0 1 0 0 0,0-1 1 0 0,0 1-1 0 0,0-1 0 0 0,0 0 0 0 0,0 0 0 0 0,0 0 0 0 0,4 2 1 0 0,-1-3-2502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7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71 7354 0 0,'-4'-4'1128'0'0,"0"0"1"0"0,1 0 0 0 0,-1 0 0 0 0,1-1 0 0 0,0 0 0 0 0,-4-8-1 0 0,6 12-927 0 0,1 0-1 0 0,0 0 0 0 0,0 0 0 0 0,-1 1 1 0 0,1-1-1 0 0,0 0 0 0 0,0 0 0 0 0,0 0 1 0 0,0 0-1 0 0,0 0 0 0 0,0 1 0 0 0,0-1 1 0 0,0 0-1 0 0,0 0 0 0 0,0 0 0 0 0,1 0 1 0 0,-1 0-1 0 0,0 1 0 0 0,1-1 0 0 0,-1-1 1 0 0,1 1-80 0 0,0 0 1 0 0,0 0 0 0 0,0 1-1 0 0,0-1 1 0 0,0 0-1 0 0,1 0 1 0 0,-1 1 0 0 0,0-1-1 0 0,0 1 1 0 0,0-1 0 0 0,1 1-1 0 0,-1-1 1 0 0,0 1-1 0 0,0 0 1 0 0,1 0 0 0 0,-1-1-1 0 0,3 1 1 0 0,19-2 264 0 0,0 1 1 0 0,33 3-1 0 0,-44 0-349 0 0,-1-1 1 0 0,0 1-1 0 0,1 1 0 0 0,-1 0 1 0 0,0 0-1 0 0,19 10 0 0 0,-28-13-42 0 0,0 1-1 0 0,-1 0 1 0 0,1 0 0 0 0,0 1-1 0 0,-1-1 1 0 0,1 0-1 0 0,-1 0 1 0 0,1 1-1 0 0,-1-1 1 0 0,0 1 0 0 0,0-1-1 0 0,0 1 1 0 0,1 0-1 0 0,-1-1 1 0 0,-1 1 0 0 0,1 0-1 0 0,0 0 1 0 0,0-1-1 0 0,-1 1 1 0 0,1 0-1 0 0,-1 0 1 0 0,1 0 0 0 0,-1 0-1 0 0,0 0 1 0 0,0 0-1 0 0,0 0 1 0 0,0 0 0 0 0,0 0-1 0 0,-1 0 1 0 0,1 0-1 0 0,0 0 1 0 0,-1 0-1 0 0,1-1 1 0 0,-1 1 0 0 0,0 0-1 0 0,0 0 1 0 0,0 0-1 0 0,0-1 1 0 0,0 1-1 0 0,-2 2 1 0 0,0 0-65 0 0,1 0 1 0 0,-1 0-1 0 0,0 0 0 0 0,-1-1 0 0 0,1 0 0 0 0,-1 0 1 0 0,1 0-1 0 0,-1 0 0 0 0,0 0 0 0 0,0 0 1 0 0,0-1-1 0 0,0 0 0 0 0,-1 0 0 0 0,1 0 1 0 0,-1-1-1 0 0,-4 2 0 0 0,-5-1-165 0 0,15 1 287 0 0,22 0 390 0 0,-4 0-321 0 0,-4 0 30 0 0,-1 0 0 0 0,0 1 0 0 0,0 1 0 0 0,0 0 0 0 0,-1 1 0 0 0,14 7 0 0 0,-24-11-91 0 0,0 0 1 0 0,0-1-1 0 0,-1 1 1 0 0,1 0-1 0 0,-1 0 0 0 0,0 0 1 0 0,1 1-1 0 0,-1-1 0 0 0,0 1 1 0 0,0-1-1 0 0,0 1 0 0 0,-1 0 1 0 0,1-1-1 0 0,-1 1 1 0 0,1 0-1 0 0,-1 0 0 0 0,0 0 1 0 0,0 0-1 0 0,0 0 0 0 0,-1 0 1 0 0,1 1-1 0 0,-1-1 1 0 0,0 0-1 0 0,0 0 0 0 0,0 0 1 0 0,0 1-1 0 0,0-1 0 0 0,-1 0 1 0 0,1 0-1 0 0,-1 0 1 0 0,0 0-1 0 0,0 0 0 0 0,0 0 1 0 0,-2 5-1 0 0,1-6-80 0 0,1 0 0 0 0,0-1-1 0 0,-1 1 1 0 0,1 0 0 0 0,-1-1-1 0 0,0 1 1 0 0,1-1 0 0 0,-1 1 0 0 0,-3 1-1 0 0,-8 1-3034 0 0,13-4 2690 0 0,-1 0 0 0 0,1 0 0 0 0,-1 0-1 0 0,1 0 1 0 0,-1 0 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1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7986 0 0,'0'-5'1716'0'0,"1"1"0"0"0,0 0 1 0 0,1 0-1 0 0,-1 0 0 0 0,1 0 1 0 0,2-6-1 0 0,-4 10-1512 0 0,0 0 0 0 0,1-1 1 0 0,-1 1-1 0 0,0 0 0 0 0,0-1 0 0 0,0 1 0 0 0,1 0 1 0 0,-1 0-1 0 0,0-1 0 0 0,0 1 0 0 0,1 0 0 0 0,-1 0 1 0 0,0-1-1 0 0,1 1 0 0 0,-1 0 0 0 0,0 0 0 0 0,1 0 1 0 0,-1-1-1 0 0,0 1 0 0 0,1 0 0 0 0,-1 0 1 0 0,0 0-1 0 0,1 0 0 0 0,-1 0 0 0 0,0 0 0 0 0,1 0 1 0 0,-1 0-1 0 0,1 0 0 0 0,-1 0 0 0 0,1 1-45 0 0,0-1 0 0 0,0 1 0 0 0,0 0-1 0 0,-1 0 1 0 0,1 0 0 0 0,0-1 0 0 0,-1 1 0 0 0,1 0 0 0 0,-1 0-1 0 0,1 0 1 0 0,-1 0 0 0 0,1 0 0 0 0,-1 0 0 0 0,1 0 0 0 0,-1 0-1 0 0,0 2 1 0 0,16 58 424 0 0,-9-28-33 0 0,14 33-1 0 0,0-21-3442 0 0,-17-38 1416 0 0,1-1 0 0 0,-1 0 1 0 0,1 0-1 0 0,8 7 0 0 0,5-2-10358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7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45 10674 0 0,'-2'0'279'0'0,"0"0"-1"0"0,0 0 1 0 0,0 1-1 0 0,0-1 0 0 0,0 1 1 0 0,0-1-1 0 0,0 1 1 0 0,0 0-1 0 0,0 0 0 0 0,0 0 1 0 0,0 0-1 0 0,1 0 1 0 0,-1 0-1 0 0,0 0 1 0 0,1 1-1 0 0,-1-1 0 0 0,1 1 1 0 0,-1-1-1 0 0,1 1 1 0 0,0-1-1 0 0,0 1 1 0 0,0 0-1 0 0,0 0 0 0 0,0-1 1 0 0,-1 4-1 0 0,2-2-189 0 0,0 0-1 0 0,0-1 0 0 0,0 1 1 0 0,1-1-1 0 0,-1 1 0 0 0,1 0 1 0 0,0-1-1 0 0,0 1 0 0 0,0-1 1 0 0,0 1-1 0 0,0-1 0 0 0,1 0 1 0 0,-1 1-1 0 0,1-1 0 0 0,-1 0 1 0 0,1 0-1 0 0,0 0 1 0 0,0 0-1 0 0,2 2 0 0 0,1 0-74 0 0,0 0 0 0 0,0 0-1 0 0,0 0 1 0 0,0-1 0 0 0,1 1 0 0 0,0-1-1 0 0,-1 0 1 0 0,1-1 0 0 0,0 0 0 0 0,0 0-1 0 0,9 2 1 0 0,-13-3 5 0 0,0-1 0 0 0,0 0 1 0 0,0 0-1 0 0,0 0 0 0 0,-1 0 0 0 0,1 0 0 0 0,0 0 0 0 0,0-1 0 0 0,0 1 0 0 0,-1-1 1 0 0,1 1-1 0 0,0-1 0 0 0,-1 1 0 0 0,1-1 0 0 0,0 0 0 0 0,-1 0 0 0 0,4-2 0 0 0,-4 1 34 0 0,1 0-1 0 0,-1 1 1 0 0,0-1-1 0 0,1-1 1 0 0,-1 1-1 0 0,0 0 1 0 0,0 0-1 0 0,0 0 1 0 0,0 0-1 0 0,-1-1 1 0 0,1 1-1 0 0,-1 0 1 0 0,1-1-1 0 0,-1 1 0 0 0,0-1 1 0 0,0 1-1 0 0,0-4 1 0 0,-1 0-2 0 0,0 0 1 0 0,0 1 0 0 0,-1-1-1 0 0,0 0 1 0 0,0 1-1 0 0,0-1 1 0 0,-1 1 0 0 0,0-1-1 0 0,0 1 1 0 0,0 0-1 0 0,0 0 1 0 0,-1 1-1 0 0,0-1 1 0 0,0 1 0 0 0,0-1-1 0 0,-1 1 1 0 0,1 1-1 0 0,-8-6 1 0 0,10 8-109 0 0,-1-1-1 0 0,0 0 1 0 0,1 1 0 0 0,-1-1 0 0 0,0 1-1 0 0,0 0 1 0 0,0 0 0 0 0,0 0 0 0 0,0 1-1 0 0,-1-1 1 0 0,1 1 0 0 0,0-1 0 0 0,0 1-1 0 0,0 0 1 0 0,-5 1 0 0 0,6-1-76 0 0,-1 1 0 0 0,1 0 0 0 0,0 0 0 0 0,-1 0-1 0 0,1 0 1 0 0,0 1 0 0 0,0-1 0 0 0,-1 1 0 0 0,1-1 0 0 0,0 1 0 0 0,0 0 0 0 0,1-1 0 0 0,-1 1 0 0 0,0 0 0 0 0,1 0 0 0 0,-1 1 0 0 0,1-1 0 0 0,-1 0 0 0 0,1 0 0 0 0,0 1 0 0 0,-1 2 0 0 0,-1 2-99 0 0,1 1 0 0 0,0-1 0 0 0,1 0 1 0 0,-1 1-1 0 0,1-1 0 0 0,1 1 1 0 0,-1-1-1 0 0,1 1 0 0 0,1-1 0 0 0,-1 1 1 0 0,1-1-1 0 0,1 0 0 0 0,2 9 1 0 0,-3-10 356 0 0,1 0 1 0 0,0 0-1 0 0,0-1 1 0 0,1 1-1 0 0,0-1 1 0 0,0 1-1 0 0,0-1 1 0 0,1 0 0 0 0,-1 0-1 0 0,1 0 1 0 0,0-1-1 0 0,1 1 1 0 0,-1-1-1 0 0,1 0 1 0 0,0 0-1 0 0,8 4 1 0 0,-9-6 113 0 0,1-1 1 0 0,0 0-1 0 0,0 0 0 0 0,-1 0 0 0 0,1 0 1 0 0,0-1-1 0 0,0 0 0 0 0,0 0 1 0 0,0 0-1 0 0,-1-1 0 0 0,1 1 1 0 0,0-1-1 0 0,0 0 0 0 0,5-3 0 0 0,13-3-1781 0 0,32-15-1 0 0,-51 20 718 0 0,20-3-9823 0 0,-19 2 6104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10962 0 0,'-2'6'9638'0'0,"4"13"-7066"0"0,6 24-2555 0 0,-7-42 314 0 0,4 24-240 0 0,1 0 0 0 0,11 30 0 0 0,-1-23-3685 0 0,4-1-5213 0 0,-11-20 2144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42 12571 0 0,'-1'-1'283'0'0,"0"0"1"0"0,1 0 0 0 0,-1 0 0 0 0,1 0-1 0 0,-1 0 1 0 0,1 0 0 0 0,-1-1 0 0 0,1 1-1 0 0,0 0 1 0 0,-1 0 0 0 0,1-1-1 0 0,0 1 1 0 0,0 0 0 0 0,0 0 0 0 0,0-1-1 0 0,0 1 1 0 0,0 0 0 0 0,1 0 0 0 0,-1-1-1 0 0,0 1 1 0 0,1 0 0 0 0,-1 0 0 0 0,1 0-1 0 0,-1 0 1 0 0,1-1 0 0 0,1-1-1 0 0,-1 2-113 0 0,1 0 0 0 0,-1 0 0 0 0,1 1 0 0 0,0-1-1 0 0,0 0 1 0 0,-1 0 0 0 0,1 1 0 0 0,0 0-1 0 0,0-1 1 0 0,0 1 0 0 0,0 0 0 0 0,-1 0-1 0 0,1-1 1 0 0,0 1 0 0 0,3 1 0 0 0,6 0-39 0 0,0 1 0 0 0,-1 0 1 0 0,1 1-1 0 0,-1 0 0 0 0,12 5 1 0 0,-16-5-117 0 0,0 0 1 0 0,0 0-1 0 0,-1 0 1 0 0,0 0 0 0 0,1 1-1 0 0,-1 0 1 0 0,0 0-1 0 0,-1 0 1 0 0,1 1-1 0 0,-1-1 1 0 0,0 1 0 0 0,0 0-1 0 0,-1 0 1 0 0,1 1-1 0 0,-1-1 1 0 0,0 1-1 0 0,0 0 1 0 0,-1-1 0 0 0,0 1-1 0 0,0 0 1 0 0,0 1-1 0 0,-1-1 1 0 0,0 0-1 0 0,0 0 1 0 0,0 1 0 0 0,-1-1-1 0 0,0 0 1 0 0,0 1-1 0 0,-1-1 1 0 0,0 0-1 0 0,0 0 1 0 0,0 1 0 0 0,-1-1-1 0 0,0 0 1 0 0,0 0-1 0 0,-1 0 1 0 0,1-1-1 0 0,-1 1 1 0 0,0-1 0 0 0,-1 1-1 0 0,1-1 1 0 0,-6 6-1 0 0,1-2-50 0 0,-8 12 100 0 0,19-13 48 0 0,13-5 56 0 0,86-7-623 0 0,-67 0-2996 0 0,-3-3-4392 0 0,-16 3 392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8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21 11602 0 0,'-1'0'315'0'0,"-1"-1"0"0"0,0 1 0 0 0,1-1 0 0 0,-1 1 0 0 0,0-1 0 0 0,0 1 0 0 0,1 0 0 0 0,-1 0 0 0 0,0 0-1 0 0,0 0 1 0 0,1 0 0 0 0,-1 0 0 0 0,0 1 0 0 0,1-1 0 0 0,-1 0 0 0 0,0 1 0 0 0,1 0 0 0 0,-1-1-1 0 0,0 1 1 0 0,1 0 0 0 0,-1 0 0 0 0,1 0 0 0 0,-1 0 0 0 0,1 0 0 0 0,0 0 0 0 0,-1 0 0 0 0,1 0-1 0 0,-2 3 1 0 0,2-2-186 0 0,0 1 0 0 0,1-1 0 0 0,0 0-1 0 0,-1 1 1 0 0,1-1 0 0 0,0 0-1 0 0,0 1 1 0 0,0-1 0 0 0,0 1 0 0 0,0-1-1 0 0,1 0 1 0 0,-1 1 0 0 0,1-1 0 0 0,0 0-1 0 0,-1 1 1 0 0,1-1 0 0 0,0 0-1 0 0,0 0 1 0 0,1 0 0 0 0,-1 0 0 0 0,2 3-1 0 0,3 2-110 0 0,-1 1 0 0 0,1-1 0 0 0,0-1 0 0 0,1 1-1 0 0,0-1 1 0 0,11 8 0 0 0,-15-12-19 0 0,0 0 0 0 0,0 0-1 0 0,0-1 1 0 0,1 1 0 0 0,-1-1 0 0 0,0 0-1 0 0,1 0 1 0 0,-1 0 0 0 0,4 0 0 0 0,-5 0 1 0 0,0-1 0 0 0,-1 0 1 0 0,1 0-1 0 0,-1 0 0 0 0,1-1 1 0 0,0 1-1 0 0,-1 0 1 0 0,1-1-1 0 0,-1 1 0 0 0,1-1 1 0 0,-1 1-1 0 0,1-1 0 0 0,-1 0 1 0 0,0 1-1 0 0,1-1 1 0 0,-1 0-1 0 0,0 0 0 0 0,1 0 1 0 0,-1 0-1 0 0,2-3 0 0 0,-2 2 4 0 0,0 0 0 0 0,1-1 0 0 0,-1 1 0 0 0,0-1 0 0 0,0 1 0 0 0,0-1 0 0 0,-1 0 0 0 0,1 0 0 0 0,-1 1 0 0 0,0-1-1 0 0,1 0 1 0 0,-1 0 0 0 0,0 1 0 0 0,0-1 0 0 0,-1 0 0 0 0,1 0 0 0 0,-1 1 0 0 0,1-1 0 0 0,-1 0 0 0 0,0 1 0 0 0,0-1 0 0 0,0 1-1 0 0,0-1 1 0 0,-1 1 0 0 0,1-1 0 0 0,-3-2 0 0 0,1-1-131 0 0,-1 0 0 0 0,0 0 0 0 0,-1 0 0 0 0,1 1 0 0 0,-1 0 0 0 0,0 0 0 0 0,-1 0 0 0 0,1 0 0 0 0,-8-4 0 0 0,11 8-4 0 0,0-1 1 0 0,-1 1-1 0 0,1 0 0 0 0,0 0 0 0 0,-1 0 1 0 0,1 0-1 0 0,-1 0 0 0 0,1 0 0 0 0,-1 1 1 0 0,1-1-1 0 0,-1 1 0 0 0,0 0 0 0 0,1 0 0 0 0,-1 0 1 0 0,1 0-1 0 0,-1 0 0 0 0,1 0 0 0 0,-1 1 1 0 0,0 0-1 0 0,1-1 0 0 0,-1 1 0 0 0,1 0 1 0 0,0 0-1 0 0,-1 0 0 0 0,1 0 0 0 0,0 1 1 0 0,0-1-1 0 0,-1 1 0 0 0,1-1 0 0 0,0 1 1 0 0,1 0-1 0 0,-1-1 0 0 0,0 1 0 0 0,-3 4 0 0 0,3-2 8 0 0,0 0-1 0 0,0 0 1 0 0,0 0-1 0 0,0 0 1 0 0,1 1-1 0 0,0-1 1 0 0,0 0-1 0 0,0 1 1 0 0,0-1-1 0 0,0 1 1 0 0,1-1-1 0 0,0 1 1 0 0,0-1-1 0 0,0 1 1 0 0,1-1-1 0 0,-1 1 1 0 0,1-1-1 0 0,0 1 1 0 0,3 5-1 0 0,-2-5 386 0 0,0 1 0 0 0,1-1 0 0 0,0 0 0 0 0,0 0-1 0 0,0 0 1 0 0,0 0 0 0 0,1-1 0 0 0,0 1 0 0 0,0-1-1 0 0,0 0 1 0 0,1 0 0 0 0,-1-1 0 0 0,1 1 0 0 0,0-1-1 0 0,0 0 1 0 0,0 0 0 0 0,1-1 0 0 0,-1 1 0 0 0,0-1-1 0 0,11 2 1 0 0,-5-1 41 0 0,-1-1 1 0 0,1-1-1 0 0,0 0 0 0 0,-1-1 0 0 0,18-1 1 0 0,26-7-3586 0 0,-53 7 2887 0 0,0 1 1 0 0,0 0-1 0 0,0 0 0 0 0,0-1 1 0 0,0 1-1 0 0,0-1 1 0 0,-1 1-1 0 0,1-1 0 0 0,0 1 1 0 0,0-1-1 0 0,0 1 0 0 0,-1-1 1 0 0,1 0-1 0 0,0 0 1 0 0,0 1-1 0 0,-1-1 0 0 0,1 0 1 0 0,-1 0-1 0 0,1 0 0 0 0,-1 1 1 0 0,1-1-1 0 0,-1 0 1 0 0,0 0-1 0 0,1 0 0 0 0,-1 0 1 0 0,0 0-1 0 0,0 0 1 0 0,1 0-1 0 0,-1-1 0 0 0,1-7-4044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6465 0 0,'5'-17'12623'0'0,"-4"17"-12472"0"0,-1 0 0 0 0,0 0 1 0 0,0 0-1 0 0,1 0 0 0 0,-1 0 0 0 0,0 0 1 0 0,0 0-1 0 0,0 0 0 0 0,1 0 0 0 0,-1 0 1 0 0,0 0-1 0 0,0 0 0 0 0,1 1 0 0 0,-1-1 1 0 0,0 0-1 0 0,0 0 303 0 0,1 0-303 0 0,-1 1 0 0 0,0-1 1 0 0,0 0-1 0 0,0 0 0 0 0,0 0 0 0 0,0 1 1 0 0,1-1-1 0 0,-1 0 0 0 0,0 0 1 0 0,0 1-1 0 0,0-1 0 0 0,0 0 0 0 0,0 0 1 0 0,0 0-1 0 0,0 1 0 0 0,0-1 0 0 0,0 0 1 0 0,0 1-1 0 0,9 41 1003 0 0,-6-28-734 0 0,1 7-910 0 0,0-5 657 0 0,0 0 0 0 0,10 27 0 0 0,-12-38-886 0 0,0-1 0 0 0,0 0-1 0 0,1 0 1 0 0,-1 0-1 0 0,7 7 1 0 0,-7-9-165 0 0,-1-1 0 0 0,1 1-1 0 0,0-1 1 0 0,0 1 0 0 0,0-1 0 0 0,0 0 0 0 0,0 1-1 0 0,1-1 1 0 0,-1 0 0 0 0,0 0 0 0 0,0-1-1 0 0,4 2 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1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13779 0 0,'0'29'5986'0'0,"5"2"-3306"0"0,1-6-2180 0 0,15 38 0 0 0,-17-55-504 0 0,-1-1-1 0 0,1 1 1 0 0,0-1 0 0 0,1 0-1 0 0,0-1 1 0 0,0 1 0 0 0,0-1 0 0 0,1 0-1 0 0,7 6 1 0 0,-12-10 0 0 0,1-1 0 0 0,-1 0 0 0 0,1 0 0 0 0,-1 0 1 0 0,1 0-1 0 0,0 0 0 0 0,-1 0 0 0 0,1 0 0 0 0,0 0 0 0 0,-1-1 0 0 0,1 1 0 0 0,0-1 1 0 0,0 1-1 0 0,0-1 0 0 0,0 0 0 0 0,0 0 0 0 0,0 0 0 0 0,-1 0 0 0 0,1 0 0 0 0,0 0 1 0 0,0 0-1 0 0,0 0 0 0 0,0-1 0 0 0,0 1 0 0 0,-1-1 0 0 0,1 0 0 0 0,0 1 0 0 0,0-1 0 0 0,-1 0 1 0 0,1 0-1 0 0,0 0 0 0 0,-1 0 0 0 0,1 0 0 0 0,-1-1 0 0 0,1 1 0 0 0,-1 0 0 0 0,0-1 1 0 0,0 1-1 0 0,0-1 0 0 0,1 1 0 0 0,-1-1 0 0 0,-1 1 0 0 0,1-1 0 0 0,0 0 0 0 0,1-2 1 0 0,0-1 56 0 0,1-1 1 0 0,-1 0 0 0 0,0 1 0 0 0,0-1 0 0 0,0 0-1 0 0,-1-1 1 0 0,0 1 0 0 0,1-12 0 0 0,-2 12-440 0 0,0 0 1 0 0,-1 0 0 0 0,0 0 0 0 0,0 0-1 0 0,0 0 1 0 0,0 0 0 0 0,-1 0-1 0 0,-5-10 1 0 0,6 12 2 0 0,-1 1 0 0 0,0 0 0 0 0,0 0 0 0 0,0 0 0 0 0,0 0 0 0 0,0 1 0 0 0,-1-1 0 0 0,1 1 0 0 0,-1-1 0 0 0,0 1 0 0 0,1 0 0 0 0,-1 0 1 0 0,0 0-1 0 0,-1 0 0 0 0,1 0 0 0 0,0 1 0 0 0,0-1 0 0 0,-1 1 0 0 0,1 0 0 0 0,-1 0 0 0 0,1 1 0 0 0,-1-1 0 0 0,1 0 0 0 0,-1 1 0 0 0,1 0 0 0 0,-1 0 0 0 0,1 0 0 0 0,-1 1 0 0 0,0-1 0 0 0,1 1 0 0 0,-1 0 0 0 0,1-1 0 0 0,0 2 0 0 0,-7 1 0 0 0,-8 8-340 0 0,17-11 1008 0 0,0 1 0 0 0,0 0-1 0 0,0 0 1 0 0,0 0 0 0 0,1 0 0 0 0,-1 0 0 0 0,0 0 0 0 0,0 0 0 0 0,1 0 0 0 0,-1 0 0 0 0,1 0-1 0 0,-1 0 1 0 0,1 0 0 0 0,-1 1 0 0 0,1-1 0 0 0,-1 2 0 0 0,1-2-44 0 0,0 0 1 0 0,0-1-1 0 0,1 1 0 0 0,-1 0 0 0 0,0-1 1 0 0,0 1-1 0 0,0 0 0 0 0,0 0 1 0 0,1-1-1 0 0,-1 1 0 0 0,0-1 1 0 0,1 1-1 0 0,-1 0 0 0 0,1-1 0 0 0,-1 1 1 0 0,0-1-1 0 0,1 1 0 0 0,-1-1 1 0 0,1 1-1 0 0,-1-1 0 0 0,2 2 1 0 0,0-1-22 0 0,0 0 1 0 0,0-1 0 0 0,-1 1 0 0 0,1 0 0 0 0,0 0 0 0 0,0-1 0 0 0,0 1 0 0 0,1-1 0 0 0,-1 0 0 0 0,3 1 0 0 0,2-2-99 0 0,0 1 1 0 0,-1-1 0 0 0,1 0 0 0 0,-1-1 0 0 0,1 0 0 0 0,-1 0-1 0 0,8-3 1 0 0,18-5-1126 0 0,-29 9 386 0 0,1 0 0 0 0,-1 0 0 0 0,1 1 0 0 0,0 0 0 0 0,-1 0 1 0 0,1 0-1 0 0,3 1 0 0 0,-7-1 539 0 0,0-1-1 0 0,0 1 1 0 0,0 0 0 0 0,0 0-1 0 0,0 0 1 0 0,0 0 0 0 0,0 0-1 0 0,0 0 1 0 0,0 0 0 0 0,0-1-1 0 0,0 1 1 0 0,0 0 0 0 0,0 0 0 0 0,0 0-1 0 0,0 0 1 0 0,0 0 0 0 0,0 0-1 0 0,0-1 1 0 0,0 1 0 0 0,0 0-1 0 0,0 0 1 0 0,0 0 0 0 0,0 0-1 0 0,0 0 1 0 0,0 0 0 0 0,0-1-1 0 0,0 1 1 0 0,0 0 0 0 0,0 0-1 0 0,0 0 1 0 0,1 0 0 0 0,-1 0 0 0 0,0 0-1 0 0,0 0 1 0 0,0 0 0 0 0,0 0-1 0 0,0 0 1 0 0,0-1 0 0 0,0 1-1 0 0,0 0 1 0 0,1 0 0 0 0,-1 0-1 0 0,0 0 1 0 0,0 0 0 0 0,0 0-1 0 0,0 0 1 0 0,0 0 0 0 0,0 0-1 0 0,1 0 1 0 0,-1 0 0 0 0,0 0 0 0 0,0 0-1 0 0,0 0 1 0 0,0 0 0 0 0,0 0-1 0 0,0 0 1 0 0,1 0 0 0 0,-1 0-1 0 0,0 0 1 0 0,0 0 0 0 0,0 0-1 0 0,0 0 1 0 0,0 1 0 0 0,0-1-1 0 0,0-2-1298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2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9034 0 0,'4'42'9697'0'0,"-2"-32"-8791"0"0,-1 0 1 0 0,0 0-1 0 0,0 0 0 0 0,-2 15 1 0 0,0-22-1093 0 0,1-1 0 0 0,-1 1 1 0 0,0 0-1 0 0,0 0 0 0 0,0-1 0 0 0,0 1 0 0 0,0 0 1 0 0,0-1-1 0 0,-1 1 0 0 0,1-1 0 0 0,-1 0 0 0 0,0 1 1 0 0,0-1-1 0 0,0 0 0 0 0,0 0 0 0 0,0 0 1 0 0,0 0-1 0 0,0-1 0 0 0,-1 1 0 0 0,-2 1 0 0 0,0 0-214 0 0,8-5 780 0 0,12-4 733 0 0,16 4-447 0 0,37-6-218 0 0,-37-1-3794 0 0,-5-7-4464 0 0,-18 9 1799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20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13835 0 0,'0'-1'307'0'0,"1"1"1"0"0,-1 0-1 0 0,1 0 1 0 0,-1 0-1 0 0,0 0 1 0 0,1 0-1 0 0,6 4 6151 0 0,-6-3-6151 0 0,3 14 2895 0 0,-4 23-3506 0 0,0-30 1004 0 0,-1 6-754 0 0,-3 56-838 0 0,-4-26-3169 0 0,7-53-897 0 0,7-11 5693 0 0,-3 16-574 0 0,-1 1-1 0 0,1 0 1 0 0,0 0 0 0 0,1 0 0 0 0,-1 0 0 0 0,1 1 0 0 0,-1-1 0 0 0,1 1-1 0 0,0 0 1 0 0,0 0 0 0 0,-1 0 0 0 0,1 1 0 0 0,1-1 0 0 0,-1 1 0 0 0,0 0-1 0 0,7-1 1 0 0,-4 1-572 0 0,0 0-1 0 0,0 1 0 0 0,1-1 1 0 0,-1 1-1 0 0,0 1 1 0 0,0-1-1 0 0,0 1 0 0 0,1 1 1 0 0,7 2-1 0 0,-6 1-5289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2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 13243 0 0,'-1'1'1333'0'0,"1"-1"-1111"0"0,0 0 0 0 0,-1 1 0 0 0,1-1 1 0 0,0 0-1 0 0,0 1 0 0 0,0-1 0 0 0,0 0 0 0 0,0 0 0 0 0,0 1 1 0 0,0-1-1 0 0,0 0 0 0 0,0 1 0 0 0,-1-1 0 0 0,1 0 0 0 0,1 1 1 0 0,-1-1-1 0 0,0 0 0 0 0,0 1 0 0 0,0-1 0 0 0,0 0 0 0 0,0 1 1 0 0,0-1-1 0 0,0 0 0 0 0,2 3 2000 0 0,-1-3-2000 0 0,15 3 2087 0 0,19-9-2409 0 0,0-7 100 0 0,-22 8-1066 0 0,0 0 0 0 0,1 1 0 0 0,14-3 1 0 0,-23 7-2457 0 0,-10 4 2275 0 0,-13 4 4762 0 0,18-7-3262 0 0,-1-1 0 0 0,0 1 0 0 0,1-1 0 0 0,-1 1 0 0 0,0-1 0 0 0,1 1 0 0 0,-1-1 0 0 0,1 1 0 0 0,-1 0 0 0 0,1-1-1 0 0,-1 1 1 0 0,1 0 0 0 0,-1 0 0 0 0,1-1 0 0 0,0 1 0 0 0,-1 0 0 0 0,1 0 0 0 0,0-1 0 0 0,0 1 0 0 0,-1 1 0 0 0,3 22 1317 0 0,14 23-2037 0 0,-14-41 762 0 0,12 16-1739 0 0,-8-16-1713 0 0,3 1-3313 0 0,1 0-1580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25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7 7154 0 0,'-11'-4'1159'0'0,"-2"2"5542"0"0,16 22-2419 0 0,11 39-1775 0 0,8 78-1 0 0,-11 64-908 0 0,-14-112-1525 0 0,-4-1 0 0 0,-28 133 0 0 0,29-189-78 0 0,-2 0 0 0 0,-2 0 0 0 0,-1-1 0 0 0,-1 0 0 0 0,-2-1 0 0 0,-1 0 0 0 0,-22 32 0 0 0,36-59-197 0 0,-23 37 537 0 0,17-17-1682 0 0,6-22 942 0 0,1 1-1 0 0,0-1 1 0 0,0 0 0 0 0,0 1 0 0 0,0-1 0 0 0,0 1-1 0 0,1-1 1 0 0,-1 0 0 0 0,0 1 0 0 0,1-1 0 0 0,-1 0-1 0 0,2 3 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96 12451 0 0,'0'-2'420'0'0,"-1"1"0"0"0,1 0 0 0 0,-1-1 1 0 0,1 1-1 0 0,-1 0 0 0 0,0 0 0 0 0,0-1 1 0 0,1 1-1 0 0,-1 0 0 0 0,0 0 0 0 0,0 0 0 0 0,0 0 1 0 0,0 0-1 0 0,-1 0 0 0 0,1 0 0 0 0,0 0 1 0 0,0 1-1 0 0,0-1 0 0 0,-1 0 0 0 0,1 1 1 0 0,0-1-1 0 0,-1 1 0 0 0,1-1 0 0 0,0 1 1 0 0,-1-1-1 0 0,1 1 0 0 0,-1 0 0 0 0,1 0 0 0 0,-1 0 1 0 0,-1 0-1 0 0,2 1-300 0 0,-1-1 0 0 0,0 1 0 0 0,1 0 1 0 0,-1 0-1 0 0,1 0 0 0 0,-1 0 0 0 0,1 0 0 0 0,-1 0 0 0 0,1 0 1 0 0,0 0-1 0 0,0 0 0 0 0,-1 1 0 0 0,1-1 0 0 0,0 1 0 0 0,0-1 0 0 0,0 1 1 0 0,1-1-1 0 0,-1 1 0 0 0,0-1 0 0 0,1 1 0 0 0,-1 0 0 0 0,1-1 1 0 0,-1 1-1 0 0,1 0 0 0 0,-1 2 0 0 0,1 2-100 0 0,-1 0 0 0 0,1 0-1 0 0,0 0 1 0 0,1 0 0 0 0,-1 0-1 0 0,1-1 1 0 0,0 1 0 0 0,1 0 0 0 0,0 0-1 0 0,-1-1 1 0 0,2 1 0 0 0,-1-1-1 0 0,1 0 1 0 0,0 1 0 0 0,0-1-1 0 0,0 0 1 0 0,0-1 0 0 0,1 1 0 0 0,0-1-1 0 0,0 1 1 0 0,0-1 0 0 0,1 0-1 0 0,-1-1 1 0 0,8 5 0 0 0,-8-5-22 0 0,-1-1 0 0 0,1 0 0 0 0,-1 0 0 0 0,1 0 0 0 0,0-1 0 0 0,0 1 0 0 0,-1-1 0 0 0,1 0 0 0 0,0 0 0 0 0,0 0 0 0 0,0-1 0 0 0,1 0 0 0 0,-1 1 0 0 0,0-1 0 0 0,0-1 0 0 0,0 1 0 0 0,0 0 0 0 0,0-1 0 0 0,0 0 0 0 0,0 0-1 0 0,0 0 1 0 0,0-1 0 0 0,-1 1 0 0 0,1-1 0 0 0,0 0 0 0 0,-1 0 0 0 0,1 0 0 0 0,-1 0 0 0 0,0-1 0 0 0,1 0 0 0 0,-1 1 0 0 0,0-1 0 0 0,-1 0 0 0 0,1 0 0 0 0,3-6 0 0 0,-2 3 15 0 0,-1 1 0 0 0,1-2-1 0 0,-1 1 1 0 0,0 0 0 0 0,-1-1-1 0 0,0 1 1 0 0,0-1 0 0 0,0 0 0 0 0,-1 1-1 0 0,1-1 1 0 0,-2 0 0 0 0,1 0-1 0 0,-1 0 1 0 0,0 0 0 0 0,-1 0-1 0 0,1 0 1 0 0,-1 0 0 0 0,-3-10 0 0 0,2 13-14 0 0,1 0 0 0 0,-1-1 1 0 0,0 1-1 0 0,0 0 0 0 0,0 0 1 0 0,-1 0-1 0 0,0 0 0 0 0,1 0 1 0 0,-1 0-1 0 0,0 1 0 0 0,-1-1 1 0 0,1 1-1 0 0,-1 0 1 0 0,1 0-1 0 0,-1 1 0 0 0,0-1 1 0 0,0 1-1 0 0,0-1 0 0 0,-1 1 1 0 0,1 0-1 0 0,0 1 0 0 0,-1-1 1 0 0,1 1-1 0 0,-1 0 1 0 0,1 0-1 0 0,-1 0 0 0 0,0 1 1 0 0,-5 0-1 0 0,3 0-309 0 0,-1 0 0 0 0,1 1 0 0 0,0 0 0 0 0,0 0 0 0 0,-1 1 0 0 0,1 0 0 0 0,0 0 0 0 0,-10 6 0 0 0,-30 16-6472 0 0,27-12 1061 0 0,0-2-2406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26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15787 0 0,'0'3'414'0'0,"-1"-1"0"0"0,1 1 0 0 0,0 0 0 0 0,-1 0 0 0 0,1 0 0 0 0,1 0 0 0 0,-1 0 1 0 0,0 0-1 0 0,1 0 0 0 0,-1-1 0 0 0,2 5 0 0 0,2 24 212 0 0,-12 5-113 0 0,5-23-440 0 0,0-1 0 0 0,1 1 0 0 0,0 0 0 0 0,0 16 0 0 0,2-27-69 0 0,0 1-1 0 0,0-1 1 0 0,1 1 0 0 0,-1-1 0 0 0,1 1 0 0 0,-1-1-1 0 0,1 1 1 0 0,0-1 0 0 0,0 1 0 0 0,0-1-1 0 0,0 1 1 0 0,0-1 0 0 0,0 0 0 0 0,1 0 0 0 0,-1 0-1 0 0,1 0 1 0 0,0 0 0 0 0,-1 0 0 0 0,1 0 0 0 0,0 0-1 0 0,0-1 1 0 0,0 1 0 0 0,0-1 0 0 0,0 1 0 0 0,1-1-1 0 0,3 2 1 0 0,4-1 74 0 0,0 0 0 0 0,0 0 0 0 0,1 0 0 0 0,-1-2 1 0 0,0 1-1 0 0,1-1 0 0 0,-1-1 0 0 0,18-2 0 0 0,-13 1-116 0 0,0 1 1 0 0,-1 1-1 0 0,23 1 0 0 0,-12 5-3119 0 0,-14-2-2542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8:55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92 6953 0 0,'-1'0'149'0'0,"0"0"-1"0"0,1 0 1 0 0,-1 0-1 0 0,0 1 1 0 0,1-1-1 0 0,-1 0 1 0 0,1 0-1 0 0,-1 1 1 0 0,0-1-1 0 0,1 0 1 0 0,-1 1-1 0 0,1-1 1 0 0,-1 0-1 0 0,1 1 1 0 0,-1-1-1 0 0,1 1 1 0 0,0-1-1 0 0,-1 1 1 0 0,1-1-1 0 0,-1 1 1 0 0,1 0-1 0 0,0-1 1 0 0,0 1-1 0 0,-1-1 1 0 0,1 1-1 0 0,0 0 1 0 0,0-1-1 0 0,0 1 1 0 0,-1-1-1 0 0,1 1 1 0 0,0 0-1 0 0,0-1 1 0 0,0 1-1 0 0,0 0 1 0 0,0-1-1 0 0,0 1 1 0 0,1 0-1 0 0,-1-1 1 0 0,0 1-1 0 0,0 0 1 0 0,0-1-1 0 0,1 1 1 0 0,-1-1-1 0 0,0 1 1 0 0,0 0-1 0 0,1-1 1 0 0,-1 1-1 0 0,1-1 1 0 0,-1 1-1 0 0,0-1 1 0 0,1 1-1 0 0,-1-1 1 0 0,1 0-1 0 0,-1 1 1 0 0,1-1-1 0 0,-1 1 1 0 0,2-1-1 0 0,-1-2 155 0 0,0 0 0 0 0,1 0 0 0 0,-1 0 1 0 0,0-1-1 0 0,0 1 0 0 0,-1 0 0 0 0,1-1 0 0 0,0 1 0 0 0,-1-1 1 0 0,0 1-1 0 0,1-1 0 0 0,-1-3 0 0 0,0 2-63 0 0,1 1-204 0 0,-1 1-1 0 0,1-1 1 0 0,-1 0 0 0 0,1 1 0 0 0,0-1-1 0 0,0 0 1 0 0,0 1 0 0 0,0-1 0 0 0,0 1 0 0 0,1 0-1 0 0,-1-1 1 0 0,1 1 0 0 0,0 0 0 0 0,3-4-1 0 0,-3 5-26 0 0,-1 1-1 0 0,1-1 1 0 0,-1 1 0 0 0,1 0-1 0 0,-1-1 1 0 0,1 1-1 0 0,-1 0 1 0 0,1 0-1 0 0,0 0 1 0 0,-1 0-1 0 0,1 0 1 0 0,-1 0-1 0 0,1 0 1 0 0,-1 1-1 0 0,1-1 1 0 0,-1 1 0 0 0,1-1-1 0 0,-1 1 1 0 0,1-1-1 0 0,-1 1 1 0 0,1 0-1 0 0,-1 0 1 0 0,0 0-1 0 0,0 0 1 0 0,1 0-1 0 0,-1 0 1 0 0,0 0 0 0 0,1 1-1 0 0,10 7-7 0 0,-4-2-8 0 0,0 0-1 0 0,1 0 0 0 0,0-1 1 0 0,1-1-1 0 0,11 6 1 0 0,-18-10 5 0 0,-1 0 0 0 0,1 0 0 0 0,0-1 1 0 0,0 1-1 0 0,0-1 0 0 0,0 1 0 0 0,0-1 0 0 0,0 0 1 0 0,0 0-1 0 0,0 0 0 0 0,0-1 0 0 0,0 1 1 0 0,0-1-1 0 0,0 0 0 0 0,0 1 0 0 0,-1-1 1 0 0,1 0-1 0 0,0-1 0 0 0,0 1 0 0 0,-1 0 1 0 0,1-1-1 0 0,-1 0 0 0 0,5-3 0 0 0,-1 0-2 0 0,0-1 0 0 0,1 2 0 0 0,-1-1 0 0 0,1 1 0 0 0,0 0 0 0 0,1 0 0 0 0,7-2 0 0 0,-10 5 2 0 0,0 0-1 0 0,0 0 1 0 0,0 0 0 0 0,0 1-1 0 0,1 0 1 0 0,-1 0-1 0 0,0 1 1 0 0,0-1-1 0 0,0 1 1 0 0,0 0-1 0 0,0 0 1 0 0,6 3-1 0 0,-7-3 2 0 0,0 1 0 0 0,0-1-1 0 0,0-1 1 0 0,1 1-1 0 0,-1 0 1 0 0,0-1 0 0 0,0 0-1 0 0,0 0 1 0 0,0 0 0 0 0,0-1-1 0 0,1 1 1 0 0,-1-1-1 0 0,0 0 1 0 0,5-2 0 0 0,1-1-3 0 0,-1-1 1 0 0,0-1 0 0 0,-1 1-1 0 0,14-12 1 0 0,-20 15 7 0 0,0 0 0 0 0,1 1 1 0 0,-1-1-1 0 0,0 1 0 0 0,1 0 0 0 0,-1 0 0 0 0,1 0 0 0 0,-1 0 0 0 0,1 0 1 0 0,-1 0-1 0 0,1 1 0 0 0,0-1 0 0 0,-1 1 0 0 0,1 0 0 0 0,0 0 1 0 0,0 0-1 0 0,-1 0 0 0 0,1 0 0 0 0,3 1 0 0 0,2 2 39 0 0,1-1 1 0 0,-1 2-1 0 0,0-1 0 0 0,12 8 0 0 0,-13-7-31 0 0,-1 0 0 0 0,1-1-1 0 0,0 0 1 0 0,0 0 0 0 0,0-1-1 0 0,0 0 1 0 0,0 0-1 0 0,10 1 1 0 0,-9-3-14 0 0,1-1-1 0 0,-1-1 1 0 0,1 1-1 0 0,-1-1 1 0 0,0-1-1 0 0,1 1 1 0 0,10-6-1 0 0,16-5-22 0 0,-6 2 12 0 0,-26 10 16 0 0,0-1 0 0 0,0 1 0 0 0,0 0 0 0 0,0-1 0 0 0,0 1 0 0 0,0 1 0 0 0,1-1 0 0 0,-1 0 0 0 0,0 1 0 0 0,1-1 0 0 0,-1 1 0 0 0,1 0 0 0 0,-1 1 0 0 0,0-1 0 0 0,1 0 0 0 0,-1 1 0 0 0,0 0 0 0 0,1-1 0 0 0,-1 2 0 0 0,0-1 0 0 0,0 0 0 0 0,0 0 0 0 0,0 1 0 0 0,5 3 0 0 0,17 12 40 0 0,-15-9-37 0 0,1 0-1 0 0,1-1 0 0 0,0 0 0 0 0,20 9 0 0 0,-28-15-6 0 0,-1 0-1 0 0,1 0 1 0 0,0 0-1 0 0,-1-1 1 0 0,1 1-1 0 0,-1-1 1 0 0,1 0-1 0 0,0 0 0 0 0,0 0 1 0 0,-1-1-1 0 0,1 1 1 0 0,0-1-1 0 0,-1 0 1 0 0,1 0-1 0 0,-1 0 1 0 0,1 0-1 0 0,-1 0 0 0 0,0-1 1 0 0,1 0-1 0 0,-1 0 1 0 0,5-4-1 0 0,-4 3 1 0 0,1 0-1 0 0,-1 0 1 0 0,0 0-1 0 0,1 0 1 0 0,-1 1-1 0 0,1 0 1 0 0,0 0-1 0 0,0 0 1 0 0,0 0-1 0 0,0 1 1 0 0,7-1-1 0 0,-5 2 10 0 0,0 0-1 0 0,0 1 1 0 0,0 0-1 0 0,0 0 0 0 0,0 0 1 0 0,-1 1-1 0 0,1 0 1 0 0,6 3-1 0 0,8 4 5 0 0,-14-6 13 0 0,0 0 1 0 0,0-1-1 0 0,1 0 0 0 0,13 3 1 0 0,-18-5 3 0 0,-1 0 0 0 0,1 0 1 0 0,0 0-1 0 0,0 0 0 0 0,-1-1 1 0 0,1 1-1 0 0,0-1 1 0 0,0 0-1 0 0,-1 0 0 0 0,1 0 1 0 0,-1 0-1 0 0,1 0 0 0 0,-1 0 1 0 0,1-1-1 0 0,-1 1 1 0 0,0-1-1 0 0,3-2 0 0 0,-3 2-7 0 0,1 0-1 0 0,0 0 1 0 0,-1 0-1 0 0,1 1 0 0 0,0-1 1 0 0,-1 1-1 0 0,1 0 1 0 0,0-1-1 0 0,0 1 0 0 0,0 1 1 0 0,0-1-1 0 0,1 0 1 0 0,-1 1-1 0 0,0-1 1 0 0,0 1-1 0 0,0 0 0 0 0,0 0 1 0 0,4 1-1 0 0,4 1 128 0 0,-1 1 0 0 0,0 0 0 0 0,-1 0 0 0 0,13 7 0 0 0,-16-7-96 0 0,0 0 0 0 0,0 0 0 0 0,1-1-1 0 0,-1 0 1 0 0,0 0 0 0 0,1 0 0 0 0,0-1-1 0 0,-1 0 1 0 0,1 0 0 0 0,0 0-1 0 0,-1-1 1 0 0,1 0 0 0 0,0 0 0 0 0,10-3-1 0 0,-13 2-45 0 0,0-1 0 0 0,0 1-1 0 0,0 0 1 0 0,1 0 0 0 0,-1 0-1 0 0,1 0 1 0 0,-1 1 0 0 0,1 0-1 0 0,-1 0 1 0 0,1 0 0 0 0,-1 0-1 0 0,0 1 1 0 0,1 0 0 0 0,-1 0-1 0 0,1 0 1 0 0,-1 0 0 0 0,0 1-1 0 0,0 0 1 0 0,0-1 0 0 0,0 1-1 0 0,0 1 1 0 0,0-1 0 0 0,0 1-1 0 0,5 5 1 0 0,-5-5-1 0 0,1 0 0 0 0,-1 0 0 0 0,1 0 0 0 0,-1-1 0 0 0,1 1 0 0 0,0-1 0 0 0,0 0 0 0 0,0-1 0 0 0,10 3 0 0 0,-13-4 4 0 0,1 0 1 0 0,0 0-1 0 0,0 0 0 0 0,0-1 0 0 0,0 1 0 0 0,-1-1 0 0 0,1 1 0 0 0,0-1 0 0 0,0 0 1 0 0,-1 0-1 0 0,1-1 0 0 0,0 1 0 0 0,-1 0 0 0 0,0-1 0 0 0,1 1 0 0 0,-1-1 0 0 0,0 0 1 0 0,0 0-1 0 0,3-3 0 0 0,-1 1 92 0 0,1 0 1 0 0,-1 0 0 0 0,1 0-1 0 0,0 0 1 0 0,0 1 0 0 0,0 0-1 0 0,0 0 1 0 0,0 0 0 0 0,1 1-1 0 0,-1 0 1 0 0,12-3 0 0 0,-9 4-22 0 0,1 0 0 0 0,-1 0 1 0 0,0 1-1 0 0,1 1 1 0 0,-1 0-1 0 0,0 0 0 0 0,17 4 1 0 0,-19-4-73 0 0,1 0 0 0 0,-1 0 0 0 0,1-1 0 0 0,0 0 0 0 0,-1-1 0 0 0,1 1 0 0 0,0-1 0 0 0,-1 0 0 0 0,1-1 0 0 0,-1 0-1 0 0,1 0 1 0 0,7-3 0 0 0,-5 1 6 0 0,1 1 0 0 0,0 0-1 0 0,0 1 1 0 0,11-2-1 0 0,-3 5-1 0 0,0 0 0 0 0,1 2 0 0 0,-1 0 0 0 0,-1 0 0 0 0,33 12 0 0 0,-16-5-3 0 0,-5-2-11 0 0,-7-1-5 0 0,1-2 0 0 0,37 6-1 0 0,-53-11 6 0 0,-1 1 0 0 0,0-1 0 0 0,1 0 0 0 0,-1-1 0 0 0,0 0-1 0 0,1 0 1 0 0,-1 0 0 0 0,0-1 0 0 0,0 1 0 0 0,0-1 0 0 0,0-1-1 0 0,0 1 1 0 0,0-1 0 0 0,7-5 0 0 0,-10 5 99 0 0,-1 1 0 0 0,1-1 0 0 0,0 1 0 0 0,0 0 0 0 0,0 0 0 0 0,1 0 0 0 0,-1 1 0 0 0,0-1 0 0 0,1 1 0 0 0,-1 0 0 0 0,1-1 0 0 0,0 2 0 0 0,-1-1 0 0 0,1 0 0 0 0,0 1 0 0 0,-1 0 0 0 0,1 0 0 0 0,0 0 0 0 0,0 0 0 0 0,-1 0 0 0 0,1 1 0 0 0,0 0 0 0 0,-1-1 0 0 0,1 1 0 0 0,-1 1 0 0 0,1-1 0 0 0,-1 0 0 0 0,6 4 0 0 0,-6-3-76 0 0,-1-1 1 0 0,1 0 0 0 0,-1-1-1 0 0,1 1 1 0 0,-1 0 0 0 0,1-1-1 0 0,-1 1 1 0 0,1-1-1 0 0,0 0 1 0 0,-1 0 0 0 0,1 0-1 0 0,0 0 1 0 0,-1-1 0 0 0,1 1-1 0 0,-1-1 1 0 0,4 0-1 0 0,0-2-11 0 0,0 1 1 0 0,0-2-1 0 0,0 1 0 0 0,9-7 0 0 0,-10 6-25 0 0,1 0 0 0 0,0 1-1 0 0,0 0 1 0 0,10-5 0 0 0,-13 8 15 0 0,-1-1-1 0 0,1 0 1 0 0,0 1-1 0 0,-1 0 1 0 0,1-1-1 0 0,0 1 1 0 0,0 0-1 0 0,-1 0 1 0 0,1 1-1 0 0,0-1 1 0 0,-1 1-1 0 0,1-1 1 0 0,0 1-1 0 0,-1 0 1 0 0,5 2-1 0 0,14 6 9 0 0,43 18-4 0 0,-54-25-18 0 0,-1 0 0 0 0,1 0 1 0 0,0-1-1 0 0,-1 0 0 0 0,1-1 1 0 0,0 0-1 0 0,15-2 1 0 0,2-3-26 0 0,36-11 0 0 0,-39 9 47 0 0,-12 5 9 0 0,0 0 1 0 0,-1 1 0 0 0,1 1-1 0 0,16 1 1 0 0,-4-1-32 0 0,-18 0-59 0 0,1 1-77 0 0,0-1 0 0 0,0 0 0 0 0,0 0 0 0 0,0-1 0 0 0,0 0 0 0 0,0 0 1 0 0,0 0-1 0 0,0-1 0 0 0,-1 0 0 0 0,1-1 0 0 0,-1 1 0 0 0,1-1 0 0 0,6-4 0 0 0,-5 3-2458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3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152 192 7514 0 0,'-11'4'857'0'0,"0"1"0"0"0,1 0 0 0 0,-1 1 0 0 0,2 0 0 0 0,-1 0 0 0 0,0 1 1 0 0,1 0-1 0 0,1 1 0 0 0,-1 0 0 0 0,1 0 0 0 0,-8 12 0 0 0,12-14-757 0 0,0 0 0 0 0,1 0 0 0 0,0 1-1 0 0,0-1 1 0 0,0 1 0 0 0,1 0 0 0 0,0 0 0 0 0,0-1-1 0 0,1 1 1 0 0,0 1 0 0 0,0-1 0 0 0,1 0-1 0 0,-1 0 1 0 0,2 0 0 0 0,-1 0 0 0 0,1 0 0 0 0,0 0-1 0 0,0 0 1 0 0,4 10 0 0 0,0-3-121 0 0,0-1 0 0 0,0 0 0 0 0,2 0 1 0 0,-1 0-1 0 0,2-1 0 0 0,0 1 0 0 0,0-2 0 0 0,1 1 1 0 0,1-1-1 0 0,-1-1 0 0 0,2 0 0 0 0,21 16 0 0 0,-18-15 8 0 0,1-2-1 0 0,1 0 0 0 0,-1-1 1 0 0,1-1-1 0 0,1 0 1 0 0,-1-1-1 0 0,1-1 1 0 0,0 0-1 0 0,1-2 0 0 0,19 3 1 0 0,-6-3 23 0 0,1-1 1 0 0,0-1 0 0 0,0-2-1 0 0,0-2 1 0 0,0 0 0 0 0,56-15-1 0 0,-74 14 23 0 0,-1-1-1 0 0,-1 0 1 0 0,1-1-1 0 0,-1 0 1 0 0,0-1-1 0 0,0 0 0 0 0,20-18 1 0 0,-24 18 3 0 0,-1 0 1 0 0,0-1-1 0 0,-1 0 1 0 0,0 0-1 0 0,0 0 1 0 0,-1-1-1 0 0,0 0 1 0 0,0 0-1 0 0,-1 0 1 0 0,0-1-1 0 0,5-18 1 0 0,-8 19 18 0 0,0 0 0 0 0,-1-1-1 0 0,1 1 1 0 0,-2-1 0 0 0,1 1 0 0 0,-1 0 0 0 0,-1 0 0 0 0,0-1-1 0 0,0 1 1 0 0,0 0 0 0 0,-2 1 0 0 0,1-1 0 0 0,-1 0-1 0 0,-6-9 1 0 0,-7-13 30 0 0,-1 2 0 0 0,-33-39-1 0 0,35 48 4 0 0,-2 1 1 0 0,0 1-1 0 0,-1 0 0 0 0,-1 1 0 0 0,-26-16 0 0 0,31 23 29 0 0,-1 1-1 0 0,1 0 1 0 0,-2 1 0 0 0,1 1 0 0 0,-1 0-1 0 0,0 2 1 0 0,-1 0 0 0 0,-23-4-1 0 0,32 8-68 0 0,-1 0 0 0 0,0 0 0 0 0,1 1 0 0 0,-1 0 0 0 0,0 1 0 0 0,0 0 0 0 0,1 1-1 0 0,-1 0 1 0 0,1 0 0 0 0,0 1 0 0 0,-1 0 0 0 0,1 1 0 0 0,0 0 0 0 0,1 0 0 0 0,-1 1 0 0 0,1 0 0 0 0,0 1-1 0 0,0-1 1 0 0,1 2 0 0 0,-1-1 0 0 0,1 1 0 0 0,1 0 0 0 0,-1 0 0 0 0,-10 17 0 0 0,8-10-341 0 0,-24 40-3594 0 0,31-49 3505 0 0,0-1-1 0 0,1 0 0 0 0,-1 1 0 0 0,1-1 1 0 0,0 1-1 0 0,-1 7 0 0 0,1-5-1934 0 0,1 8-8338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36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9690 0 0,'-2'0'423'0'0,"-1"0"-1"0"0,0 1 0 0 0,0 0 1 0 0,0-1-1 0 0,0 1 1 0 0,1 0-1 0 0,-1 0 1 0 0,0 1-1 0 0,1-1 1 0 0,-1 1-1 0 0,1-1 1 0 0,-1 1-1 0 0,1 0 0 0 0,0 0 1 0 0,-3 3-1 0 0,2-1-81 0 0,0 0 0 0 0,0 0 0 0 0,0 1 0 0 0,1-1 0 0 0,0 0 0 0 0,0 1 0 0 0,0 0 0 0 0,-2 6 0 0 0,0 9 21 0 0,1 0 0 0 0,1 0-1 0 0,0 32 1 0 0,2-37-70 0 0,0 11-247 0 0,1 1 1 0 0,2 0-1 0 0,1-1 1 0 0,1 1-1 0 0,1-1 1 0 0,1-1 0 0 0,2 1-1 0 0,0-1 1 0 0,1-1-1 0 0,2 0 1 0 0,22 35-1 0 0,-27-49-31 0 0,0-1 0 0 0,1-1 0 0 0,0 1 0 0 0,1-1 0 0 0,-1 0 0 0 0,1-1 0 0 0,1 0 0 0 0,0-1 0 0 0,0 0 0 0 0,0 0 0 0 0,0-1 0 0 0,1 0 0 0 0,0-1 0 0 0,0 0 0 0 0,18 3 0 0 0,2-1-355 0 0,0-2 0 0 0,0-1 0 0 0,1-2 0 0 0,50-4 0 0 0,-74 2-463 0 0,13 0-2199 0 0,-8-2-2094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36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15643 0 0,'0'1'100'0'0,"0"0"1"0"0,0 0-1 0 0,1 1 0 0 0,-1-1 0 0 0,0 0 0 0 0,1 0 0 0 0,-1 0 0 0 0,1 0 1 0 0,0 0-1 0 0,-1 0 0 0 0,1 0 0 0 0,0 0 0 0 0,-1 0 0 0 0,1 0 1 0 0,0 0-1 0 0,0 0 0 0 0,0 0 0 0 0,0-1 0 0 0,0 1 0 0 0,0 0 0 0 0,0 0 1 0 0,0-1-1 0 0,0 1 0 0 0,0-1 0 0 0,0 1 0 0 0,0-1 0 0 0,2 1 0 0 0,35 12 913 0 0,-36-12-891 0 0,15 4 364 0 0,44 15 513 0 0,-56-18-841 0 0,0 0 0 0 0,0 0-1 0 0,-1 1 1 0 0,1 0 0 0 0,-1 0 0 0 0,1 0 0 0 0,-1 0-1 0 0,0 1 1 0 0,5 5 0 0 0,-8-7-85 0 0,0 1-1 0 0,1 0 1 0 0,-1 0 0 0 0,0 0-1 0 0,-1 0 1 0 0,1 0 0 0 0,0 0 0 0 0,-1 0-1 0 0,0 0 1 0 0,0 0 0 0 0,0 0-1 0 0,0 0 1 0 0,0 0 0 0 0,0 0 0 0 0,-1 0-1 0 0,0 0 1 0 0,1 0 0 0 0,-1 0 0 0 0,0 0-1 0 0,0 0 1 0 0,-1 0 0 0 0,-2 4-1 0 0,-1 4-24 0 0,-1 0 0 0 0,-1 0 0 0 0,0-1-1 0 0,-10 11 1 0 0,9-13-420 0 0,-14 16 292 0 0,21-24-102 0 0,1 1 0 0 0,-1-1 0 0 0,1 0-1 0 0,0 1 1 0 0,-1-1 0 0 0,1 0 0 0 0,-1 1 0 0 0,1-1-1 0 0,0 1 1 0 0,-1-1 0 0 0,1 1 0 0 0,0-1-1 0 0,0 1 1 0 0,-1-1 0 0 0,1 1 0 0 0,0-1 0 0 0,0 1-1 0 0,0-1 1 0 0,0 1 0 0 0,0-1 0 0 0,0 1 0 0 0,0-1-1 0 0,0 1 1 0 0,0-1 0 0 0,0 1 0 0 0,0-1-1 0 0,0 1 1 0 0,0 0 0 0 0,0-1 0 0 0,0 1 0 0 0,0-1-1 0 0,1 1 1 0 0,-1-1 0 0 0,0 1 0 0 0,0-1-1 0 0,1 1 1 0 0,-1-1 0 0 0,0 0 0 0 0,1 1 0 0 0,5-1-3761 0 0,-2-3 1204 0 0,6 4-3202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48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43 5449 0 0,'1'-1'472'0'0,"-1"-1"0"0"0,1 1 0 0 0,-1-1 0 0 0,0 1 0 0 0,0-1 0 0 0,0 0 0 0 0,0 1 0 0 0,0-1 0 0 0,0 1 0 0 0,0-1 0 0 0,0 0 0 0 0,-1 1 0 0 0,1-1 0 0 0,-1 1 0 0 0,1-1 0 0 0,-1 1 0 0 0,0-1 0 0 0,1 1 0 0 0,-1 0 0 0 0,0-1 0 0 0,0 1 0 0 0,-1-2 0 0 0,2 3-314 0 0,-1-1-1 0 0,0 1 0 0 0,1-1 0 0 0,-1 1 0 0 0,1-1 1 0 0,-1 1-1 0 0,0-1 0 0 0,1 1 0 0 0,-1-1 0 0 0,0 1 1 0 0,0 0-1 0 0,1-1 0 0 0,-1 1 0 0 0,0 0 0 0 0,0 0 1 0 0,0 0-1 0 0,1-1 0 0 0,-1 1 0 0 0,0 0 0 0 0,0 0 1 0 0,0 0-1 0 0,0 0 0 0 0,1 0 0 0 0,-1 1 0 0 0,0-1 1 0 0,0 0-1 0 0,0 0 0 0 0,1 1 0 0 0,-1-1 0 0 0,0 0 1 0 0,0 1-1 0 0,1-1 0 0 0,-1 0 0 0 0,0 1 0 0 0,1-1 1 0 0,-1 1-1 0 0,0-1 0 0 0,1 1 0 0 0,-1 0 0 0 0,1-1 1 0 0,-1 1-1 0 0,1-1 0 0 0,-1 2 0 0 0,-4 5-34 0 0,0 1 0 0 0,1-1 0 0 0,0 1 0 0 0,1 0 0 0 0,0 0 1 0 0,0 1-1 0 0,0-1 0 0 0,1 0 0 0 0,1 1 0 0 0,-1 0 0 0 0,1-1 0 0 0,1 18 0 0 0,0 4-128 0 0,2 0 0 0 0,9 41 0 0 0,-7-47 6 0 0,2-1 1 0 0,11 32-1 0 0,-13-46-21 0 0,-1 0 0 0 0,2 0 0 0 0,-1 0 0 0 0,1-1 1 0 0,1 0-1 0 0,-1 0 0 0 0,1 0 0 0 0,12 11 0 0 0,6-6-991 0 0,-11-11-2233 0 0,-13-2 2874 0 0,1-1 0 0 0,-1 1-1 0 0,1 0 1 0 0,-1 0 0 0 0,1 0 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4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 9074 0 0,'-2'-3'2873'0'0,"1"3"-2634"0"0,1 0 1 0 0,0 0-1 0 0,0 0 0 0 0,-1 0 1 0 0,1 0-1 0 0,0 0 1 0 0,-1-1-1 0 0,1 1 0 0 0,0 0 1 0 0,-1 0-1 0 0,-4 3 4549 0 0,5-3-4548 0 0,-8 19 3030 0 0,2 20-2484 0 0,5-12-728 0 0,1 0 0 0 0,1 0 0 0 0,1 0 1 0 0,1 0-1 0 0,2 0 0 0 0,1-1 0 0 0,1 0 1 0 0,12 30-1 0 0,-13-135-1871 0 0,-5 65 1778 0 0,1 0 0 0 0,0 1 0 0 0,1 0 0 0 0,7-21 0 0 0,-9 30 35 0 0,0 1 0 0 0,1 0 0 0 0,-1-1 0 0 0,0 1 0 0 0,1 0 1 0 0,0 0-1 0 0,0 0 0 0 0,0 0 0 0 0,0 0 0 0 0,0 1 0 0 0,0-1 1 0 0,1 1-1 0 0,0-1 0 0 0,-1 1 0 0 0,1 0 0 0 0,0 0 0 0 0,0 0 1 0 0,0 0-1 0 0,0 0 0 0 0,0 1 0 0 0,1 0 0 0 0,6-3 0 0 0,-8 5 32 0 0,0-1-1 0 0,1 0 1 0 0,-1 0-1 0 0,0 1 1 0 0,0 0-1 0 0,1-1 1 0 0,-1 1-1 0 0,0 0 1 0 0,0 0-1 0 0,0 0 1 0 0,0 0-1 0 0,0 0 1 0 0,0 1-1 0 0,0-1 1 0 0,0 1-1 0 0,0-1 1 0 0,-1 1-1 0 0,1 0 1 0 0,-1 0-1 0 0,1-1 1 0 0,-1 1-1 0 0,0 0 1 0 0,0 0-1 0 0,1 0 1 0 0,-1 1-1 0 0,-1-1 1 0 0,2 3-1 0 0,3 7 226 0 0,-1-1-1 0 0,-1 1 0 0 0,4 21 0 0 0,-4 5-15 0 0,-3-29-575 0 0,1 1 0 0 0,-1-1 1 0 0,2 0-1 0 0,3 16 0 0 0,3-42-11864 0 0,-7 14 10501 0 0,3-5-3289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49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 9890 0 0,'-16'-2'7120'0'0,"23"-1"-3116"0"0,29-2-2789 0 0,-16 7-980 0 0,36 7 0 0 0,4 1-2223 0 0,-22-9-5240 0 0,-30-3 3439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49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11282 0 0,'-3'5'6358'0'0,"1"6"-3301"0"0,-1 21-653 0 0,3-4-1964 0 0,1 0-1 0 0,2 0 1 0 0,1 0 0 0 0,10 38 0 0 0,-8-44-2077 0 0,1-1 1 0 0,1 0-1 0 0,13 26 0 0 0,-16-41-1673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 8658 0 0,'-8'-6'14569'0'0,"8"32"-11622"0"0,6 41-3682 0 0,-1-30 553 0 0,2-1 0 0 0,1-1 0 0 0,1 1 0 0 0,23 52 0 0 0,-26-65-1410 0 0,-9-37-4855 0 0,0-14-189 0 0,2 16 1231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60 10650 0 0,'0'1'177'0'0,"0"0"0"0"0,-1 0-1 0 0,1 0 1 0 0,0 0 0 0 0,0 0 0 0 0,0 0-1 0 0,0 0 1 0 0,0 0 0 0 0,0 0-1 0 0,0-1 1 0 0,0 1 0 0 0,0 0 0 0 0,0 0-1 0 0,0 0 1 0 0,1 0 0 0 0,-1 0-1 0 0,0 0 1 0 0,1 0 0 0 0,-1-1 0 0 0,1 1-1 0 0,-1 0 1 0 0,1 0 0 0 0,-1 0-1 0 0,1-1 1 0 0,-1 1 0 0 0,1 0-1 0 0,0-1 1 0 0,-1 1 0 0 0,1 0 0 0 0,0-1-1 0 0,0 1 1 0 0,0 0 0 0 0,3-1 211 0 0,-1 1-1 0 0,0-1 1 0 0,1 0 0 0 0,-1 1 0 0 0,0-1-1 0 0,1-1 1 0 0,5 0 0 0 0,10-1 312 0 0,106 0 2490 0 0,-29 2-1972 0 0,146-20 0 0 0,-164 6-1037 0 0,104-13 358 0 0,-155 25-461 0 0,1 1 0 0 0,-1 2 0 0 0,1 0-1 0 0,45 10 1 0 0,63 16 171 0 0,200 16 1 0 0,80-35 1037 0 0,-172-7-916 0 0,-215-2-337 0 0,0-1 0 0 0,-1-2 0 0 0,1-1 0 0 0,44-15 0 0 0,40-6 72 0 0,-97 24-71 0 0,0 0 0 0 0,0 1 0 0 0,0 1 0 0 0,0 0 0 0 0,21 4 0 0 0,-1 2-34 0 0,-20-2 23 0 0,0-1-1 0 0,0 0 0 0 0,0-2 1 0 0,1 0-1 0 0,-1 0 1 0 0,1-2-1 0 0,-1 0 0 0 0,0 0 1 0 0,28-8-1 0 0,-8-3 64 0 0,1 0 0 0 0,1 3 0 0 0,0 1 1 0 0,0 2-1 0 0,51-2 0 0 0,64 7-132 0 0,147 2 493 0 0,-238-3-336 0 0,-44 1-102 0 0,-1 0 1 0 0,1 1-1 0 0,0 1 1 0 0,-1 0-1 0 0,26 6 0 0 0,-37-4-1467 0 0,-14-2-2329 0 0,-12-2-5463 0 0,2-3-311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1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10818 0 0,'0'0'238'0'0,"0"-1"0"0"0,1 1-1 0 0,-1-1 1 0 0,0 1-1 0 0,1 0 1 0 0,-1-1 0 0 0,0 1-1 0 0,1 0 1 0 0,-1 0 0 0 0,0-1-1 0 0,1 1 1 0 0,-1 0-1 0 0,0 0 1 0 0,1-1 0 0 0,-1 1-1 0 0,1 0 1 0 0,-1 0 0 0 0,1 0-1 0 0,-1 0 1 0 0,0 0-1 0 0,1 0 1 0 0,-1 0 0 0 0,1 0-1 0 0,-1 0 1 0 0,1 0 0 0 0,-1 0-1 0 0,1 0 1 0 0,-1 0-1 0 0,1 0 1 0 0,14 10 2795 0 0,8 21-1607 0 0,-21-29-1072 0 0,9 14-230 0 0,-1 1 0 0 0,-1 0 0 0 0,-1 1 0 0 0,0 0 0 0 0,-2 0 0 0 0,0 1 0 0 0,0 0 0 0 0,-2 0 0 0 0,0 0 0 0 0,-2 0 1 0 0,0 1-1 0 0,-1-1 0 0 0,-1 1 0 0 0,0-1 0 0 0,-2 1 0 0 0,0-1 0 0 0,-2 0 0 0 0,0 0 0 0 0,-10 30 0 0 0,4-31-602 0 0,-3 6-977 0 0,11-9-2856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10130 0 0,'-1'0'351'0'0,"0"0"-1"0"0,0 1 1 0 0,0-1-1 0 0,0 0 1 0 0,0 1 0 0 0,0-1-1 0 0,0 1 1 0 0,0-1-1 0 0,0 1 1 0 0,1 0-1 0 0,-1-1 1 0 0,0 1-1 0 0,0 0 1 0 0,1-1 0 0 0,-1 1-1 0 0,0 0 1 0 0,1 0-1 0 0,-1-1 1 0 0,1 1-1 0 0,-1 0 1 0 0,0 2-1 0 0,-2 24 2325 0 0,13 31-2362 0 0,-9-54-4 0 0,4 14-273 0 0,0-1 0 0 0,2 0 0 0 0,15 32 0 0 0,-20-45-32 0 0,1 1 0 0 0,-1 0 0 0 0,1-1-1 0 0,0 0 1 0 0,0 0 0 0 0,1 0 0 0 0,-1 0 0 0 0,1 0 0 0 0,0-1 0 0 0,0 0 0 0 0,0 1-1 0 0,0-2 1 0 0,1 1 0 0 0,-1 0 0 0 0,1-1 0 0 0,0 0 0 0 0,-1 0 0 0 0,9 2 0 0 0,-12-4-4 0 0,1 1 0 0 0,-1-1 0 0 0,1 0 0 0 0,-1 0 0 0 0,0 0 0 0 0,1 0 0 0 0,-1 0 0 0 0,1 0 0 0 0,-1-1 0 0 0,0 1 0 0 0,1 0 0 0 0,-1-1 0 0 0,1 1 0 0 0,-1-1 0 0 0,0 1 0 0 0,0-1 0 0 0,1 0 1 0 0,-1 0-1 0 0,0 1 0 0 0,0-1 0 0 0,0 0 0 0 0,0 0 0 0 0,2-2 0 0 0,-1 0-1 0 0,-1 1 0 0 0,1-1-1 0 0,-1 1 1 0 0,0-1 0 0 0,0 0 0 0 0,0 0 0 0 0,0 0 0 0 0,-1 0 0 0 0,1 0 0 0 0,0-5 0 0 0,-1-3-26 0 0,0 0 0 0 0,0 1 0 0 0,-1-1 0 0 0,-1 1 0 0 0,-3-15 1 0 0,-9-9-420 0 0,11 29-339 0 0,0 0 1 0 0,0 0-1 0 0,0 1 1 0 0,0-1-1 0 0,-1 1 1 0 0,0 0-1 0 0,-8-7 1 0 0,10 10 429 0 0,1 0 0 0 0,-1-1 1 0 0,0 1-1 0 0,0 0 1 0 0,0 0-1 0 0,0 0 0 0 0,0 1 1 0 0,0-1-1 0 0,0 0 1 0 0,0 1-1 0 0,0 0 0 0 0,0-1 1 0 0,0 1-1 0 0,0 0 0 0 0,-1 0 1 0 0,-2 0-1 0 0,2 1 196 0 0,1 0 0 0 0,-1 0 0 0 0,0 0 0 0 0,1 0 0 0 0,-1 0 0 0 0,1 1 0 0 0,-1-1 0 0 0,1 1 0 0 0,0-1 0 0 0,0 1 0 0 0,0 0 1 0 0,0 0-1 0 0,0 0 0 0 0,0 0 0 0 0,-3 4 0 0 0,-7 15-495 0 0,12-20 1018 0 0,-1 1 1 0 0,0 0-1 0 0,1 0 1 0 0,-1-1-1 0 0,1 1 0 0 0,0 0 1 0 0,0 0-1 0 0,-1 0 1 0 0,1 0-1 0 0,0 0 1 0 0,1-1-1 0 0,-1 5 1 0 0,1-5-62 0 0,0 1 0 0 0,-1-1 0 0 0,1 1 0 0 0,0-1 0 0 0,0 0 0 0 0,0 1 0 0 0,0-1 0 0 0,0 0 0 0 0,0 1 0 0 0,1-1 0 0 0,-1 0 0 0 0,0 0 0 0 0,1 0 0 0 0,-1 0 0 0 0,1 0 0 0 0,-1-1 0 0 0,1 1 0 0 0,-1 0 0 0 0,1-1 0 0 0,-1 1 0 0 0,1-1 0 0 0,-1 1 0 0 0,1-1 0 0 0,0 0 0 0 0,-1 0 0 0 0,1 0 0 0 0,2 0 0 0 0,19 2 86 0 0,0-1 1 0 0,40-4 0 0 0,-51 2-1975 0 0,1-2-1 0 0,-1 0 1 0 0,22-8 0 0 0,-9 8-6082 0 0,-15-1 3519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1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9018 0 0,'0'28'9458'0'0,"-2"1"-5089"0"0,1-2-4376 0 0,1 0 0 0 0,4 39 0 0 0,3-32-1138 0 0,-3-16-1738 0 0,0 1-4527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14339 0 0,'0'3'457'0'0,"0"0"0"0"0,0 0-1 0 0,1 0 1 0 0,-1 0 0 0 0,1 0 0 0 0,-1 0 0 0 0,1-1-1 0 0,0 1 1 0 0,0 0 0 0 0,1 0 0 0 0,-1-1 0 0 0,1 1-1 0 0,-1 0 1 0 0,1-1 0 0 0,2 3 0 0 0,-2-3-295 0 0,0 0 1 0 0,1 1-1 0 0,-1-1 1 0 0,1 0-1 0 0,0-1 1 0 0,-1 1-1 0 0,1 0 1 0 0,0-1 0 0 0,0 0-1 0 0,0 0 1 0 0,0 1-1 0 0,5-1 1 0 0,-4 0-385 0 0,0 0 0 0 0,1-1 1 0 0,-1 1-1 0 0,0-1 1 0 0,0-1-1 0 0,1 1 0 0 0,-1 0 1 0 0,0-1-1 0 0,7-2 0 0 0,-7 2-294 0 0,-1 0 0 0 0,1-1 0 0 0,0 1 0 0 0,-1-1-1 0 0,0 0 1 0 0,1 0 0 0 0,-1-1 0 0 0,0 1-1 0 0,0-1 1 0 0,5-5 0 0 0,-7 7 160 0 0,0-1 0 0 0,0 1-1 0 0,0-1 1 0 0,0 1 0 0 0,0-1 0 0 0,-1 0 0 0 0,1 1 0 0 0,-1-1-1 0 0,1 0 1 0 0,-1 1 0 0 0,0-1 0 0 0,1 0 0 0 0,-1 0-1 0 0,0-3 1 0 0,0-4-1361 0 0,7-10-3696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12803 0 0,'0'-1'344'0'0,"0"0"0"0"0,0 0 0 0 0,0-1-1 0 0,0 1 1 0 0,1 0 0 0 0,-1 0 0 0 0,1 0 0 0 0,-1 0 0 0 0,1 0 0 0 0,-1-1 0 0 0,1 1 0 0 0,-1 0 0 0 0,1 0 0 0 0,0 0 0 0 0,0 0 0 0 0,0 1 0 0 0,-1-1 0 0 0,1 0 0 0 0,0 0 0 0 0,0 0-1 0 0,0 1 1 0 0,0-1 0 0 0,0 0 0 0 0,1 1 0 0 0,1-2 0 0 0,-1 2-205 0 0,0 0 0 0 0,0 0 0 0 0,0 0 0 0 0,0 0 0 0 0,0 0 0 0 0,0 0 0 0 0,0 1 0 0 0,0-1 0 0 0,0 0 0 0 0,0 1 0 0 0,0 0 0 0 0,0-1 1 0 0,0 1-1 0 0,2 2 0 0 0,0-2-116 0 0,-1 1 0 0 0,0 0 0 0 0,0 0 0 0 0,0 0 1 0 0,0 0-1 0 0,-1 1 0 0 0,1-1 0 0 0,-1 1 1 0 0,1 0-1 0 0,-1 0 0 0 0,0 0 0 0 0,0 0 0 0 0,0 0 1 0 0,0 0-1 0 0,-1 0 0 0 0,1 0 0 0 0,-1 1 1 0 0,2 4-1 0 0,-4 1-14 0 0,1 1 0 0 0,-1-1 0 0 0,0 0 0 0 0,-1 1 0 0 0,0-1 0 0 0,-4 10 0 0 0,5-15-122 0 0,-1 1-1 0 0,1-1 0 0 0,-1 0 0 0 0,0 0 0 0 0,0 0 1 0 0,-1 0-1 0 0,1 0 0 0 0,-1 0 0 0 0,0-1 1 0 0,0 1-1 0 0,0-1 0 0 0,0 0 0 0 0,0 0 1 0 0,-7 5-1 0 0,21-13 37 0 0,1 1 0 0 0,-1 1 0 0 0,1 0 0 0 0,0 1 1 0 0,20-1-1 0 0,15-4-600 0 0,-28 1-4035 0 0,-14-9-1907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11578 0 0,'0'0'258'0'0,"-1"-1"0"0"0,1 1-1 0 0,0-1 1 0 0,0 1-1 0 0,-1-1 1 0 0,1 1-1 0 0,0-1 1 0 0,0 1-1 0 0,0-1 1 0 0,0 1-1 0 0,0-1 1 0 0,0 1-1 0 0,0-1 1 0 0,0 0-1 0 0,0 1 1 0 0,0-1-1 0 0,0 1 1 0 0,0-1-1 0 0,0 1 1 0 0,0-1 0 0 0,0 1-1 0 0,0-1 1 0 0,1 1-1 0 0,-1-1 1 0 0,0 1-1 0 0,0-1 1 0 0,1 1-1 0 0,-1-1 1 0 0,0 1-1 0 0,1 0 1 0 0,-1-1-1 0 0,0 1 1 0 0,1-1-1 0 0,-1 1 1 0 0,1 0-1 0 0,-1 0 1 0 0,1-1-1 0 0,0 1 1 0 0,1-1-61 0 0,0 0 1 0 0,0 1-1 0 0,1 0 1 0 0,-1-1-1 0 0,0 1 0 0 0,1 0 1 0 0,-1 0-1 0 0,0 0 1 0 0,4 1-1 0 0,49 13-673 0 0,-52-13 496 0 0,-1 0 0 0 0,1 0 0 0 0,-1 0 0 0 0,0 0 1 0 0,1 0-1 0 0,-1 1 0 0 0,0-1 0 0 0,0 1 0 0 0,0-1 1 0 0,0 1-1 0 0,0 0 0 0 0,0 0 0 0 0,0 0 0 0 0,0 0 1 0 0,-1 0-1 0 0,1 0 0 0 0,-1 1 0 0 0,0-1 0 0 0,1 0 1 0 0,-1 1-1 0 0,0-1 0 0 0,0 3 0 0 0,0 0-153 0 0,-1 0 0 0 0,0-1-1 0 0,0 1 1 0 0,-1 0 0 0 0,1-1-1 0 0,-1 1 1 0 0,0 0 0 0 0,-1-1 0 0 0,1 1-1 0 0,-1-1 1 0 0,-3 8 0 0 0,2-6-79 0 0,-1 1 0 0 0,1-2 0 0 0,-1 1 0 0 0,-7 8 1 0 0,9-12 206 0 0,0 0 0 0 0,1 0 0 0 0,-1 0 1 0 0,0-1-1 0 0,0 1 0 0 0,0-1 0 0 0,0 1 0 0 0,0-1 1 0 0,0 0-1 0 0,0 1 0 0 0,0-1 0 0 0,-1-1 1 0 0,1 1-1 0 0,0 0 0 0 0,-1 0 0 0 0,-2 0 0 0 0,38-10 1512 0 0,-5 9-1675 0 0,33-3-540 0 0,-57 2-791 0 0,1 0 0 0 0,-1 0 0 0 0,1-1 0 0 0,-1 1 0 0 0,0-1 0 0 0,6-3 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9818 0 0,'-2'11'8714'0'0,"1"19"-7933"0"0,1-26-102 0 0,-2 19-306 0 0,1-17-369 0 0,0 0 1 0 0,1 1-1 0 0,-1-1 0 0 0,1 0 0 0 0,0 0 0 0 0,1 1 0 0 0,0-1 1 0 0,0 0-1 0 0,0 0 0 0 0,4 11 0 0 0,-4-16 4 0 0,0 0 0 0 0,-1-1 0 0 0,1 1 0 0 0,0-1 0 0 0,0 0 0 0 0,0 1 1 0 0,0-1-1 0 0,0 1 0 0 0,-1-1 0 0 0,1 0 0 0 0,0 0 0 0 0,0 0 0 0 0,0 1 0 0 0,0-1 0 0 0,0 0 0 0 0,0 0 0 0 0,0 0 0 0 0,0-1 0 0 0,0 1 0 0 0,0 0 1 0 0,0 0-1 0 0,0 0 0 0 0,-1-1 0 0 0,1 1 0 0 0,0 0 0 0 0,0-1 0 0 0,0 1 0 0 0,1-1 0 0 0,31-17-445 0 0,-26 14-224 0 0,10-6-2238 0 0,-14 8 1930 0 0,-1 1 0 0 0,0-1-1 0 0,0 0 1 0 0,0 0 0 0 0,0 0-1 0 0,0 0 1 0 0,0 0 0 0 0,2-5-1 0 0,0 0-3577 0 0</inkml:trace>
  <inkml:trace contextRef="#ctx0" brushRef="#br0" timeOffset="1">128 1 8066 0 0,'5'14'9098'0'0,"-3"3"-4084"0"0,-1 47-3640 0 0,-1-24-734 0 0,6 36-1315 0 0,5-27-4870 0 0,-11-39 1278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8866 0 0,'0'-1'186'0'0,"0"1"0"0"0,-1 0 0 0 0,1 0-1 0 0,0 0 1 0 0,0-1 0 0 0,-1 1 0 0 0,1 0 0 0 0,0 0 0 0 0,0 0 0 0 0,-1 0 0 0 0,1 0-1 0 0,0-1 1 0 0,-1 1 0 0 0,1 0 0 0 0,0 0 0 0 0,-1 0 0 0 0,1 0 0 0 0,0 0 0 0 0,0 0-1 0 0,-1 0 1 0 0,1 0 0 0 0,0 0 0 0 0,-1 0 0 0 0,1 0 0 0 0,0 0 0 0 0,-1 1 0 0 0,1-1-1 0 0,0 0 1 0 0,-1 0 0 0 0,1 0 0 0 0,0 0 0 0 0,0 0 0 0 0,-1 1 0 0 0,1-1 0 0 0,0 0-1 0 0,0 0 1 0 0,-1 0 0 0 0,1 1 0 0 0,0-1 0 0 0,0 0 0 0 0,0 0 0 0 0,-1 1 0 0 0,1-1-1 0 0,0 0 1 0 0,0 0 0 0 0,0 1 0 0 0,0-1 0 0 0,0 0 0 0 0,0 1 0 0 0,0-1 0 0 0,-1 1-1 0 0,-2 28 1924 0 0,9 33-2434 0 0,-3-50 323 0 0,0-1 0 0 0,1 0 0 0 0,0 1 0 0 0,1-2 0 0 0,0 1 0 0 0,1-1 1 0 0,0 1-1 0 0,1-1 0 0 0,8 10 0 0 0,-11-15-32 0 0,0-1 0 0 0,0 1 0 0 0,0-1 0 0 0,1 0 0 0 0,-1 0 0 0 0,1 0 0 0 0,0-1 0 0 0,0 1 1 0 0,1-1-1 0 0,-1-1 0 0 0,1 1 0 0 0,-1-1 0 0 0,1 0 0 0 0,0 0 0 0 0,0 0 0 0 0,0-1 0 0 0,0 0 0 0 0,0 0 0 0 0,8 0 1 0 0,-12-1 8 0 0,0 0 0 0 0,0-1 1 0 0,0 1-1 0 0,0 0 0 0 0,0-1 1 0 0,0 1-1 0 0,0-1 1 0 0,0 0-1 0 0,-1 0 0 0 0,1 0 1 0 0,0 1-1 0 0,-1-2 0 0 0,1 1 1 0 0,0 0-1 0 0,-1 0 1 0 0,1 0-1 0 0,-1-1 0 0 0,0 1 1 0 0,2-3-1 0 0,-1 1 19 0 0,0-1 0 0 0,-1 1-1 0 0,1 0 1 0 0,-1 0 0 0 0,0-1-1 0 0,0 1 1 0 0,0-1 0 0 0,0 1 0 0 0,-1-1-1 0 0,1-3 1 0 0,-1-9 88 0 0,-1 0 1 0 0,-1 1-1 0 0,-6-29 0 0 0,7 39-66 0 0,-1-8-81 0 0,-1 1 0 0 0,0 0-1 0 0,-1 0 1 0 0,-8-17-1 0 0,11 27-150 0 0,0 0-1 0 0,0 0 0 0 0,-1-1 1 0 0,1 1-1 0 0,-1 0 0 0 0,0 0 1 0 0,0 0-1 0 0,0 1 0 0 0,0-1 1 0 0,0 0-1 0 0,0 1 0 0 0,-2-2 0 0 0,2 2-165 0 0,0 1-1 0 0,0-1 1 0 0,1 1-1 0 0,-1-1 1 0 0,0 1-1 0 0,1 0 1 0 0,-1-1-1 0 0,0 1 1 0 0,0 0-1 0 0,0 0 1 0 0,1 1-1 0 0,-1-1 1 0 0,0 0-1 0 0,0 1 1 0 0,1-1-1 0 0,-1 1 1 0 0,0-1-1 0 0,1 1 1 0 0,-4 1-1 0 0,-5 4-4503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6737 0 0,'-16'11'8108'0'0,"16"-11"-7970"0"0,-1 0-1 0 0,1 1 1 0 0,0-1-1 0 0,0 0 0 0 0,0 0 1 0 0,0 1-1 0 0,0-1 1 0 0,-1 0-1 0 0,1 0 0 0 0,0 1 1 0 0,0-1-1 0 0,0 0 1 0 0,0 1-1 0 0,0-1 0 0 0,0 0 1 0 0,0 1-1 0 0,0-1 1 0 0,0 0-1 0 0,0 0 0 0 0,0 1 1 0 0,0-1-1 0 0,1 0 1 0 0,-1 1-1 0 0,0-1 1 0 0,0 0-1 0 0,0 0 0 0 0,0 1 1 0 0,0-1-1 0 0,0 0 1 0 0,1 0-1 0 0,-1 1 0 0 0,3 1 114 0 0,0 0-1 0 0,0 0 0 0 0,1 0 0 0 0,-1 0 1 0 0,0 0-1 0 0,1-1 0 0 0,5 2 1 0 0,5 2-82 0 0,1-1 0 0 0,0 0 0 0 0,0-1 1 0 0,18 1-1 0 0,15-7-2102 0 0,-43 3 870 0 0,0-2 1 0 0,-1 1-1 0 0,1 0 1 0 0,-1-1-1 0 0,0 0 0 0 0,1 0 1 0 0,5-4-1 0 0,0-2-5617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4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14603 0 0,'6'11'6317'0'0,"-1"16"-4884"0"0,-1-8-1208 0 0,17 53 7 0 0,1 4-2790 0 0,-5-26-7058 0 0,-13-41 3477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3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8746 0 0,'-1'0'308'0'0,"0"0"0"0"0,0 0 1 0 0,1 1-1 0 0,-1-1 0 0 0,0 0 0 0 0,1 0 0 0 0,-1 1 1 0 0,0-1-1 0 0,0 1 0 0 0,1-1 0 0 0,-1 0 1 0 0,1 1-1 0 0,-1-1 0 0 0,0 1 0 0 0,1-1 0 0 0,-1 1 1 0 0,1 0-1 0 0,-1-1 0 0 0,1 1 0 0 0,0 0 1 0 0,-1-1-1 0 0,1 1 0 0 0,0 0 0 0 0,-1-1 1 0 0,1 1-1 0 0,0 0 0 0 0,0-1 0 0 0,-1 1 0 0 0,1 1 1 0 0,1-1-59 0 0,0 0 0 0 0,0-1 0 0 0,0 1 0 0 0,0 0 0 0 0,0 0 1 0 0,0-1-1 0 0,0 1 0 0 0,0-1 0 0 0,0 1 0 0 0,0-1 0 0 0,0 1 1 0 0,0-1-1 0 0,0 0 0 0 0,0 1 0 0 0,3-1 0 0 0,51 6 1345 0 0,-54-6-1568 0 0,104-1 733 0 0,-41 0-6174 0 0,-51 0-902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5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52 11787 0 0,'-2'-20'7268'0'0,"10"11"-4465"0"0,-4 8-2746 0 0,-1 0 0 0 0,1 1 0 0 0,0 0-1 0 0,0-1 1 0 0,-1 1 0 0 0,1 0 0 0 0,5 1 0 0 0,-8 0-32 0 0,97 3 74 0 0,-139-25-3155 0 0,38 20 3055 0 0,-1 0-1 0 0,1 0 0 0 0,-1 1 0 0 0,1-1 0 0 0,-1 1 0 0 0,1-1 1 0 0,-1 1-1 0 0,1 0 0 0 0,-1 0 0 0 0,0 1 0 0 0,1-1 0 0 0,-1 1 1 0 0,1 0-1 0 0,-1 0 0 0 0,1 0 0 0 0,-1 0 0 0 0,1 1 0 0 0,0-1 1 0 0,0 1-1 0 0,-5 3 0 0 0,6-3 47 0 0,-1 1 0 0 0,1-1 0 0 0,0 1 1 0 0,0 0-1 0 0,1 0 0 0 0,-1-1 0 0 0,0 1 0 0 0,1 0 0 0 0,0 1 0 0 0,0-1 1 0 0,0 0-1 0 0,0 0 0 0 0,0 0 0 0 0,0 1 0 0 0,1-1 0 0 0,0 0 1 0 0,0 1-1 0 0,0-1 0 0 0,0 0 0 0 0,0 1 0 0 0,2 5 0 0 0,0 0 1 0 0,0-1 0 0 0,1 0 0 0 0,0 0 0 0 0,0 0 0 0 0,1 0 0 0 0,0-1 0 0 0,0 1 0 0 0,1-1 0 0 0,0 0 0 0 0,0 0 0 0 0,1-1 0 0 0,-1 0 0 0 0,11 9 0 0 0,-11-11-178 0 0,-1 0-1 0 0,2 0 1 0 0,-1 0-1 0 0,0-1 1 0 0,1 1-1 0 0,0-1 1 0 0,-1-1-1 0 0,1 1 1 0 0,1-1-1 0 0,-1 0 1 0 0,0 0-1 0 0,0-1 1 0 0,1 0-1 0 0,-1 0 1 0 0,0 0-1 0 0,1-1 1 0 0,-1 0-1 0 0,10-1 1 0 0,-15 1-231 0 0,0 0 1 0 0,0 0-1 0 0,0 0 1 0 0,0-1-1 0 0,0 1 1 0 0,-1 0-1 0 0,1 0 1 0 0,0-1-1 0 0,0 1 1 0 0,0-1-1 0 0,0 1 1 0 0,-1-1-1 0 0,1 1 1 0 0,0-1-1 0 0,0 1 1 0 0,-1-1-1 0 0,1 0 1 0 0,0 1-1 0 0,-1-1 1 0 0,1 0-1 0 0,0-1 1 0 0,2-5-5661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55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8370 0 0,'25'0'7230'0'0,"14"-1"-2753"0"0,3 3-4361 0 0,-35-1-817 0 0,0-1 1 0 0,0 1-1 0 0,0 1 1 0 0,0 0-1 0 0,0 0 1 0 0,0 0-1 0 0,-1 1 1 0 0,11 5-1 0 0,-8 2-4713 0 0,-6-3 453 0 0</inkml:trace>
  <inkml:trace contextRef="#ctx0" brushRef="#br0" timeOffset="1">29 211 11418 0 0,'10'1'6901'0'0,"9"1"-3374"0"0,103 22-3059 0 0,-75-12-2840 0 0,-16-1-4777 0 0,-21-8 5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29 798 4313 0 0,'-2'3'831'0'0,"1"0"0"0"0,-1 1 0 0 0,0-1 0 0 0,1 1 0 0 0,0-1 0 0 0,0 1 0 0 0,-3 8 3225 0 0,-10-449-1456 0 0,14 426-2511 0 0,0 0 0 0 0,1 0 0 0 0,1 0 0 0 0,0 0 0 0 0,0 0 0 0 0,7-19 1 0 0,-6 25-32 0 0,0-1 1 0 0,0 0-1 0 0,1 1 1 0 0,-1-1-1 0 0,1 1 1 0 0,1 0-1 0 0,-1 0 1 0 0,1 0-1 0 0,0 1 1 0 0,0 0-1 0 0,0 0 1 0 0,10-6 0 0 0,27-15 250 0 0,0 2 0 0 0,2 2 0 0 0,1 1 0 0 0,0 3 0 0 0,73-18 1 0 0,-17 10-243 0 0,1 6 0 0 0,118-9 0 0 0,181 10 1076 0 0,-112 31 691 0 0,-90-1-985 0 0,-186-12-771 0 0,4 0 58 0 0,0 0 0 0 0,0 1-1 0 0,0 1 1 0 0,0 1 0 0 0,-1 0 0 0 0,18 6-1 0 0,-32-7-115 0 0,1 0 0 0 0,-1 0 0 0 0,0 0-1 0 0,1 0 1 0 0,-1 0 0 0 0,0 0-1 0 0,0 0 1 0 0,-1 1 0 0 0,1-1 0 0 0,0 1-1 0 0,-1 0 1 0 0,0-1 0 0 0,1 1 0 0 0,-1 0-1 0 0,0 0 1 0 0,1 4 0 0 0,10 53 77 0 0,-10-50-83 0 0,5 56-62 0 0,-2 1-1 0 0,-4-1 0 0 0,-7 70 1 0 0,1-6-47 0 0,0-64 507 0 0,1-23-2209 0 0,3-15-4287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6825 0 0,'-1'-2'5187'0'0,"7"-4"-3514"0"0,6-4-844 0 0,15-3 653 0 0,37-14-1 0 0,-41 19-1344 0 0,0 2 0 0 0,1 0 0 0 0,-1 2 0 0 0,1 0 0 0 0,0 2 0 0 0,0 0 0 0 0,36 3 0 0 0,-39 1-463 0 0,50 0 536 0 0,-26-10-7634 0 0,-36 6 1192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4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10426 0 0,'0'0'123'0'0,"0"0"-1"0"0,-1 0 1 0 0,1-1-1 0 0,0 1 0 0 0,-1 0 1 0 0,1 0-1 0 0,0 0 1 0 0,-1 0-1 0 0,1 0 1 0 0,0 0-1 0 0,0 0 1 0 0,-1 0-1 0 0,1 0 1 0 0,0 0-1 0 0,-1 0 0 0 0,1 0 1 0 0,0 0-1 0 0,-1 0 1 0 0,1 0-1 0 0,0 0 1 0 0,-1 0-1 0 0,1 0 1 0 0,0 1-1 0 0,0-1 0 0 0,-1 0 1 0 0,1 0-1 0 0,0 0 1 0 0,-1 0-1 0 0,1 1 1 0 0,0-1-1 0 0,0 0 1 0 0,0 0-1 0 0,-1 1 0 0 0,1-1 1 0 0,0 0-1 0 0,0 0 1 0 0,0 1-1 0 0,0-1 1 0 0,-1 0-1 0 0,1 1 1 0 0,0-1-1 0 0,0 0 1 0 0,0 0-1 0 0,0 1 0 0 0,0-1 1 0 0,13 13 1888 0 0,24 8-1174 0 0,-31-18-609 0 0,-1 0 0 0 0,1 0 0 0 0,-1 0 0 0 0,0 1 0 0 0,0-1 1 0 0,-1 1-1 0 0,1 0 0 0 0,-1 1 0 0 0,0-1 0 0 0,0 1 0 0 0,0 0 0 0 0,-1 0 1 0 0,1 0-1 0 0,-1 1 0 0 0,2 5 0 0 0,-3-6-104 0 0,-1-1-1 0 0,0 0 1 0 0,0 1 0 0 0,-1-1-1 0 0,1 1 1 0 0,-1-1 0 0 0,0 1-1 0 0,0-1 1 0 0,-1 0 0 0 0,1 1-1 0 0,-1-1 1 0 0,0 1-1 0 0,0-1 1 0 0,0 0 0 0 0,-1 0-1 0 0,0 1 1 0 0,1-1 0 0 0,-2 0-1 0 0,1 0 1 0 0,0-1 0 0 0,-5 6-1 0 0,3-4-127 0 0,0 0 0 0 0,-1 0 1 0 0,0-1-1 0 0,1 0 0 0 0,-2 0 0 0 0,1 0 0 0 0,0-1 0 0 0,-1 1 0 0 0,0-1 0 0 0,-7 2 0 0 0,-24 15-1638 0 0,37-20 1559 0 0,0 0 0 0 0,0 0 0 0 0,0 1 0 0 0,0-1 0 0 0,-1 0 1 0 0,1 0-1 0 0,0 0 0 0 0,0 0 0 0 0,0 0 0 0 0,0 0 0 0 0,0 0 1 0 0,0 0-1 0 0,-1 0 0 0 0,1 0 0 0 0,0 0 0 0 0,0 1 0 0 0,0-1 0 0 0,0 0 1 0 0,0 0-1 0 0,0 0 0 0 0,0 0 0 0 0,0 0 0 0 0,0 0 0 0 0,0 0 0 0 0,0 1 1 0 0,0-1-1 0 0,0 0 0 0 0,-1 0 0 0 0,1 0 0 0 0,0 0 0 0 0,0 0 1 0 0,0 1-1 0 0,0-1 0 0 0,0 0 0 0 0,0 0 0 0 0,0 0 0 0 0,1 0 0 0 0,-1 0 1 0 0,0 1-1 0 0,0-1 0 0 0,0 0 0 0 0,0 0 0 0 0,0 0 0 0 0,0 0 1 0 0,0 0-1 0 0,0 0 0 0 0,0 0 0 0 0,0 1 0 0 0,0-1 0 0 0,0 0 0 0 0,0 0 1 0 0,1 0-1 0 0,-1 0 0 0 0,0 0 0 0 0,0 0 0 0 0,0 0 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6 9554 0 0,'-4'-1'658'0'0,"0"0"0"0"0,1 0 0 0 0,-1 0 0 0 0,0 0 0 0 0,0 1 1 0 0,0-1-1 0 0,0 1 0 0 0,0 0 0 0 0,0 0 0 0 0,0 1 0 0 0,0-1 0 0 0,0 1 0 0 0,0 0 0 0 0,0 0 0 0 0,-4 1 0 0 0,6-1-564 0 0,1 0-1 0 0,-1 0 1 0 0,0 0-1 0 0,1 1 1 0 0,-1-1 0 0 0,1 0-1 0 0,-1 1 1 0 0,1-1-1 0 0,0 1 1 0 0,0-1-1 0 0,-1 1 1 0 0,1-1-1 0 0,0 1 1 0 0,0 0-1 0 0,0 0 1 0 0,1-1 0 0 0,-1 1-1 0 0,0 0 1 0 0,1 0-1 0 0,-1 0 1 0 0,1 0-1 0 0,0 0 1 0 0,0 0-1 0 0,-1 0 1 0 0,1 0-1 0 0,0 0 1 0 0,1 0 0 0 0,-1 0-1 0 0,0 0 1 0 0,1 0-1 0 0,-1 0 1 0 0,2 3-1 0 0,0 1-120 0 0,1 0-1 0 0,0 0 0 0 0,0 0 0 0 0,1-1 1 0 0,0 1-1 0 0,-1-1 0 0 0,2 0 1 0 0,-1 0-1 0 0,1 0 0 0 0,0 0 1 0 0,0-1-1 0 0,0 0 0 0 0,0 0 1 0 0,11 5-1 0 0,-12-6 5 0 0,0-1 1 0 0,0 0-1 0 0,0-1 1 0 0,0 1-1 0 0,1-1 1 0 0,-1 0-1 0 0,1 0 1 0 0,-1 0-1 0 0,1 0 1 0 0,5-1-1 0 0,-8 0 9 0 0,1 0-1 0 0,-1 0 0 0 0,1-1 0 0 0,-1 1 0 0 0,1-1 0 0 0,-1 0 0 0 0,0 0 0 0 0,1 0 0 0 0,-1 0 0 0 0,0 0 0 0 0,0 0 0 0 0,1 0 0 0 0,-1-1 0 0 0,0 1 0 0 0,0-1 0 0 0,-1 0 1 0 0,1 0-1 0 0,0 1 0 0 0,1-3 0 0 0,-2 2-12 0 0,1 0-1 0 0,-1 0 1 0 0,0 0 0 0 0,0 0 0 0 0,0 0 0 0 0,-1 0 0 0 0,1 0-1 0 0,0 0 1 0 0,-1 0 0 0 0,1 0 0 0 0,-1 0 0 0 0,0 0 0 0 0,0 0 0 0 0,0 0-1 0 0,0 0 1 0 0,0-1 0 0 0,0 1 0 0 0,0 0 0 0 0,-1-3 0 0 0,-1 0-54 0 0,1 1 1 0 0,-1 0-1 0 0,0-1 1 0 0,0 1-1 0 0,-1 0 1 0 0,1 0-1 0 0,-1 0 1 0 0,-6-6-1 0 0,5 5-14 0 0,0 1 0 0 0,0 0-1 0 0,0 0 1 0 0,-1 0 0 0 0,0 1 0 0 0,0-1-1 0 0,0 1 1 0 0,0 0 0 0 0,0 1-1 0 0,0-1 1 0 0,-1 1 0 0 0,1 0 0 0 0,-1 0-1 0 0,-11-1 1 0 0,9 5-1676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11458 0 0,'11'5'7369'0'0,"-3"10"-4099"0"0,2 19-2287 0 0,-8-24-323 0 0,3 10-585 0 0,16 49 182 0 0,-18-63-929 0 0,0 0 0 0 0,0 0 0 0 0,0 0 0 0 0,7 9 0 0 0,-20-39-5499 0 0,5-9 4378 0 0,7-30 2736 0 0,-2 60-699 0 0,0 0 0 0 0,1 1 1 0 0,-1-1-1 0 0,1 1 0 0 0,0-1 0 0 0,0 1 0 0 0,0-1 0 0 0,0 1 1 0 0,0-1-1 0 0,0 1 0 0 0,0 0 0 0 0,1-1 0 0 0,-1 1 1 0 0,1 0-1 0 0,0 0 0 0 0,0 0 0 0 0,0 0 0 0 0,0 1 1 0 0,0-1-1 0 0,0 0 0 0 0,0 1 0 0 0,0-1 0 0 0,1 1 1 0 0,3-1-1 0 0,-4 1-172 0 0,1 0 0 0 0,-1 1 0 0 0,1 0 0 0 0,0 0 0 0 0,-1 0 1 0 0,1 0-1 0 0,0 0 0 0 0,0 0 0 0 0,-1 1 0 0 0,1-1 0 0 0,-1 1 0 0 0,1 0 1 0 0,0 0-1 0 0,-1 0 0 0 0,0 0 0 0 0,1 0 0 0 0,-1 0 0 0 0,0 1 0 0 0,1-1 1 0 0,-1 1-1 0 0,0 0 0 0 0,0 0 0 0 0,0-1 0 0 0,2 5 0 0 0,-3-5-260 0 0,0-1-1 0 0,0 1 1 0 0,-1 0-1 0 0,1 0 1 0 0,0 0-1 0 0,-1 0 0 0 0,1 0 1 0 0,-1 0-1 0 0,1 0 1 0 0,-1 0-1 0 0,1 0 1 0 0,-1 0-1 0 0,0 1 1 0 0,0-1-1 0 0,1 0 0 0 0,-1 0 1 0 0,0 0-1 0 0,0 0 1 0 0,0 0-1 0 0,0 1 1 0 0,0-1-1 0 0,-1 0 1 0 0,1 0-1 0 0,0 0 0 0 0,0 0 1 0 0,-1 0-1 0 0,0 2 1 0 0,0-1-785 0 0,0 0 1 0 0,-1 0-1 0 0,1 0 1 0 0,-1 0 0 0 0,0 0-1 0 0,0 0 1 0 0,1-1-1 0 0,-1 1 1 0 0,0 0-1 0 0,0-1 1 0 0,-4 2-1 0 0,-6 1-2581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5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7362 0 0,'20'-3'12691'0'0,"10"-1"-7675"0"0,4 2-4951 0 0,-31 2-498 0 0,0-1 1 0 0,-1 2-1 0 0,1-1 1 0 0,0 0-1 0 0,0 1 1 0 0,0-1-1 0 0,-1 1 1 0 0,1 0-1 0 0,0-1 1 0 0,-1 1-1 0 0,1 1 1 0 0,-1-1-1 0 0,1 0 1 0 0,-1 1-1 0 0,0-1 1 0 0,0 1-1 0 0,1 0 1 0 0,-1-1-1 0 0,3 5 1 0 0,-2 4-6078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10394 0 0,'0'6'504'0'0,"1"0"0"0"0,0 0 0 0 0,0-1 0 0 0,0 1 0 0 0,1 0 0 0 0,0-1 0 0 0,0 1 0 0 0,0-1 0 0 0,1 0 0 0 0,-1 0 0 0 0,7 7 0 0 0,-8-10-360 0 0,0 0 1 0 0,1-1-1 0 0,-1 1 1 0 0,1-1-1 0 0,-1 1 1 0 0,1-1-1 0 0,0 0 1 0 0,0 0 0 0 0,0 0-1 0 0,0 0 1 0 0,0 0-1 0 0,-1 0 1 0 0,2 0-1 0 0,-1-1 1 0 0,0 1-1 0 0,0-1 1 0 0,0 0 0 0 0,0 1-1 0 0,0-1 1 0 0,0 0-1 0 0,0 0 1 0 0,1 0-1 0 0,-1 0 1 0 0,0-1 0 0 0,0 1-1 0 0,0-1 1 0 0,0 1-1 0 0,0-1 1 0 0,0 0-1 0 0,0 1 1 0 0,0-1-1 0 0,0 0 1 0 0,3-3 0 0 0,1 0-196 0 0,1 0 1 0 0,-1-1-1 0 0,-1 0 1 0 0,11-10 0 0 0,-15 13 36 0 0,1 1 1 0 0,0-1 0 0 0,-1 0-1 0 0,1 0 1 0 0,-1 0 0 0 0,1 0 0 0 0,-1-1-1 0 0,0 1 1 0 0,0 0 0 0 0,0 0 0 0 0,0-1-1 0 0,0 1 1 0 0,-1 0 0 0 0,1-1 0 0 0,-1 1-1 0 0,0-1 1 0 0,1 1 0 0 0,-1-5-1 0 0,-1 6 28 0 0,0 0-1 0 0,1 0 0 0 0,-1 0 0 0 0,0 0 1 0 0,0 0-1 0 0,0 0 0 0 0,0 0 0 0 0,0 0 0 0 0,0 0 1 0 0,0 1-1 0 0,0-1 0 0 0,0 0 0 0 0,0 1 0 0 0,-1-1 1 0 0,1 1-1 0 0,0-1 0 0 0,0 1 0 0 0,0 0 0 0 0,-1-1 1 0 0,1 1-1 0 0,0 0 0 0 0,-1 0 0 0 0,1 0 1 0 0,0 0-1 0 0,0 0 0 0 0,-1 0 0 0 0,1 0 0 0 0,-2 1 1 0 0,-39 6 228 0 0,41-7-241 0 0,-4 1 8 0 0,1 1-1 0 0,0-1 1 0 0,0 0-1 0 0,0 1 0 0 0,0 0 1 0 0,-7 5-1 0 0,10-7-122 0 0,1 0 0 0 0,-1 1 0 0 0,1-1 0 0 0,-1 1 0 0 0,1-1 0 0 0,-1 1 0 0 0,1-1 0 0 0,-1 1 0 0 0,1 0 0 0 0,0-1 0 0 0,-1 1 0 0 0,1-1 0 0 0,0 1 0 0 0,-1 0 0 0 0,1-1 0 0 0,0 1 0 0 0,0 0 0 0 0,0 0 0 0 0,-1 1 0 0 0,2-2-262 0 0,-1 1-1 0 0,0 0 1 0 0,1 0-1 0 0,-1 0 1 0 0,0 0-1 0 0,1 0 1 0 0,-1 0 0 0 0,1 0-1 0 0,-1-1 1 0 0,1 1-1 0 0,0 0 1 0 0,-1 0-1 0 0,1-1 1 0 0,0 1-1 0 0,-1 0 1 0 0,1-1 0 0 0,0 1-1 0 0,0-1 1 0 0,1 1-1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13675 0 0,'-8'3'8636'0'0,"2"10"-5347"0"0,-4 20-4204 0 0,6-20 1226 0 0,-10 18-2357 0 0,13-30 1782 0 0,1 0 0 0 0,0 0 0 0 0,-1 0 0 0 0,1 0 0 0 0,-1-1 0 0 0,1 1 0 0 0,-1 0 0 0 0,1 0 0 0 0,-1 0 1 0 0,0-1-1 0 0,1 1 0 0 0,-1 0 0 0 0,0-1 0 0 0,0 1 0 0 0,1 0 0 0 0,-1-1 0 0 0,0 1 0 0 0,0-1 0 0 0,0 0 0 0 0,0 1 1 0 0,0-1-1 0 0,0 1 0 0 0,1-1 0 0 0,-1 0 0 0 0,0 0 0 0 0,0 0 0 0 0,0 0 0 0 0,0 0 0 0 0,0 1 0 0 0,-2-2 0 0 0,3 1 224 0 0,0 0 0 0 0,0 0 0 0 0,0 0 0 0 0,0 0 0 0 0,-1 0-1 0 0,1 0 1 0 0,0 0 0 0 0,0 0 0 0 0,0 0 0 0 0,0 0 0 0 0,0 0-1 0 0,0 0 1 0 0,-1 0 0 0 0,1 0 0 0 0,0-1 0 0 0,0 1 0 0 0,0 0-1 0 0,0 0 1 0 0,0 0 0 0 0,0 0 0 0 0,0 0 0 0 0,0 0 0 0 0,0 0-1 0 0,0-1 1 0 0,0 1 0 0 0,-1 0 0 0 0,1 0 0 0 0,0 0 0 0 0,0 0-1 0 0,0 0 1 0 0,0 0 0 0 0,0-1 0 0 0,0 1 0 0 0,0 0 0 0 0,0 0-1 0 0,0 0 1 0 0,0 0 0 0 0,0 0 0 0 0,0-1 0 0 0,0 1 0 0 0,0 0-1 0 0,1 0 1 0 0,-1 0 0 0 0,0 0 0 0 0,0 0 0 0 0,0 0 0 0 0,0 0-1 0 0,0-1 1 0 0,0 1 0 0 0,0 0 0 0 0,0 0 0 0 0,0 0 0 0 0,0 0-1 0 0,0 0 1 0 0,1 0 0 0 0,10-6-42 0 0,14 0 1117 0 0,-12 5-1074 0 0,1 1-1 0 0,0 1 1 0 0,-1 0-1 0 0,1 1 1 0 0,-1 1-1 0 0,0 0 1 0 0,17 6-1 0 0,-30-9-113 0 0,1 0 0 0 0,-1 0 0 0 0,1 0 0 0 0,-1 0 0 0 0,1 0 0 0 0,0 1 0 0 0,-1-1 0 0 0,1 0 0 0 0,-1 1 0 0 0,1-1 0 0 0,-1 0 0 0 0,0 1 1 0 0,1-1-1 0 0,-1 0 0 0 0,1 1 0 0 0,-1-1 0 0 0,1 1 0 0 0,-1-1 0 0 0,0 1 0 0 0,1-1 0 0 0,-1 1 0 0 0,0-1 0 0 0,0 1 0 0 0,1-1 0 0 0,-1 1 0 0 0,0 0 0 0 0,0 6-4832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14411 0 0,'-2'3'510'0'0,"0"1"0"0"0,0 0 0 0 0,0 0 0 0 0,0 0 1 0 0,1 0-1 0 0,-1 0 0 0 0,1 0 0 0 0,0 1 0 0 0,1-1 0 0 0,-1 0 0 0 0,1 1 0 0 0,-1-1 0 0 0,2 9 0 0 0,10 63 171 0 0,-7-52-272 0 0,-1-6-504 0 0,6 30-291 0 0,5-21-3255 0 0,-9-24-12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6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9930 0 0,'20'8'7772'0'0,"3"-7"-4126"0"0,29-10-3279 0 0,-13 2-587 0 0,-35 7-27 0 0,30-3-2579 0 0,-33 3 2710 0 0,0 0 0 0 0,0 0 0 0 0,-1 0 0 0 0,1 0 0 0 0,0 0 0 0 0,0-1 0 0 0,0 1 0 0 0,-1 0 0 0 0,1 0 0 0 0,0-1 1 0 0,0 1-1 0 0,-1 0 0 0 0,1-1 0 0 0,0 1 0 0 0,-1-1 0 0 0,1 1 0 0 0,0-1 0 0 0,-1 1 0 0 0,1-1 0 0 0,-1 1 0 0 0,1-1 1 0 0,0 1-1 0 0,-1-1 0 0 0,0 0 0 0 0,1 1 0 0 0,-1-1 0 0 0,1 0 0 0 0,-1 0 0 0 0,0 1 0 0 0,1-1 0 0 0,-1-1 0 0 0,0 1 164 0 0,0 1 0 0 0,0 0-1 0 0,0-1 1 0 0,0 1 0 0 0,0 0-1 0 0,0-1 1 0 0,-1 1 0 0 0,1-1 0 0 0,0 1-1 0 0,0 0 1 0 0,0 0 0 0 0,0-1-1 0 0,-1 1 1 0 0,1 0 0 0 0,0-1-1 0 0,0 1 1 0 0,-1 0 0 0 0,1 0-1 0 0,0-1 1 0 0,-1 1 0 0 0,1 0-1 0 0,0 0 1 0 0,-1 0 0 0 0,1-1-1 0 0,0 1 1 0 0,-1 0 0 0 0,1 0-1 0 0,0 0 1 0 0,-1 0 0 0 0,1 0-1 0 0,0 0 1 0 0,-1 0 0 0 0,1 0-1 0 0,0 0 1 0 0,-1 0 0 0 0,1 0-1 0 0,-1 0 1 0 0,1 0 0 0 0,0 0-1 0 0,-1 0 1 0 0,1 0 0 0 0,0 0-1 0 0,-1 0 1 0 0,1 0 0 0 0,0 1-1 0 0,-1-1 1 0 0,1 0 0 0 0,0 0-1 0 0,-1 0 1 0 0,1 1 0 0 0,0-1-1 0 0,0 0 1 0 0,-1 0 0 0 0,1 1-1 0 0,0-1 1 0 0,0 0 0 0 0,0 1-1 0 0,-1-1 1 0 0,1 1 0 0 0,-2 0 317 0 0,1 0 1 0 0,-1 1 0 0 0,1-1-1 0 0,0 1 1 0 0,0-1 0 0 0,-1 1-1 0 0,1 0 1 0 0,0-1 0 0 0,0 1 0 0 0,-1 3-1 0 0,2 1-97 0 0,0-1 1 0 0,0 1-1 0 0,1 0 0 0 0,0-1 0 0 0,0 1 0 0 0,0-1 1 0 0,0 1-1 0 0,4 8 0 0 0,11 14-2744 0 0,-15-27 1782 0 0,0 0-1 0 0,0 0 1 0 0,1 1-1 0 0,-1-1 1 0 0,0 0-1 0 0,0 0 1 0 0,1 0-1 0 0,-1-1 1 0 0,0 1-1 0 0,1 0 1 0 0,-1 0-1 0 0,1-1 1 0 0,-1 1-1 0 0,4 0 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6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15955 0 0,'4'32'7618'0'0,"13"17"-6124"0"0,-2-9-1285 0 0,-8-12 310 0 0,-1-4-3937 0 0,-9-51 795 0 0,1 11 2519 0 0,1 0 0 0 0,0-27 0 0 0,1 39 145 0 0,0 1 0 0 0,0-1 1 0 0,0 1-1 0 0,1-1 0 0 0,0 1 1 0 0,0-1-1 0 0,0 1 0 0 0,0-1 1 0 0,0 1-1 0 0,1 0 0 0 0,-1 0 1 0 0,1 0-1 0 0,0 0 0 0 0,0 0 1 0 0,0 0-1 0 0,0 0 0 0 0,1 0 1 0 0,4-3-1 0 0,-6 5-4 0 0,0 0-1 0 0,0 0 1 0 0,-1 1 0 0 0,1-1-1 0 0,0 0 1 0 0,1 1 0 0 0,-1-1 0 0 0,0 1-1 0 0,0 0 1 0 0,0-1 0 0 0,0 1-1 0 0,0 0 1 0 0,0 0 0 0 0,0-1-1 0 0,1 1 1 0 0,-1 0 0 0 0,0 0-1 0 0,0 0 1 0 0,0 0 0 0 0,0 1-1 0 0,1-1 1 0 0,-1 0 0 0 0,0 0 0 0 0,0 1-1 0 0,0-1 1 0 0,0 1 0 0 0,0-1-1 0 0,0 1 1 0 0,0-1 0 0 0,0 1-1 0 0,0 0 1 0 0,0-1 0 0 0,0 1-1 0 0,0 0 1 0 0,0 0 0 0 0,-1 0 0 0 0,1-1-1 0 0,0 1 1 0 0,0 0 0 0 0,-1 0-1 0 0,1 0 1 0 0,-1 0 0 0 0,1 0-1 0 0,-1 0 1 0 0,1 1 0 0 0,-1 0-1 0 0,2 3 121 0 0,-1-1-1 0 0,1 1 1 0 0,-1 0-1 0 0,-1-1 0 0 0,1 1 1 0 0,0 0-1 0 0,-1-1 1 0 0,0 1-1 0 0,-1 0 0 0 0,0 5 1 0 0,-1-1-124 0 0,-1-1 0 0 0,0 1 0 0 0,-1-1 0 0 0,0 0 0 0 0,-5 7 0 0 0,-10 21-607 0 0,19-36 551 0 0,0 1 0 0 0,0-1 0 0 0,0 0 0 0 0,0 0 0 0 0,0 1 0 0 0,0-1 0 0 0,0 0 0 0 0,0 0 0 0 0,0 1 0 0 0,0-1 0 0 0,0 0 0 0 0,0 1 0 0 0,0-1 0 0 0,0 0 0 0 0,0 0 0 0 0,0 1 0 0 0,0-1 0 0 0,0 0 0 0 0,0 0 0 0 0,0 1 0 0 0,0-1 0 0 0,0 0 0 0 0,1 0 0 0 0,-1 1 0 0 0,0-1 0 0 0,0 0 0 0 0,0 0 0 0 0,0 1 0 0 0,1-1 0 0 0,-1 0 0 0 0,0 0 0 0 0,0 0 0 0 0,0 0 0 0 0,1 1 0 0 0,-1-1 0 0 0,0 0 0 0 0,0 0 0 0 0,1 0 0 0 0,-1 0 0 0 0,0 0 0 0 0,0 0 0 0 0,1 0 0 0 0,-1 1 0 0 0,21-1-305 0 0,19-7 230 0 0,0-8-2178 0 0,-38 14 1544 0 0,-1 0 0 0 0,1 0-1 0 0,-1 0 1 0 0,1 0 0 0 0,-1 0-1 0 0,1 0 1 0 0,-1-1 0 0 0,0 1 0 0 0,0 0-1 0 0,0-1 1 0 0,0 1 0 0 0,0-1-1 0 0,1-1 1 0 0,1-6-4949 0 0</inkml:trace>
  <inkml:trace contextRef="#ctx0" brushRef="#br0" timeOffset="1">177 1 12755 0 0,'26'5'8223'0'0,"12"0"-6051"0"0,4 1-2334 0 0,-42-6 71 0 0,0 0 1 0 0,1 0 0 0 0,-1 0 0 0 0,0 0 0 0 0,1 0-1 0 0,-1 0 1 0 0,0 0 0 0 0,1 0 0 0 0,-1 0 0 0 0,1 0 0 0 0,-1 0-1 0 0,0 0 1 0 0,1 0 0 0 0,-1 0 0 0 0,0 0 0 0 0,1 0-1 0 0,-1 0 1 0 0,0 1 0 0 0,1-1 0 0 0,-1 0 0 0 0,0 0 0 0 0,0 0-1 0 0,1 1 1 0 0,-1-1 0 0 0,0 0 0 0 0,0 0 0 0 0,1 1-1 0 0,-1-1 1 0 0,0 0 0 0 0,0 0 0 0 0,0 1 0 0 0,1-1 0 0 0,-1 0-1 0 0,0 1 1 0 0,0-1 0 0 0,0 0 0 0 0,0 1 0 0 0,0-1-1 0 0,0 0 1 0 0,1 1 0 0 0,-1-1 0 0 0,0 0 0 0 0,0 1 0 0 0,0-1-1 0 0,0 0 1 0 0,0 1 0 0 0,-1-1 0 0 0,1 0 0 0 0,0 1-1 0 0,0-1 1 0 0,0 0 0 0 0,0 1 0 0 0,0-1 0 0 0,0 0 0 0 0,0 1-1 0 0,-1-1 1 0 0,1 0 0 0 0,0 1 0 0 0,0-1 0 0 0,0 0-1 0 0,-1 1 1 0 0,-17 14-8452 0 0,17-15 8450 0 0,-9 8-5205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10954 0 0,'3'1'6154'0'0,"1"-1"-4010"0"0,1 1-608 0 0,2 1-567 0 0,2-1-449 0 0,0 1-256 0 0,0-2-168 0 0,1-1-160 0 0,-1 0-584 0 0,0-1-785 0 0,0-1-895 0 0,-1-1-985 0 0,0 0-344 0 0,1-1-3144 0 0</inkml:trace>
  <inkml:trace contextRef="#ctx0" brushRef="#br0" timeOffset="1">136 1 14955 0 0,'-3'3'3553'0'0,"1"2"-1185"0"0,1 2-551 0 0,1 3-409 0 0,-1 1-624 0 0,0 0-336 0 0,1 3-168 0 0,0 1-79 0 0,1 0-113 0 0,-1 1-32 0 0,1 1-144 0 0,-1 0-225 0 0,0-2-319 0 0,0 2-688 0 0,-2-3-1032 0 0,1-1-1409 0 0,-4-2-912 0 0,1-1-3225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1 291 16307 0 0,'11'12'3241'0'0,"0"0"-1408"0"0,4 3-353 0 0,1-1-368 0 0,-3-3-536 0 0,1-1-200 0 0,0-3-216 0 0,0-2-80 0 0,0-2-64 0 0,0-1-88 0 0,0-3-208 0 0,0-2-480 0 0,-1-2-672 0 0,0-2-825 0 0,-3-3-951 0 0,0-4-777 0 0,-12-13 392 0 0,11 7-2504 0 0</inkml:trace>
  <inkml:trace contextRef="#ctx0" brushRef="#br0" timeOffset="1">245 11 10402 0 0,'8'-10'13789'0'0,"10"10"-10271"0"0,15 9-2997 0 0,-27-7-429 0 0,-1 0-1 0 0,0 0 1 0 0,1 0-1 0 0,-1 1 1 0 0,0 0-1 0 0,0 0 1 0 0,-1 0-1 0 0,1 1 1 0 0,-1 0-1 0 0,1 0 1 0 0,-1 0-1 0 0,5 7 1 0 0,-8-9-86 0 0,0 0 1 0 0,0 1-1 0 0,0-1 1 0 0,0 0-1 0 0,0 1 1 0 0,0-1-1 0 0,-1 1 1 0 0,1 0-1 0 0,-1-1 1 0 0,1 1 0 0 0,-1 0-1 0 0,0-1 1 0 0,0 1-1 0 0,-1-1 1 0 0,1 1-1 0 0,0 0 1 0 0,-1-1-1 0 0,0 1 1 0 0,1-1-1 0 0,-1 1 1 0 0,0-1-1 0 0,0 1 1 0 0,-1-1-1 0 0,1 0 1 0 0,0 0 0 0 0,-1 1-1 0 0,1-1 1 0 0,-1 0-1 0 0,-2 2 1 0 0,-9 11-573 0 0,-11 17-4912 0 0,23-29 4246 0 0,0-1 0 0 0,0 1 1 0 0,0 0-1 0 0,1 0 0 0 0,-1 0 1 0 0,1-1-1 0 0,-1 1 0 0 0,1 3 1 0 0,1 7-6127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09:28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18700 0 0,'6'3'2873'0'0,"1"0"-993"0"0,0 1-560 0 0,1 0-432 0 0,-5-3-407 0 0,0 0-233 0 0,0 1-120 0 0,0-1-176 0 0,-1 0-320 0 0,1 1-777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0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61 7314 0 0,'-8'-20'3741'0'0,"7"16"-2693"0"0,0 0-1 0 0,-1 0 1 0 0,1 0 0 0 0,-1 1 0 0 0,0-1-1 0 0,0 1 1 0 0,-4-6 0 0 0,5 8-913 0 0,1 1 1 0 0,-1-1-1 0 0,1 1 1 0 0,-1-1 0 0 0,1 1-1 0 0,-1 0 1 0 0,0-1-1 0 0,1 1 1 0 0,-1 0-1 0 0,1 0 1 0 0,-1 0-1 0 0,0-1 1 0 0,1 1-1 0 0,-1 0 1 0 0,0 0-1 0 0,1 0 1 0 0,-1 0 0 0 0,0 0-1 0 0,1 0 1 0 0,-1 0-1 0 0,0 0 1 0 0,-1 1-63 0 0,0 0 0 0 0,1-1 0 0 0,-1 1 0 0 0,0 0 0 0 0,1 0 0 0 0,-1 0-1 0 0,1 0 1 0 0,-1 0 0 0 0,1 0 0 0 0,0 0 0 0 0,-2 2 0 0 0,-4 5-54 0 0,1 0 0 0 0,0 1 0 0 0,0-1 0 0 0,1 1-1 0 0,0 0 1 0 0,1 1 0 0 0,0-1 0 0 0,-4 14 0 0 0,-2 9-51 0 0,-5 41 1 0 0,12-56 79 0 0,1 0 0 0 0,0-1-1 0 0,2 1 1 0 0,0 0 0 0 0,1 0 0 0 0,0 0-1 0 0,7 27 1 0 0,-6-38-222 0 0,0 0 0 0 0,0 0-1 0 0,0 0 1 0 0,1 0 0 0 0,0 0 0 0 0,0-1 0 0 0,1 1-1 0 0,-1-1 1 0 0,1 0 0 0 0,5 5 0 0 0,-5-7-390 0 0,-1 0 0 0 0,1 0-1 0 0,0 0 1 0 0,0 0 0 0 0,0-1 0 0 0,1 0 0 0 0,-1 0-1 0 0,0 0 1 0 0,1 0 0 0 0,-1-1 0 0 0,1 0 0 0 0,0 0 0 0 0,-1 0-1 0 0,1 0 1 0 0,5-1 0 0 0,-2 0-2441 0 0,0-2-2429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0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1 346 9410 0 0,'2'2'7773'0'0,"0"-14"-4388"0"0,2-32-3476 0 0,-2 10 641 0 0,20-91-43 0 0,-17 106-470 0 0,0 1 0 0 0,1 0 0 0 0,1 0 0 0 0,16-28 0 0 0,-23 45-38 0 0,0 0-1 0 0,1 0 1 0 0,-1 1-1 0 0,1-1 1 0 0,-1 0-1 0 0,0 0 1 0 0,1 1-1 0 0,-1-1 1 0 0,1 1-1 0 0,0-1 1 0 0,-1 0-1 0 0,1 1 0 0 0,-1-1 1 0 0,1 1-1 0 0,0-1 1 0 0,-1 1-1 0 0,1-1 1 0 0,0 1-1 0 0,0 0 1 0 0,-1-1-1 0 0,1 1 1 0 0,0 0-1 0 0,0 0 1 0 0,0-1-1 0 0,-1 1 1 0 0,1 0-1 0 0,0 0 1 0 0,0 0-1 0 0,0 0 0 0 0,0 0 1 0 0,0 0-1 0 0,1 1 4 0 0,0 0 0 0 0,-1 0 0 0 0,1 0 0 0 0,-1 1 0 0 0,1-1 0 0 0,-1 0 0 0 0,0 1 0 0 0,0-1 0 0 0,1 0 0 0 0,-1 1 0 0 0,0-1 0 0 0,0 1 0 0 0,1 2 0 0 0,4 10 27 0 0,0 0-1 0 0,7 24 1 0 0,-12-34-30 0 0,8 23-201 0 0,16 59 517 0 0,-12-28-3271 0 0,-13-50 268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1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13419 0 0,'3'-6'7263'0'0,"11"2"-5249"0"0,13-1-1613 0 0,1 4-464 0 0,1 1 1 0 0,38 6-1 0 0,-15 2-10319 0 0,-42-5 3312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1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13083 0 0,'29'2'7762'0'0,"-19"0"-7682"0"0,0 0 0 0 0,0 1 0 0 0,0 0 0 0 0,-1 1 1 0 0,0 0-1 0 0,0 0 0 0 0,0 1 0 0 0,16 11 0 0 0,-22-12 11 0 0,0 0 1 0 0,0 0-1 0 0,-1 0 1 0 0,1 1-1 0 0,-1-1 1 0 0,0 1-1 0 0,0 0 1 0 0,0 0-1 0 0,-1 0 1 0 0,0 0-1 0 0,0 0 1 0 0,0 0-1 0 0,-1 0 0 0 0,1 8 1 0 0,-2 10-44 0 0,-6 46-1 0 0,2-22-1230 0 0,5-46 1006 0 0,0 20-2540 0 0,3-9-3967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9114 0 0,'2'45'10437'0'0,"-12"27"-8823"0"0,1-10-2236 0 0,8-46 316 0 0,1-3-1954 0 0,10-32 1596 0 0,-9 16 722 0 0,1 1-1 0 0,-1-1 1 0 0,1 1-1 0 0,-1 0 1 0 0,1-1-1 0 0,0 1 1 0 0,0 0-1 0 0,0 0 1 0 0,0 0-1 0 0,0 1 1 0 0,0-1-1 0 0,0 0 1 0 0,1 1-1 0 0,-1 0 1 0 0,1-1-1 0 0,-1 1 1 0 0,1 0 0 0 0,-1 0-1 0 0,1 0 1 0 0,0 1-1 0 0,-1-1 1 0 0,1 1-1 0 0,0-1 1 0 0,0 1-1 0 0,0 0 1 0 0,4 0-1 0 0,34 6-868 0 0,-3 5-4330 0 0,-37-11 5011 0 0,9 3-6701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8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9 11474 0 0,'0'0'39'0'0,"-2"-1"693"0"0,-1-1-1 0 0,1 1 0 0 0,-1 0 1 0 0,1 1-1 0 0,-1-1 1 0 0,0 0-1 0 0,1 1 0 0 0,-6-1 1 0 0,1 8 2108 0 0,7 11-2369 0 0,4 9-307 0 0,0 6-301 0 0,2-1 0 0 0,1 0 0 0 0,1 0 0 0 0,16 36 0 0 0,-16-58-2678 0 0,5-7-3754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2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12659 0 0,'-2'9'7601'0'0,"6"15"-6833"0"0,-3-19-185 0 0,0 3-565 0 0,32 150 1657 0 0,-26-134-3537 0 0,1-1-1 0 0,15 30 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91 5785 0 0,'-4'-6'1050'0'0,"1"0"1"0"0,0 0-1 0 0,1 0 0 0 0,0 0 0 0 0,0 0 0 0 0,0-1 1 0 0,-1-7-1 0 0,3 12-816 0 0,0 1 0 0 0,0 0-1 0 0,0-1 1 0 0,0 1 0 0 0,0 0 0 0 0,0 0 0 0 0,0-1-1 0 0,1 1 1 0 0,-1 0 0 0 0,0 0 0 0 0,1-1 0 0 0,-1 1 0 0 0,1 0-1 0 0,0 0 1 0 0,-1 0 0 0 0,1 0 0 0 0,1-2 0 0 0,0 2-105 0 0,-1 0 1 0 0,1 0-1 0 0,-1 0 1 0 0,1 0-1 0 0,-1 0 0 0 0,1 0 1 0 0,0 1-1 0 0,0-1 1 0 0,-1 1-1 0 0,1-1 1 0 0,0 1-1 0 0,0 0 1 0 0,-1 0-1 0 0,1 0 1 0 0,0 0-1 0 0,3 0 0 0 0,6 1 50 0 0,-1 1-1 0 0,1 0 0 0 0,-1 0 0 0 0,1 1 1 0 0,-1 1-1 0 0,0-1 0 0 0,0 2 0 0 0,14 8 0 0 0,-19-10-168 0 0,0 0 0 0 0,-1 0 1 0 0,1 1-1 0 0,-1-1 0 0 0,0 1 0 0 0,0 0 0 0 0,0 0 0 0 0,3 7 0 0 0,-5-9 2 0 0,-1 0 1 0 0,0 1-1 0 0,1-1 0 0 0,-1 0 1 0 0,0 1-1 0 0,-1 0 1 0 0,1-1-1 0 0,0 1 0 0 0,-1-1 1 0 0,1 1-1 0 0,-1 0 1 0 0,0-1-1 0 0,0 1 1 0 0,0 0-1 0 0,0-1 0 0 0,-1 1 1 0 0,0 4-1 0 0,0-5-85 0 0,0 0-1 0 0,0 0 0 0 0,0 0 1 0 0,0 0-1 0 0,0 0 0 0 0,0 0 1 0 0,0 0-1 0 0,-1-1 0 0 0,1 1 1 0 0,-1-1-1 0 0,1 1 1 0 0,-1-1-1 0 0,0 1 0 0 0,0-1 1 0 0,1 0-1 0 0,-1 0 0 0 0,0 0 1 0 0,0 0-1 0 0,0 0 0 0 0,0 0 1 0 0,0-1-1 0 0,0 1 1 0 0,0-1-1 0 0,0 1 0 0 0,-1-1 1 0 0,1 0-1 0 0,-4 0 0 0 0,-4 1-66 0 0,-1-2-1 0 0,1 1 1 0 0,-1-1-1 0 0,-12-4 1 0 0,138 42 1767 0 0,-111-36-1492 0 0,0 1 1 0 0,0-1 0 0 0,0 1 0 0 0,0 0-1 0 0,0 0 1 0 0,-1 0 0 0 0,1 1-1 0 0,0 0 1 0 0,-1-1 0 0 0,0 1 0 0 0,0 0-1 0 0,0 1 1 0 0,0-1 0 0 0,0 0 0 0 0,-1 1-1 0 0,1 0 1 0 0,-1-1 0 0 0,0 1 0 0 0,2 5-1 0 0,-3-6-78 0 0,-1 0-1 0 0,1 0 1 0 0,-1 0 0 0 0,1 1-1 0 0,-1-1 1 0 0,0 0-1 0 0,0 0 1 0 0,0 0 0 0 0,-1 0-1 0 0,1 0 1 0 0,-1 1-1 0 0,0-1 1 0 0,0 0 0 0 0,0 0-1 0 0,0-1 1 0 0,0 1 0 0 0,-1 0-1 0 0,1 0 1 0 0,-1 0-1 0 0,0-1 1 0 0,0 1 0 0 0,0-1-1 0 0,0 0 1 0 0,0 1-1 0 0,0-1 1 0 0,-1 0 0 0 0,-3 2-1 0 0,2-1-193 0 0,-1-1 0 0 0,1 0 0 0 0,-1 0 0 0 0,1 0 0 0 0,-1-1 0 0 0,0 0-1 0 0,1 0 1 0 0,-1 0 0 0 0,0 0 0 0 0,0-1 0 0 0,0 1 0 0 0,1-1 0 0 0,-1-1 0 0 0,0 1 0 0 0,0-1 0 0 0,0 0 0 0 0,0 0-1 0 0,1 0 1 0 0,-5-2 0 0 0,8 3 77 0 0,1 0 0 0 0,0 0-1 0 0,0 0 1 0 0,0 0 0 0 0,0 0-1 0 0,0 0 1 0 0,0 0 0 0 0,0 0-1 0 0,0 0 1 0 0,0 0 0 0 0,-1 0-1 0 0,1 0 1 0 0,0 0 0 0 0,0 0-1 0 0,0 0 1 0 0,0 0 0 0 0,0 0 0 0 0,0 0-1 0 0,0 0 1 0 0,0 0 0 0 0,0-1-1 0 0,0 1 1 0 0,-1 0-302 0 0,1 0 302 0 0,0 0-1 0 0,0 0 1 0 0,0 0 0 0 0,0 0-1 0 0,0 0 1 0 0,0-1 0 0 0,0 1 0 0 0,0 0-1 0 0,0 0 1 0 0,0 0 0 0 0,0 0-1 0 0,0 0 1 0 0,0 0 0 0 0,0 0-1 0 0,0 0 1 0 0,0 0 0 0 0,0-1-1 0 0,0 1 1 0 0,0 0 0 0 0,0 0-1 0 0,0 0 1 0 0,0 0 0 0 0,0 0-1 0 0,0 0 1 0 0,0 0 0 0 0,0 0 0 0 0,0 0-1 0 0,0 0 1 0 0,0-1 0 0 0,1 1-302 0 0,-1 0 301 0 0,0 0 1 0 0,7-3-5484 0 0,-7 3 5391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8 12843 0 0,'-3'-2'734'0'0,"0"1"1"0"0,0 0-1 0 0,-1 0 1 0 0,1 0-1 0 0,-1 1 1 0 0,1-1-1 0 0,-1 1 1 0 0,1-1-1 0 0,-1 1 1 0 0,-5 1-1 0 0,8-1-671 0 0,0 1 0 0 0,0-1-1 0 0,0 1 1 0 0,0 0-1 0 0,0-1 1 0 0,0 1 0 0 0,0 0-1 0 0,0 0 1 0 0,0-1-1 0 0,1 1 1 0 0,-1 0-1 0 0,0 0 1 0 0,1 0 0 0 0,-1 0-1 0 0,0 0 1 0 0,1 0-1 0 0,-1 0 1 0 0,1 0 0 0 0,-1 0-1 0 0,1 0 1 0 0,0 1-1 0 0,-1-1 1 0 0,1 0-1 0 0,0 0 1 0 0,0 0 0 0 0,0 0-1 0 0,0 1 1 0 0,0-1-1 0 0,0 0 1 0 0,0 0 0 0 0,0 0-1 0 0,1 0 1 0 0,-1 0-1 0 0,1 2 1 0 0,1 9-83 0 0,0-1 0 0 0,1-1 0 0 0,0 1 0 0 0,1 0 0 0 0,0-1 1 0 0,1 0-1 0 0,8 14 0 0 0,-9-18 5 0 0,0 0 0 0 0,0 0 0 0 0,0 0 0 0 0,1-1 0 0 0,0 0 0 0 0,0 0 0 0 0,0 0 0 0 0,0-1 0 0 0,1 1 0 0 0,0-1 0 0 0,0-1 0 0 0,12 7 1 0 0,-16-10 8 0 0,0 1 0 0 0,-1 0 1 0 0,1-1-1 0 0,0 1 1 0 0,-1-1-1 0 0,1 0 1 0 0,0 1-1 0 0,0-1 1 0 0,-1 0-1 0 0,1 0 1 0 0,0 0-1 0 0,0 0 1 0 0,-1-1-1 0 0,1 1 1 0 0,0 0-1 0 0,0-1 1 0 0,-1 1-1 0 0,1-1 1 0 0,0 1-1 0 0,-1-1 1 0 0,1 0-1 0 0,-1 0 1 0 0,3-1-1 0 0,-2 0-7 0 0,0-1 1 0 0,0 1-1 0 0,0 0 1 0 0,-1-1-1 0 0,1 1 0 0 0,-1-1 1 0 0,1 1-1 0 0,-1-1 0 0 0,0 0 1 0 0,0 0-1 0 0,0 1 1 0 0,0-1-1 0 0,0-3 0 0 0,0-2-365 0 0,0 0-1 0 0,0 0 0 0 0,-1 0 1 0 0,0 0-1 0 0,0 0 1 0 0,-1 0-1 0 0,0 0 0 0 0,-1 0 1 0 0,-3-13-1 0 0,2 16-424 0 0,0 0 0 0 0,0 0-1 0 0,0 1 1 0 0,-1-1 0 0 0,1 0 0 0 0,-1 1-1 0 0,0 0 1 0 0,0 0 0 0 0,-1 0 0 0 0,1 1 0 0 0,-1 0-1 0 0,0-1 1 0 0,-7-2 0 0 0,-4 0-3575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3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6857 0 0,'1'6'1737'0'0,"1"1"-9"0"0,2 0 25 0 0,1-2-201 0 0,1-3-168 0 0,3-1-216 0 0,2 1-255 0 0,2 0-161 0 0,1 0-168 0 0,1 0-168 0 0,2 1-120 0 0,1 0-136 0 0,-1 2-224 0 0,0 1-568 0 0,-1-1-864 0 0,-1 3-1425 0 0,6 7-5017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3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13739 0 0,'1'5'363'0'0,"-1"0"0"0"0,0 1 0 0 0,-1-1 1 0 0,1 0-1 0 0,-1 0 0 0 0,0 0 0 0 0,-1 0 0 0 0,1 0 1 0 0,-4 7-1 0 0,4-10-497 0 0,-1 1-1 0 0,0-1 1 0 0,0 0 0 0 0,0 0 0 0 0,0 0-1 0 0,0 0 1 0 0,0 0 0 0 0,0-1 0 0 0,-1 1 0 0 0,1-1-1 0 0,-1 1 1 0 0,1-1 0 0 0,-1 0 0 0 0,0 0-1 0 0,1 0 1 0 0,-1 0 0 0 0,0-1 0 0 0,-4 1 0 0 0,25 4 3681 0 0,15-2-2488 0 0,12 0-521 0 0,19-1-1363 0 0,-22-5-4653 0 0,-25 0-1831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16748 0 0,'0'1'116'0'0,"0"-1"-1"0"0,0 1 1 0 0,-1 0 0 0 0,1 0 0 0 0,0-1 0 0 0,0 1 0 0 0,0 0 0 0 0,0-1 0 0 0,0 1 0 0 0,0 0 0 0 0,0 0 0 0 0,0-1 0 0 0,0 1 0 0 0,0 0 0 0 0,1-1 0 0 0,-1 1 0 0 0,0 0 0 0 0,0-1-1 0 0,1 1 1 0 0,-1 0 0 0 0,0-1 0 0 0,1 1 0 0 0,-1 0 0 0 0,1-1 0 0 0,-1 1 0 0 0,1-1 0 0 0,-1 1 0 0 0,1-1 0 0 0,-1 1 0 0 0,1-1 0 0 0,-1 1 0 0 0,1-1 0 0 0,0 0 0 0 0,-1 1 0 0 0,1-1-1 0 0,0 0 1 0 0,-1 1 0 0 0,1-1 0 0 0,0 0 0 0 0,1 0 0 0 0,36 15 37 0 0,-31-12 130 0 0,3 1-344 0 0,0-1-1 0 0,0 0 1 0 0,0 0 0 0 0,0-1 0 0 0,19 2 0 0 0,-45-8-1926 0 0,12 3 2013 0 0,0 0 0 0 0,0 0 1 0 0,0 1-1 0 0,0-1 0 0 0,0 1 1 0 0,-6 0-1 0 0,6 0 75 0 0,1 0 1 0 0,-1 1-1 0 0,0 0 0 0 0,1-1 1 0 0,0 1-1 0 0,-1 1 0 0 0,1-1 0 0 0,0 0 1 0 0,-1 1-1 0 0,1 0 0 0 0,0-1 1 0 0,0 1-1 0 0,0 1 0 0 0,0-1 1 0 0,1 0-1 0 0,-1 1 0 0 0,1-1 1 0 0,-1 1-1 0 0,1 0 0 0 0,0 0 1 0 0,0 0-1 0 0,0 0 0 0 0,0 0 1 0 0,1 0-1 0 0,-1 0 0 0 0,1 1 1 0 0,0-1-1 0 0,0 0 0 0 0,0 1 1 0 0,-1 6-1 0 0,2-5-47 0 0,0 0-1 0 0,0-1 1 0 0,1 1 0 0 0,-1 0-1 0 0,1 0 1 0 0,0-1 0 0 0,1 1-1 0 0,-1 0 1 0 0,1-1 0 0 0,-1 0-1 0 0,1 1 1 0 0,1-1 0 0 0,-1 0-1 0 0,1 0 1 0 0,-1 0 0 0 0,1 0-1 0 0,0 0 1 0 0,1-1 0 0 0,-1 1-1 0 0,1-1 1 0 0,-1 0 0 0 0,8 5-1 0 0,-7-6-247 0 0,0 1 0 0 0,0-1-1 0 0,1 0 1 0 0,-1 0-1 0 0,1 0 1 0 0,-1-1-1 0 0,1 0 1 0 0,0 0 0 0 0,0 0-1 0 0,8 1 1 0 0,-9-2-432 0 0,0-1 0 0 0,0 1 1 0 0,-1-1-1 0 0,1 1 0 0 0,0-1 0 0 0,-1 0 1 0 0,1 0-1 0 0,-1-1 0 0 0,1 1 1 0 0,-1-1-1 0 0,0 1 0 0 0,0-1 0 0 0,0 0 1 0 0,0-1-1 0 0,0 1 0 0 0,0 0 1 0 0,0-1-1 0 0,0 0 0 0 0,-1 1 0 0 0,0-1 1 0 0,1 0-1 0 0,1-5 0 0 0,4-5-3737 0 0</inkml:trace>
  <inkml:trace contextRef="#ctx0" brushRef="#br0" timeOffset="1">222 98 7322 0 0,'-6'3'9241'0'0,"2"9"-5087"0"0,0 16-2947 0 0,4-21-523 0 0,-2 7-445 0 0,-2 14-144 0 0,-1 35 0 0 0,10-66-155 0 0,0 0 0 0 0,0 1 0 0 0,1 0 0 0 0,-1 0 0 0 0,0 1 0 0 0,8-2 0 0 0,-4 2-113 0 0,0 0 1 0 0,0 1-1 0 0,0 0 1 0 0,0 1-1 0 0,0 0 1 0 0,-1 0-1 0 0,11 3 1 0 0,11 11-9640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11851 0 0,'-14'4'7732'0'0,"30"-3"-4125"0"0,14 0-2771 0 0,10 8-241 0 0,39 14 0 0 0,-67-19-542 0 0,0 0-1 0 0,-1 1 1 0 0,0 1 0 0 0,0 0-1 0 0,0 0 1 0 0,-1 1 0 0 0,19 15-1 0 0,-25-16-15 0 0,1-1-1 0 0,-1 1 0 0 0,-1 0 0 0 0,1 0 0 0 0,-1 0 0 0 0,0 0 0 0 0,0 1 0 0 0,-1-1 0 0 0,1 1 0 0 0,-2 0 0 0 0,1 0 1 0 0,-1-1-1 0 0,0 1 0 0 0,0 8 0 0 0,0-8-445 0 0,-1-1 0 0 0,-1 1 0 0 0,1-1 0 0 0,-1 1 0 0 0,-2 6 0 0 0,3-12 57 0 0,-1 0 1 0 0,1 0-1 0 0,0 0 1 0 0,-1 0-1 0 0,1 0 1 0 0,-1 0-1 0 0,1-1 0 0 0,-1 1 1 0 0,1 0-1 0 0,-1 0 1 0 0,0-1-1 0 0,1 1 0 0 0,-1 0 1 0 0,0-1-1 0 0,1 1 1 0 0,-1 0-1 0 0,0-1 0 0 0,0 1 1 0 0,0-1-1 0 0,1 0 1 0 0,-1 1-1 0 0,0-1 0 0 0,0 1 1 0 0,0-1-1 0 0,0 0 1 0 0,0 0-1 0 0,0 0 1 0 0,0 0-1 0 0,0 0 0 0 0,0 0 1 0 0,0 0-1 0 0,-1 0 1 0 0,-11-2-6547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5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11642 0 0,'12'-9'6333'0'0,"6"5"-3396"0"0,20 2-1575 0 0,-28 2-631 0 0,-6 0-824 0 0,22-1 950 0 0,43 5 1 0 0,-22 8-2341 0 0,-43-11 672 0 0,0 1-1 0 0,0 0 1 0 0,0 0 0 0 0,0 1-1 0 0,-1-1 1 0 0,1 1 0 0 0,-1-1-1 0 0,4 5 1 0 0,-3-2-3393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12547 0 0,'44'13'8335'0'0,"3"-3"-4734"0"0,11-2-4006 0 0,-36-6-2783 0 0,41-3-1 0 0,-49-1-1129 0 0,0-1-3088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16588 0 0,'-1'0'200'0'0,"1"0"0"0"0,0 0 0 0 0,-1 0 0 0 0,1 0 0 0 0,0 0 0 0 0,-1 0 0 0 0,1 0 0 0 0,0 0 0 0 0,-1 0 1 0 0,1 1-1 0 0,0-1 0 0 0,0 0 0 0 0,-1 0 0 0 0,1 0 0 0 0,0 0 0 0 0,-1 1 0 0 0,1-1 0 0 0,0 0 0 0 0,0 0 1 0 0,-1 1-1 0 0,1-1 0 0 0,0 0 0 0 0,0 0 0 0 0,0 1 0 0 0,-1-1 0 0 0,1 0 0 0 0,0 1 0 0 0,0-1 0 0 0,0 0 1 0 0,0 1-1 0 0,0 14 2148 0 0,10 19-2427 0 0,-7-25 595 0 0,29 103-1701 0 0,-36-125 368 0 0,1-1 0 0 0,0 1 0 0 0,1-1 0 0 0,0 1 0 0 0,1-16 0 0 0,1 27 836 0 0,0 0 0 0 0,0 0 0 0 0,0 0 0 0 0,0 0-1 0 0,0 0 1 0 0,0 0 0 0 0,1 0 0 0 0,-1 0 0 0 0,1 0 0 0 0,0 0 0 0 0,-1 0 0 0 0,1 0 0 0 0,0 0 0 0 0,0 0 0 0 0,0 0 0 0 0,0 1 0 0 0,1-1 0 0 0,-1 1 0 0 0,0-1 0 0 0,1 0 0 0 0,-1 1 0 0 0,1 0 0 0 0,-1-1 0 0 0,1 1-1 0 0,0 0 1 0 0,0 0 0 0 0,-1 0 0 0 0,1 0 0 0 0,0 0 0 0 0,0 1 0 0 0,0-1 0 0 0,0 0 0 0 0,0 1 0 0 0,0-1 0 0 0,0 1 0 0 0,0 0 0 0 0,0 0 0 0 0,0 0 0 0 0,0 0 0 0 0,1 0 0 0 0,-1 0 0 0 0,0 1 0 0 0,0-1-1 0 0,0 1 1 0 0,3 0 0 0 0,-3 0 44 0 0,1-1-1 0 0,-1 0 1 0 0,1 1-1 0 0,-1-1 1 0 0,0 1-1 0 0,0 0 1 0 0,1 0-1 0 0,-1 0 1 0 0,0 0-1 0 0,0 0 0 0 0,0 0 1 0 0,0 1-1 0 0,0-1 1 0 0,0 1-1 0 0,0-1 1 0 0,-1 1-1 0 0,1 0 1 0 0,0 0-1 0 0,-1 0 1 0 0,1 0-1 0 0,-1 0 1 0 0,0 0-1 0 0,0 0 1 0 0,0 0-1 0 0,0 0 0 0 0,0 1 1 0 0,0-1-1 0 0,-1 0 1 0 0,1 1-1 0 0,-1-1 1 0 0,1 0-1 0 0,-1 1 1 0 0,0-1-1 0 0,0 4 1 0 0,-1-2-39 0 0,0 0 1 0 0,1 0-1 0 0,-2-1 1 0 0,1 1 0 0 0,0 0-1 0 0,-1 0 1 0 0,0-1-1 0 0,0 1 1 0 0,0 0-1 0 0,0-1 1 0 0,-1 0 0 0 0,1 0-1 0 0,-1 0 1 0 0,0 0-1 0 0,0 0 1 0 0,0 0 0 0 0,0-1-1 0 0,0 1 1 0 0,-7 3-1 0 0,-5 0-139 0 0,-2 3 135 0 0,19-4 32 0 0,12 0-1 0 0,-8-3-162 0 0,0-1-1 0 0,1 0 0 0 0,0-1 0 0 0,-1 1 0 0 0,1-1 1 0 0,-1 0-1 0 0,1-1 0 0 0,0 0 0 0 0,-1 0 1 0 0,8-2-1 0 0,10-7-3362 0 0,-3-5-3565 0 0,-12 5 440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8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8594 0 0,'1'21'8083'0'0,"0"1"-3613"0"0,9 47-3459 0 0,-2-14-720 0 0,-7-44-486 0 0,6 34-206 0 0,-6-42-161 0 0,0-1 0 0 0,-1 1 0 0 0,1-1 0 0 0,1 0 1 0 0,-1 0-1 0 0,0 0 0 0 0,0 1 0 0 0,1-1 0 0 0,1 2 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6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12363 0 0,'32'7'6477'0'0,"1"4"-4436"0"0,-28-9-2185 0 0,-1 0 1 0 0,1 0-1 0 0,0 1 0 0 0,-1 0 0 0 0,0-1 1 0 0,0 2-1 0 0,0-1 0 0 0,0 0 1 0 0,0 1-1 0 0,6 7 0 0 0,-10-10-80 0 0,1-1 0 0 0,-1 1 1 0 0,0 0-1 0 0,1-1 0 0 0,-1 1 0 0 0,0-1 0 0 0,1 1 0 0 0,-1 0 0 0 0,0 0 1 0 0,0-1-1 0 0,0 1 0 0 0,0 0 0 0 0,0-1 0 0 0,0 1 0 0 0,0 0 0 0 0,0-1 0 0 0,0 1 1 0 0,0 0-1 0 0,0 0 0 0 0,0-1 0 0 0,0 1 0 0 0,-1 0 0 0 0,1-1 0 0 0,0 1 1 0 0,0 0-1 0 0,-1 0 0 0 0,-17 15-2908 0 0,-31 5 2410 0 0,44-19 986 0 0,-6 2-32 0 0,-1 3 4754 0 0,11 0-291 0 0,16 0-3112 0 0,-6-5-1527 0 0,1 1 1 0 0,0-2-1 0 0,0 1 0 0 0,0-1 1 0 0,10-1-1 0 0,4-2-2928 0 0,-3-5-4103 0 0,-12 3 339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6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 11346 0 0,'1'-3'7443'0'0,"2"10"-5233"0"0,2 10-1603 0 0,-2-1-385 0 0,10 109-1552 0 0,-12-108-1776 0 0,-1 0 0 0 0,-5 30 0 0 0,5-45 2703 0 0,-1-1 1 0 0,1 1 0 0 0,-1 0-1 0 0,1-1 1 0 0,-1 1 0 0 0,0-1-1 0 0,0 1 1 0 0,1-1 0 0 0,-1 1 0 0 0,0-1-1 0 0,-1 1 1 0 0,0 0 0 0 0,-17 13 2601 0 0,16-13-1478 0 0,1-1-1 0 0,-1 1 1 0 0,1 0-1 0 0,-1 0 1 0 0,1 0-1 0 0,0 0 1 0 0,0 0-1 0 0,0 1 0 0 0,0-1 1 0 0,0 1-1 0 0,0-1 1 0 0,1 1-1 0 0,-2 3 1 0 0,2-3-410 0 0,0 0-1 0 0,0 0 1 0 0,0 0-1 0 0,1 0 1 0 0,-1 0 0 0 0,1 0-1 0 0,0 0 1 0 0,0 0 0 0 0,0 0-1 0 0,0 0 1 0 0,1 0-1 0 0,-1 0 1 0 0,1 0 0 0 0,0 0-1 0 0,0 0 1 0 0,0 0 0 0 0,2 3-1 0 0,-1-3-183 0 0,0 0 0 0 0,0 1-1 0 0,0-1 1 0 0,0-1 0 0 0,1 1-1 0 0,-1 0 1 0 0,1-1-1 0 0,0 1 1 0 0,0-1 0 0 0,0 0-1 0 0,0 0 1 0 0,7 3 0 0 0,-6-3-398 0 0,-1 0 0 0 0,1-1 0 0 0,0 0 0 0 0,0 0 0 0 0,0 0 0 0 0,1 0 0 0 0,-1-1 1 0 0,0 0-1 0 0,0 1 0 0 0,0-2 0 0 0,8 0 0 0 0,-9 1-298 0 0,0-1 0 0 0,0 0 1 0 0,1 0-1 0 0,-1 0 0 0 0,0-1 0 0 0,0 1 1 0 0,0-1-1 0 0,0 1 0 0 0,0-1 0 0 0,0 0 1 0 0,-1 0-1 0 0,1 0 0 0 0,-1-1 0 0 0,1 1 1 0 0,2-5-1 0 0,4-6-2916 0 0,-2 0-2112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16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15571 0 0,'1'-1'486'0'0,"1"-1"0"0"0,0 1-1 0 0,0 0 1 0 0,0 0 0 0 0,-1 0-1 0 0,1 1 1 0 0,0-1 0 0 0,0 0-1 0 0,0 1 1 0 0,0-1 0 0 0,1 1 0 0 0,-1 0-1 0 0,0 0 1 0 0,0 0 0 0 0,0 0-1 0 0,0 0 1 0 0,3 0 0 0 0,-1 1-157 0 0,1 0 0 0 0,-1 1-1 0 0,0-1 1 0 0,1 1 0 0 0,-1 0 0 0 0,0 0 0 0 0,7 4 0 0 0,-5-1-197 0 0,0-1 0 0 0,0 0 0 0 0,-1 1 0 0 0,0 0 1 0 0,0 1-1 0 0,0-1 0 0 0,-1 1 0 0 0,1 0 0 0 0,-1 0 0 0 0,3 8 0 0 0,-4-6-59 0 0,-1 1 0 0 0,0-1 0 0 0,0 1 0 0 0,-1 0-1 0 0,0-1 1 0 0,-1 1 0 0 0,0 0 0 0 0,0 0 0 0 0,-1-1 0 0 0,0 1 0 0 0,-2 10-1 0 0,-6 15-200 0 0,-17 48 1 0 0,17-58-172 0 0,-5 6-636 0 0,-1 3-3087 0 0,11-13-8686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15 9050 0 0,'-1'-1'392'0'0,"1"0"0"0"0,-1 0 1 0 0,0 0-1 0 0,0 0 0 0 0,1 0 0 0 0,-1 0 1 0 0,0 1-1 0 0,0-1 0 0 0,0 0 0 0 0,0 0 1 0 0,0 1-1 0 0,0-1 0 0 0,0 1 0 0 0,0-1 1 0 0,0 1-1 0 0,-1-1 0 0 0,1 1 0 0 0,0 0 1 0 0,0-1-1 0 0,0 1 0 0 0,0 0 0 0 0,-1 0 1 0 0,1 0-1 0 0,0 0 0 0 0,0 0 0 0 0,-2 0 0 0 0,1 1-138 0 0,0 0 0 0 0,0 0 0 0 0,0 0-1 0 0,0 1 1 0 0,0-1 0 0 0,1 0-1 0 0,-1 1 1 0 0,0-1 0 0 0,1 1-1 0 0,0-1 1 0 0,-1 1 0 0 0,1 0-1 0 0,-2 3 1 0 0,-2 4-192 0 0,0 0-1 0 0,1 1 1 0 0,0-1-1 0 0,1 1 1 0 0,-4 14-1 0 0,6-11-97 0 0,-1 0 0 0 0,2 0 0 0 0,-1 0 0 0 0,2 0-1 0 0,0 0 1 0 0,0 0 0 0 0,1 0 0 0 0,1 0 0 0 0,0-1 0 0 0,1 1 0 0 0,0-1 0 0 0,1 0 0 0 0,0 0-1 0 0,1-1 1 0 0,8 13 0 0 0,-8-15-772 0 0,0-1 0 0 0,1 0 0 0 0,0 0 1 0 0,0 0-1 0 0,1-1 0 0 0,16 12 0 0 0,-7-11-2584 0 0,-8-11-2277 0 0,0 1 475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 13403 0 0,'0'0'105'0'0,"0"0"-1"0"0,-1 0 1 0 0,1 0-1 0 0,0-1 1 0 0,0 1 0 0 0,0 0-1 0 0,-1 0 1 0 0,1-1 0 0 0,0 1-1 0 0,0 0 1 0 0,0-1 0 0 0,0 1-1 0 0,-1 0 1 0 0,1 0-1 0 0,0-1 1 0 0,0 1 0 0 0,0 0-1 0 0,0-1 1 0 0,0 1 0 0 0,0 0-1 0 0,0-1 1 0 0,0 1 0 0 0,0 0-1 0 0,0-1 1 0 0,0 1 0 0 0,0 0-1 0 0,0-1 1 0 0,0 1-1 0 0,0 0 1 0 0,1-1 0 0 0,-1 1-1 0 0,0 0 1 0 0,0-1 0 0 0,0 1-1 0 0,0 0 1 0 0,1 0 0 0 0,-1-1-1 0 0,0 1 1 0 0,0 0 0 0 0,0 0-1 0 0,1-1 1 0 0,-1 1-1 0 0,0 0 1 0 0,0 0 0 0 0,1 0-1 0 0,-1-1 1 0 0,1 1 0 0 0,21 1 1455 0 0,25 14-924 0 0,-40-13-500 0 0,0 1-1 0 0,-1 0 1 0 0,1 0 0 0 0,-1 0 0 0 0,0 1-1 0 0,0 0 1 0 0,0 0 0 0 0,0 1 0 0 0,-1-1 0 0 0,0 1-1 0 0,0 1 1 0 0,0-1 0 0 0,0 0 0 0 0,-1 1 0 0 0,0 0-1 0 0,0 0 1 0 0,-1 1 0 0 0,0-1 0 0 0,0 1 0 0 0,0-1-1 0 0,-1 1 1 0 0,0 0 0 0 0,0 0 0 0 0,-1 0 0 0 0,0 0-1 0 0,0 0 1 0 0,0 10 0 0 0,0-5-353 0 0,1 48-1466 0 0,-3-55 741 0 0,1-1 0 0 0,-1 0 0 0 0,1 1 1 0 0,-1-1-1 0 0,-1 0 0 0 0,-1 6 0 0 0,-1-5-3136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2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10906 0 0,'4'1'6628'0'0,"17"4"-4432"0"0,4-1-1381 0 0,1 0 1 0 0,37 0-1 0 0,-25-6-3457 0 0,-1-2-4565 0 0,-26 1 385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10954 0 0,'1'15'9039'0'0,"6"10"-5732"0"0,0 5-2807 0 0,-4 19-176 0 0,2 13-1394 0 0,5-26-2928 0 0,-3-39 1139 0 0,11-17 3081 0 0,-12 14-327 0 0,17-16 1001 0 0,-18 19-1433 0 0,0-1-1 0 0,0-1 0 0 0,0 1 1 0 0,-1 0-1 0 0,0-1 1 0 0,0 0-1 0 0,0 0 0 0 0,0 0 1 0 0,-1-1-1 0 0,0 1 1 0 0,0-1-1 0 0,0 0 0 0 0,-1 0 1 0 0,0 0-1 0 0,0 0 1 0 0,1-8-1 0 0,-2-1-553 0 0,6-14 16001 0 0,-7 29-14817 0 0,4 22 1438 0 0,1 17-1210 0 0,9 52-9 0 0,-1-48-2800 0 0,7-4-3429 0 0,-14-31 1811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13939 0 0,'5'1'1362'0'0,"0"-1"0"0"0,1 1 0 0 0,-1 0 0 0 0,0 0 1 0 0,7 3-1 0 0,-5-1-1275 0 0,0-1 1 0 0,-1 1 0 0 0,0 0-1 0 0,0 1 1 0 0,0-1 0 0 0,0 1 0 0 0,0 0-1 0 0,-1 1 1 0 0,1-1 0 0 0,-1 1-1 0 0,0 0 1 0 0,4 7 0 0 0,-8-10-29 0 0,0 0 0 0 0,0 0 0 0 0,0 0 1 0 0,0 0-1 0 0,-1 0 0 0 0,1 1 0 0 0,-1-1 0 0 0,1 0 1 0 0,-1 0-1 0 0,0 0 0 0 0,0 1 0 0 0,0-1 1 0 0,0 0-1 0 0,0 0 0 0 0,-1 1 0 0 0,1-1 1 0 0,-1 0-1 0 0,1 0 0 0 0,-1 0 0 0 0,-1 3 1 0 0,-2 2 34 0 0,0 0 1 0 0,0 0 0 0 0,-1 0 0 0 0,-7 8 0 0 0,9-12-86 0 0,-1 0 0 0 0,1 1 1 0 0,0 0-1 0 0,1-1 0 0 0,-1 1 1 0 0,1 0-1 0 0,-1 0 0 0 0,1 1 0 0 0,0-1 1 0 0,1 0-1 0 0,-1 1 0 0 0,1-1 1 0 0,0 1-1 0 0,-1 8 0 0 0,3-8 18 0 0,0 0 0 0 0,0-1 1 0 0,0 1-1 0 0,1 0 0 0 0,0-1 0 0 0,0 1 0 0 0,0-1 0 0 0,0 0 0 0 0,1 1 0 0 0,-1-1 0 0 0,1 0 0 0 0,1-1 0 0 0,-1 1 0 0 0,0-1 0 0 0,1 1 0 0 0,-1-1 0 0 0,1 0 0 0 0,4 3 0 0 0,-5-4-265 0 0,0-1 0 0 0,1 1 0 0 0,-1 0 0 0 0,0-1-1 0 0,0 0 1 0 0,1 0 0 0 0,-1 0 0 0 0,1 0 0 0 0,-1 0-1 0 0,1-1 1 0 0,4 1 0 0 0,-5-1-439 0 0,-1-1 0 0 0,1 1 0 0 0,0 0 0 0 0,-1-1 0 0 0,1 0 0 0 0,-1 0 0 0 0,1 1 0 0 0,-1-1 0 0 0,1-1 0 0 0,-1 1 0 0 0,0 0 0 0 0,1-1 0 0 0,-1 1 0 0 0,0-1 0 0 0,0 1 0 0 0,3-4 0 0 0,4-6-5818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3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8338 0 0,'1'-9'15673'0'0,"3"26"-12524"0"0,-1 0-3731 0 0,0 33 716 0 0,7 46-576 0 0,5-35-5400 0 0,-13-54 3100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14435 0 0,'-16'1'7172'0'0,"47"0"-6339"0"0,0 0-523 0 0,-26 0-196 0 0,1-1 0 0 0,-1 1 0 0 0,0 0 0 0 0,0 0 0 0 0,0 0-1 0 0,0 1 1 0 0,0-1 0 0 0,0 1 0 0 0,6 4 0 0 0,-9-4-17 0 0,0-1-1 0 0,0 1 1 0 0,0 0-1 0 0,0 0 1 0 0,0 1 0 0 0,0-1-1 0 0,-1 0 1 0 0,1 1-1 0 0,-1-1 1 0 0,0 1-1 0 0,0-1 1 0 0,1 1 0 0 0,-2-1-1 0 0,1 1 1 0 0,0 0-1 0 0,-1 0 1 0 0,1-1 0 0 0,0 7-1 0 0,0 70 530 0 0,0 1-1912 0 0,10-29-4890 0 0,-5-39-1028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9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9122 0 0,'-8'1'8320'0'0,"8"0"-8089"0"0,-2 10 2907 0 0,7 16-2928 0 0,-4-23 431 0 0,7 59-187 0 0,3 17 141 0 0,0-43-3136 0 0,7-5-3531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4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8810 0 0,'1'-2'478'0'0,"0"1"1"0"0,0 0-1 0 0,0 0 1 0 0,0-1-1 0 0,0 1 0 0 0,0 0 1 0 0,0 0-1 0 0,0 0 1 0 0,1 0-1 0 0,-1 0 1 0 0,0 0-1 0 0,1 0 0 0 0,-1 1 1 0 0,0-1-1 0 0,4 0 1 0 0,-5 1-279 0 0,1 0 1 0 0,-1 0-1 0 0,1 0 0 0 0,0 0 1 0 0,-1 0-1 0 0,1 0 1 0 0,-1 1-1 0 0,1-1 0 0 0,0 0 1 0 0,-1 0-1 0 0,1 1 1 0 0,-1-1-1 0 0,1 0 0 0 0,-1 1 1 0 0,1-1-1 0 0,-1 1 1 0 0,1-1-1 0 0,-1 0 0 0 0,0 1 1 0 0,1-1-1 0 0,-1 1 1 0 0,0-1-1 0 0,1 1 0 0 0,-1 0 1 0 0,0-1-1 0 0,1 1 1 0 0,1 7 225 0 0,1-1 1 0 0,-2 0-1 0 0,1 0 1 0 0,-1 0-1 0 0,1 10 1 0 0,1 21-320 0 0,6 40-1436 0 0,-6-83 1144 0 0,0 1-1 0 0,0-1 1 0 0,0 1 0 0 0,1 0 0 0 0,0 0 0 0 0,0 0-1 0 0,0 0 1 0 0,0 1 0 0 0,7-5 0 0 0,-8 7 20 0 0,0 0 0 0 0,1 1 1 0 0,-1-1-1 0 0,1 1 1 0 0,-1-1-1 0 0,1 1 0 0 0,-1 0 1 0 0,4 1-1 0 0,19-1-7166 0 0,-17-2 336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4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 16067 0 0,'-4'-14'5555'0'0,"5"19"-1975"0"0,5 24-1943 0 0,-1 34-1441 0 0,7 58-246 0 0,-9-103-1650 0 0,1-1 0 0 0,8 24 0 0 0,-5-27-2491 0 0,1-7-2099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5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91 9250 0 0,'-1'0'408'0'0,"0"0"1"0"0,1 0 0 0 0,-1 0-1 0 0,0 0 1 0 0,1 0-1 0 0,-1 0 1 0 0,0-1-1 0 0,1 2 1 0 0,-1-1-1 0 0,0 0 1 0 0,1 0-1 0 0,-1 0 1 0 0,0 0-1 0 0,1 0 1 0 0,-1 0-1 0 0,1 1 1 0 0,-1-1-1 0 0,0 0 1 0 0,1 0-1 0 0,-1 1 1 0 0,1-1-1 0 0,-1 1 1 0 0,1-1 0 0 0,-1 0-1 0 0,1 1 1 0 0,-2 0-1 0 0,-7 19 3547 0 0,7-15-3798 0 0,1 0-1 0 0,1 0 1 0 0,-1-1 0 0 0,1 1-1 0 0,0 0 1 0 0,0 0-1 0 0,1 6 1 0 0,0-7-160 0 0,0-1 1 0 0,0 0-1 0 0,1 1 0 0 0,-1-1 0 0 0,1 0 1 0 0,0 1-1 0 0,0-1 0 0 0,0 0 0 0 0,0 0 1 0 0,1-1-1 0 0,-1 1 0 0 0,1 0 0 0 0,0-1 1 0 0,0 1-1 0 0,-1-1 0 0 0,2 0 0 0 0,-1 0 1 0 0,4 2-1 0 0,-5-4-8 0 0,-1 1 1 0 0,1 0 0 0 0,-1-1 0 0 0,1 0-1 0 0,0 1 1 0 0,0-1 0 0 0,-1 0 0 0 0,1 0-1 0 0,0 0 1 0 0,-1 0 0 0 0,1 0 0 0 0,0 0-1 0 0,0 0 1 0 0,-1-1 0 0 0,1 1 0 0 0,0-1-1 0 0,-1 1 1 0 0,1-1 0 0 0,-1 0 0 0 0,1 1-1 0 0,-1-1 1 0 0,1 0 0 0 0,-1 0 0 0 0,1 0-1 0 0,-1 0 1 0 0,0 0 0 0 0,0 0-1 0 0,1-1 1 0 0,-1 1 0 0 0,0 0 0 0 0,0-1-1 0 0,0 1 1 0 0,0-1 0 0 0,0 1 0 0 0,-1-1-1 0 0,1 1 1 0 0,0-1 0 0 0,-1 0 0 0 0,1-3-1 0 0,2-3-89 0 0,0-1-1 0 0,-1 0 0 0 0,0 1 0 0 0,-1-1 0 0 0,0 0 1 0 0,-1 0-1 0 0,1 0 0 0 0,-2 0 0 0 0,0-10 1 0 0,0 14 42 0 0,0 1 0 0 0,0-1 0 0 0,0 0 0 0 0,0 1 0 0 0,-1-1 0 0 0,1 1 0 0 0,-1 0 0 0 0,0 0 0 0 0,-1 0 1 0 0,1 0-1 0 0,-1 0 0 0 0,0 0 0 0 0,0 0 0 0 0,0 1 0 0 0,0-1 0 0 0,0 1 0 0 0,-1 0 0 0 0,0 0 0 0 0,-5-3 1 0 0,8 5 23 0 0,0 0 0 0 0,-1 1 0 0 0,1-1 0 0 0,-1 0 0 0 0,1 1 0 0 0,-1-1 0 0 0,0 0 0 0 0,1 1 0 0 0,-1 0 0 0 0,0 0 0 0 0,1-1 0 0 0,-1 1 0 0 0,0 0 0 0 0,1 0 0 0 0,-1 0 0 0 0,0 0 0 0 0,-1 1 0 0 0,2 0-49 0 0,0-1-1 0 0,-1 1 0 0 0,1-1 1 0 0,1 1-1 0 0,-1 0 1 0 0,0-1-1 0 0,0 1 1 0 0,0 0-1 0 0,0 0 1 0 0,0-1-1 0 0,1 1 1 0 0,-1 0-1 0 0,0 0 1 0 0,1 0-1 0 0,-1 0 1 0 0,0 0-1 0 0,1 0 1 0 0,0 0-1 0 0,-1 2 1 0 0,0 0-567 0 0,0 0 1 0 0,1 1-1 0 0,-1-1 1 0 0,1 1-1 0 0,0-1 1 0 0,0 1-1 0 0,0-1 1 0 0,0 0-1 0 0,1 1 1 0 0,-1-1-1 0 0,1 1 1 0 0,0-1 0 0 0,0 0-1 0 0,0 1 1 0 0,2 3-1 0 0,4 3-5111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5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10338 0 0,'6'-7'11214'0'0,"-6"7"-10970"0"0,7 14 3687 0 0,2 28-4374 0 0,-8-35 1286 0 0,6 37-768 0 0,13 51-1151 0 0,-17-86-377 0 0,0 0-1 0 0,1 1 1 0 0,0-1 0 0 0,6 9 0 0 0,1-4-5759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6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12475 0 0,'0'1'316'0'0,"1"0"0"0"0,-1 0 0 0 0,1 0 0 0 0,-1 0 0 0 0,1-1 0 0 0,0 1 0 0 0,-1 0 0 0 0,1 0 0 0 0,0 0 0 0 0,0-1 0 0 0,-1 1 0 0 0,1 0 0 0 0,0-1 0 0 0,0 1 0 0 0,0-1 0 0 0,2 1 0 0 0,21 6 1554 0 0,26-4-922 0 0,-49-3-775 0 0,48 2 742 0 0,-54-2-1463 0 0,-9 0 439 0 0,0 0 1 0 0,0 1-1 0 0,1 0 0 0 0,-1 1 1 0 0,-21 6-1 0 0,33-7 241 0 0,-1 0 0 0 0,1 0 1 0 0,0 0-1 0 0,0 0 0 0 0,-1 0 0 0 0,1 1 0 0 0,0-1 0 0 0,0 1 0 0 0,0-1 0 0 0,0 1 0 0 0,1 0 0 0 0,-1 0 0 0 0,0 0 0 0 0,1 0 0 0 0,-3 4 0 0 0,3-4-60 0 0,0 1 0 0 0,0 0 0 0 0,1 0-1 0 0,-1 0 1 0 0,1 0 0 0 0,0 0-1 0 0,0 0 1 0 0,0 0 0 0 0,0 0-1 0 0,0-1 1 0 0,0 1 0 0 0,1 0-1 0 0,-1 0 1 0 0,1 0 0 0 0,0 0-1 0 0,3 5 1 0 0,-3-4-34 0 0,1-1-1 0 0,0 1 1 0 0,1 0-1 0 0,-1-1 1 0 0,1 0-1 0 0,0 1 1 0 0,-1-1-1 0 0,1 0 1 0 0,1-1 0 0 0,-1 1-1 0 0,0 0 1 0 0,1-1-1 0 0,-1 0 1 0 0,1 0-1 0 0,0 0 1 0 0,-1 0-1 0 0,1 0 1 0 0,0-1-1 0 0,0 0 1 0 0,8 2 0 0 0,39 4-737 0 0,-4-6-3400 0 0,-43-1 3424 0 0,-12 4 903 0 0,0 1-1 0 0,0 0 0 0 0,1 0 0 0 0,0 0 0 0 0,0 1 0 0 0,0 0 0 0 0,-8 10 0 0 0,7-8 20 0 0,-41 28 352 0 0,33-25-102 0 0,52-5 1130 0 0,-8-3-1692 0 0,37 4-1109 0 0,-24-13-8390 0 0,-30 2 2060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16684 0 0,'-7'3'6201'0'0,"4"8"-4269"0"0,0 15-2553 0 0,3-22 1133 0 0,0 71-695 0 0,5 1-3709 0 0,0 38-10710 0 0,-4-98 11340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18 120 5249 0 0,'-4'20'12156'0'0,"-2"-30"-10294"0"0,4 5-1635 0 0,1 0 0 0 0,-1 1 0 0 0,1-1 0 0 0,1 0 0 0 0,-1 0-1 0 0,1 1 1 0 0,0-1 0 0 0,0 0 0 0 0,0 0 0 0 0,0 0 0 0 0,1 0 0 0 0,0 1 0 0 0,0-1 0 0 0,0 0 0 0 0,1 1 0 0 0,0-1 0 0 0,0 1 0 0 0,0-1 0 0 0,4-6 0 0 0,-4 9-213 0 0,-1 0 1 0 0,1 0-1 0 0,-1 0 1 0 0,1 0-1 0 0,0 0 1 0 0,0 0-1 0 0,0 0 1 0 0,0 1-1 0 0,0-1 1 0 0,0 1-1 0 0,1 0 1 0 0,-1-1-1 0 0,0 1 1 0 0,1 0-1 0 0,-1 1 1 0 0,1-1-1 0 0,-1 0 1 0 0,1 1-1 0 0,-1-1 1 0 0,1 1-1 0 0,-1 0 1 0 0,1-1-1 0 0,0 1 1 0 0,-1 1 0 0 0,1-1-1 0 0,-1 0 1 0 0,1 1-1 0 0,-1-1 1 0 0,1 1-1 0 0,-1 0 1 0 0,1 0-1 0 0,-1 0 1 0 0,1 0-1 0 0,-1 0 1 0 0,0 0-1 0 0,0 1 1 0 0,4 2-1 0 0,-5-3 8 0 0,1 0 0 0 0,-1 0 0 0 0,1 0 0 0 0,-1 1 0 0 0,1-1 0 0 0,-1 0 0 0 0,0 1 0 0 0,1 0 0 0 0,-1-1 0 0 0,0 1 0 0 0,0 0 0 0 0,0-1 0 0 0,0 1 0 0 0,-1 0 1 0 0,1 0-1 0 0,0 0 0 0 0,-1 0 0 0 0,0-1 0 0 0,1 1 0 0 0,-1 0 0 0 0,0 0 0 0 0,0 0 0 0 0,0 0 0 0 0,0 0 0 0 0,0 0 0 0 0,0 0 0 0 0,-1 0 0 0 0,1 0 0 0 0,0 0 0 0 0,-1 0 0 0 0,0 0 0 0 0,-1 3 0 0 0,1-3-29 0 0,-1 1 0 0 0,1-1-1 0 0,-1 1 1 0 0,0-1 0 0 0,1 0 0 0 0,-1 1 0 0 0,0-1 0 0 0,0 0 0 0 0,0 0-1 0 0,-1 0 1 0 0,1-1 0 0 0,0 1 0 0 0,-1-1 0 0 0,1 1 0 0 0,-1-1 0 0 0,1 0-1 0 0,-1 0 1 0 0,0 0 0 0 0,0 0 0 0 0,1 0 0 0 0,-7 0 0 0 0,-8 2-49 0 0,40 0-340 0 0,1 0-730 0 0,24 1-4997 0 0,-16-10-1424 0 0,-20 1 1837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2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8818 0 0,'7'8'10369'0'0,"18"0"-5714"0"0,-16-6-3218 0 0,-3 1-1197 0 0,0 1 0 0 0,-1-1-1 0 0,0 1 1 0 0,0 0 0 0 0,0 1 0 0 0,0-1 0 0 0,-1 1 0 0 0,0-1 0 0 0,0 2 0 0 0,0-1 0 0 0,0 0 0 0 0,-1 1 0 0 0,0-1 0 0 0,0 1 0 0 0,0 0-1 0 0,-1 0 1 0 0,0 0 0 0 0,0 0 0 0 0,2 12 0 0 0,1 7-232 0 0,-2 1 0 0 0,0-1 0 0 0,-2 43 0 0 0,-1-60-288 0 0,-5 68-561 0 0,-5-40-1956 0 0,-9-4-4490 0 0,19-32 7051 0 0,-1 1 0 0 0,0-1 0 0 0,1 0 0 0 0,-1 0 1 0 0,0 1-1 0 0,1-1 0 0 0,-1 0 0 0 0,0 0 0 0 0,0 0 0 0 0,1 0 0 0 0,-1 0 0 0 0,0 0 0 0 0,0 0 0 0 0,1 0 1 0 0,-1 0-1 0 0,0 0 0 0 0,0 0 0 0 0,1 0 0 0 0,-1-1 0 0 0,0 1 0 0 0,1 0 0 0 0,-1 0 0 0 0,0-1 1 0 0,1 1-1 0 0,-1-1 0 0 0,0 1 0 0 0,0-1 0 0 0,-2-1-1390 0 0,-5 5-4878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39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43 8818 0 0,'-27'-13'5474'0'0,"26"12"-5218"0"0,0 1 1 0 0,0-1-1 0 0,0 1 0 0 0,0-1 0 0 0,0 1 0 0 0,0-1 0 0 0,0 0 0 0 0,0 0 0 0 0,0 1 0 0 0,0-1 1 0 0,0 0-1 0 0,1 0 0 0 0,-1 0 0 0 0,0 0 0 0 0,0 0 0 0 0,1 0 0 0 0,-1 0 0 0 0,1 0 1 0 0,-1 0-1 0 0,1 0 0 0 0,-1-2 0 0 0,2 2-219 0 0,-1 0 0 0 0,1 1 1 0 0,-1-1-1 0 0,1 0 0 0 0,0 1 0 0 0,0-1 1 0 0,-1 1-1 0 0,1-1 0 0 0,0 1 0 0 0,0-1 0 0 0,0 1 1 0 0,-1-1-1 0 0,1 1 0 0 0,0 0 0 0 0,0 0 1 0 0,0-1-1 0 0,0 1 0 0 0,0 0 0 0 0,0 0 1 0 0,0 0-1 0 0,0 0 0 0 0,-1 0 0 0 0,1 0 0 0 0,0 0 1 0 0,1 1-1 0 0,30 3 14 0 0,-25-3 21 0 0,32 3-47 0 0,-26-3-2 0 0,0 1 1 0 0,1 0-1 0 0,-1 0 0 0 0,22 8 1 0 0,-31-8-3 0 0,0 0 0 0 0,0 0 0 0 0,0 0 0 0 0,0 1 0 0 0,0-1 0 0 0,0 1-1 0 0,-1 0 1 0 0,0 0 0 0 0,1 0 0 0 0,-1 1 0 0 0,0-1 0 0 0,-1 1 0 0 0,1 0 0 0 0,-1 0 0 0 0,1 0 0 0 0,-1 0 0 0 0,0 0 0 0 0,1 5 0 0 0,2 5-152 0 0,-2 1 0 0 0,0-1 0 0 0,-1 1-1 0 0,0 0 1 0 0,-1-1 0 0 0,-1 1 0 0 0,0 0 0 0 0,-4 20 0 0 0,0-22-2633 0 0,-4-8-3029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3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64 11410 0 0,'-2'-1'461'0'0,"1"0"0"0"0,-1 0 0 0 0,0 0 0 0 0,1-1 0 0 0,-1 1 0 0 0,0 0 0 0 0,1-1 0 0 0,0 1 0 0 0,-1-1 0 0 0,-1-2-1 0 0,3 4-356 0 0,0 0-1 0 0,0-1 0 0 0,-1 1 0 0 0,1-1 0 0 0,0 0 1 0 0,0 1-1 0 0,0-1 0 0 0,0 1 0 0 0,0-1 0 0 0,0 1 1 0 0,0-1-1 0 0,0 1 0 0 0,0-1 0 0 0,0 1 0 0 0,0-1 1 0 0,0 1-1 0 0,0-1 0 0 0,0 1 0 0 0,1-1 0 0 0,-1 1 1 0 0,0-1-1 0 0,0 1 0 0 0,0-1 0 0 0,1 1 0 0 0,0-1 1 0 0,1-2 8 0 0,2 0-1 0 0,-1 1 1 0 0,0 0 0 0 0,0-1 0 0 0,1 1 0 0 0,0 0 0 0 0,-1 1 0 0 0,8-3 0 0 0,-4 1-122 0 0,-1 1 0 0 0,1 1 0 0 0,0-1 0 0 0,1 1 0 0 0,-1 0 1 0 0,0 1-1 0 0,0 0 0 0 0,14 1 0 0 0,24 0-6112 0 0,-37-3 2600 0 0,1 1-2355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7882 0 0,'2'4'977'0'0,"0"0"0"0"0,0 0 0 0 0,0 0 1 0 0,1 0-1 0 0,0-1 0 0 0,0 1 0 0 0,0-1 0 0 0,5 5 1 0 0,13 16 1105 0 0,-18-20-2002 0 0,-1 1 1 0 0,0-1-1 0 0,0 1 0 0 0,0-1 1 0 0,-1 1-1 0 0,0 0 0 0 0,2 6 1 0 0,-3-10-126 0 0,0 0 1 0 0,0 0-1 0 0,1 1 1 0 0,-1-1-1 0 0,0 0 1 0 0,0 0-1 0 0,0 1 1 0 0,-1-1-1 0 0,1 0 1 0 0,0 0 0 0 0,0 0-1 0 0,-1 1 1 0 0,1-1-1 0 0,0 0 1 0 0,-1 0-1 0 0,1 0 1 0 0,-1 0-1 0 0,0 0 1 0 0,1 0-1 0 0,-1 0 1 0 0,0 0 0 0 0,0 0-1 0 0,0 0 1 0 0,1 0-1 0 0,-1 0 1 0 0,0 0-1 0 0,0 0 1 0 0,0-1-1 0 0,0 1 1 0 0,-1-1 0 0 0,1 1-1 0 0,0 0 1 0 0,-2 0-1 0 0,3-1 49 0 0,0 0 1 0 0,0 0-1 0 0,-1 0 0 0 0,1 0 0 0 0,0 0 0 0 0,0 1 1 0 0,-1-1-1 0 0,1 0 0 0 0,0 0 0 0 0,0 0 1 0 0,-1 0-1 0 0,1 0 0 0 0,0 0 0 0 0,0 0 0 0 0,-1 0 1 0 0,1 0-1 0 0,0 0 0 0 0,0 0 0 0 0,-1 0 0 0 0,1 0 1 0 0,0 0-1 0 0,0 0 0 0 0,-1 0 0 0 0,1 0 0 0 0,0 0 1 0 0,0-1-1 0 0,-1 1 0 0 0,1 0 0 0 0,0 0 1 0 0,0 0-1 0 0,0 0 0 0 0,-1 0 0 0 0,1-1 0 0 0,0 1 1 0 0,0 0-1 0 0,0 0 0 0 0,0 0 0 0 0,-1-1 0 0 0,1 1 1 0 0,4-11 554 0 0,12-9 13 0 0,15-2-626 0 0,9-7-4934 0 0,-10 11-3563 0 0,-20 10 4249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9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10322 0 0,'-4'7'11064'0'0,"4"-7"-10842"0"0,1 26 2317 0 0,5 29-2664 0 0,-1-22-78 0 0,8 40 786 0 0,-12-69-1122 0 0,0 1 1 0 0,0-1-1 0 0,1 1 1 0 0,0-1 0 0 0,0 0-1 0 0,0 1 1 0 0,1-1-1 0 0,-1 0 1 0 0,1 0 0 0 0,0-1-1 0 0,0 1 1 0 0,4 3-1 0 0,2-4-6017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0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6433 0 0,'7'40'10826'0'0,"-1"1"-5795"0"0,5 84-6376 0 0,-8-86 1420 0 0,-10-48-3349 0 0,7 8 3300 0 0,-1 0 0 0 0,1 0 1 0 0,0 1-1 0 0,-1-1 0 0 0,1 0 0 0 0,0 0 1 0 0,0 0-1 0 0,0 0 0 0 0,-1 0 1 0 0,1 0-1 0 0,0 1 0 0 0,0-1 1 0 0,0 0-1 0 0,1 0 0 0 0,-1 0 0 0 0,0 0 1 0 0,0 0-1 0 0,0 0 0 0 0,1 0 1 0 0,-1 1-1 0 0,0-1 0 0 0,1 0 1 0 0,-1 0-1 0 0,1 0 0 0 0,-1 1 0 0 0,1-1 1 0 0,-1 0-1 0 0,1 1 0 0 0,0-1 1 0 0,-1 0-1 0 0,1 1 0 0 0,0-1 1 0 0,-1 1-1 0 0,1-1 0 0 0,0 1 0 0 0,0-1 1 0 0,0 1-1 0 0,-1 0 0 0 0,1-1 1 0 0,1 1-1 0 0,35-12 633 0 0,7-3-1950 0 0,-20-1-6914 0 0,-23 15 8007 0 0,0-1-1 0 0,-1 1 0 0 0,1 0 0 0 0,0-1 0 0 0,0 1 0 0 0,0 0 0 0 0,-1-1 0 0 0,1 1 0 0 0,-1-1 0 0 0,1 1 0 0 0,-1-1 0 0 0,0 0 0 0 0,0 1 0 0 0,0-1 0 0 0,1-2 0 0 0,-5-28 1577 0 0,2 9 4363 0 0,0 72 1045 0 0,0-16-5511 0 0,4 42-1 0 0,-1-66-1650 0 0,0-1 0 0 0,0 1-1 0 0,1-1 1 0 0,0 0 0 0 0,0 1 0 0 0,1-1 0 0 0,0 0 0 0 0,1 0-1 0 0,0-1 1 0 0,5 9 0 0 0,-1-7-2740 0 0,-1-6-1848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11666 0 0,'0'-1'147'0'0,"0"1"-1"0"0,0-1 0 0 0,0 1 0 0 0,0-1 0 0 0,0 1 0 0 0,1-1 0 0 0,-1 1 1 0 0,0-1-1 0 0,0 1 0 0 0,0-1 0 0 0,1 1 0 0 0,-1-1 0 0 0,0 1 0 0 0,1-1 1 0 0,-1 1-1 0 0,0 0 0 0 0,1-1 0 0 0,-1 1 0 0 0,1 0 0 0 0,-1-1 0 0 0,0 1 0 0 0,1 0 1 0 0,-1-1-1 0 0,1 1 0 0 0,-1 0 0 0 0,1 0 0 0 0,-1 0 0 0 0,1-1 0 0 0,0 1 1 0 0,22-2 1360 0 0,19 11-640 0 0,-40-9-828 0 0,0 1-1 0 0,-1-1 1 0 0,1 1-1 0 0,0 0 0 0 0,-1 0 1 0 0,1-1-1 0 0,-1 1 1 0 0,1 0-1 0 0,-1 0 0 0 0,1 0 1 0 0,-1 1-1 0 0,0-1 1 0 0,1 0-1 0 0,-1 0 0 0 0,0 1 1 0 0,0-1-1 0 0,0 1 1 0 0,0-1-1 0 0,0 1 0 0 0,0-1 1 0 0,-1 1-1 0 0,1 0 1 0 0,0-1-1 0 0,-1 1 1 0 0,1 0-1 0 0,-1-1 0 0 0,0 1 1 0 0,1 0-1 0 0,-1 0 1 0 0,0-1-1 0 0,0 1 0 0 0,-1 3 1 0 0,-1 2 48 0 0,0 1 1 0 0,-1-1-1 0 0,0 0 0 0 0,0 0 1 0 0,-1-1-1 0 0,-6 11 1 0 0,-12 24 780 0 0,22-39-827 0 0,0 0 1 0 0,-1 0-1 0 0,1 0 1 0 0,0-1-1 0 0,0 1 1 0 0,0 0 0 0 0,0 0-1 0 0,0 0 1 0 0,1 0-1 0 0,-1-1 1 0 0,0 1-1 0 0,1 0 1 0 0,0 0 0 0 0,-1-1-1 0 0,1 1 1 0 0,0 0-1 0 0,0-1 1 0 0,0 1 0 0 0,0-1-1 0 0,0 1 1 0 0,0-1-1 0 0,0 0 1 0 0,0 1-1 0 0,1-1 1 0 0,-1 0 0 0 0,1 0-1 0 0,-1 0 1 0 0,1 0-1 0 0,-1 0 1 0 0,1 0 0 0 0,-1 0-1 0 0,1 0 1 0 0,3 0-1 0 0,29 7-1184 0 0,-3-10-3768 0 0,-31 2 4763 0 0,0 0 0 0 0,1 0 0 0 0,-1-1 1 0 0,1 1-1 0 0,-1 0 0 0 0,1 0 1 0 0,-1 0-1 0 0,0-1 0 0 0,1 1 0 0 0,-1 0 1 0 0,0 0-1 0 0,1-1 0 0 0,-1 1 1 0 0,0 0-1 0 0,1-1 0 0 0,-1 1 0 0 0,0 0 1 0 0,1-1-1 0 0,-1 1 0 0 0,0 0 1 0 0,0-1-1 0 0,0 1 0 0 0,1-1 0 0 0,-1 1 1 0 0,0 0-1 0 0,0-1 0 0 0,0 1 1 0 0,0-1-1 0 0,0 1 0 0 0,0-1 0 0 0,0 1 1 0 0,0-1-1 0 0,1-5-1912 0 0,7-2-3664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0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13115 0 0,'4'13'8055'0'0,"-4"16"-6658"0"0,-1-16-704 0 0,1-6-691 0 0,6 86 1242 0 0,-5-84-1829 0 0,1 1 0 0 0,0-1 0 0 0,0 1 0 0 0,1-1 0 0 0,0 0 0 0 0,1 0 0 0 0,6 12 0 0 0,-3-13-3566 0 0,-5-7 2940 0 0,-2-1 1089 0 0,0 0 1 0 0,0 0 0 0 0,0 0 0 0 0,0 0 0 0 0,0 0 0 0 0,1 0 0 0 0,-1 0 0 0 0,0 0-1 0 0,0 0 1 0 0,0-1 0 0 0,0 1 0 0 0,1 0 0 0 0,-1 0 0 0 0,0 0 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10586 0 0,'1'-1'528'0'0,"1"0"0"0"0,0 0 0 0 0,0 1-1 0 0,-1-1 1 0 0,1 1 0 0 0,0-1 0 0 0,0 1-1 0 0,0 0 1 0 0,0 0 0 0 0,0 0 0 0 0,0 0-1 0 0,0 0 1 0 0,0 0 0 0 0,0 0 0 0 0,-1 0-1 0 0,5 2 1 0 0,37 12 1181 0 0,-15-5-1259 0 0,-26-8-370 0 0,1-1 1 0 0,0 1-1 0 0,0 0 1 0 0,-1 0-1 0 0,1 0 1 0 0,0 0-1 0 0,-1 1 1 0 0,1-1-1 0 0,-1 1 0 0 0,1-1 1 0 0,-1 1-1 0 0,0 0 1 0 0,0 0-1 0 0,0 0 1 0 0,0 0-1 0 0,0 0 1 0 0,0 1-1 0 0,-1-1 1 0 0,3 4-1 0 0,-1 1 37 0 0,-1 0 0 0 0,0 0 0 0 0,0 1 0 0 0,0-1 0 0 0,-1 0 0 0 0,0 12 0 0 0,2 29-14 0 0,1 11-523 0 0,2-22-3525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1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7514 0 0,'1'-2'671'0'0,"0"0"0"0"0,1 0 1 0 0,-1 0-1 0 0,0 0 0 0 0,0 0 1 0 0,1 0-1 0 0,-1 0 1 0 0,1 1-1 0 0,0-1 0 0 0,1-1 1 0 0,4 6 3283 0 0,-1 14-2107 0 0,1 62-74 0 0,-7-61-1745 0 0,1 1-1 0 0,1-1 1 0 0,0 0-1 0 0,2 0 1 0 0,6 20 0 0 0,-10-38-31 0 0,0 1 0 0 0,0-1 0 0 0,0 0 1 0 0,0 1-1 0 0,0-1 0 0 0,0 1 0 0 0,0-1 1 0 0,1 0-1 0 0,-1 1 0 0 0,0-1 1 0 0,0 0-1 0 0,0 1 0 0 0,0-1 0 0 0,1 0 1 0 0,-1 1-1 0 0,0-1 0 0 0,0 0 1 0 0,1 0-1 0 0,-1 1 0 0 0,0-1 0 0 0,1 0 1 0 0,-1 0-1 0 0,0 1 0 0 0,1-1 1 0 0,-1 0-1 0 0,0 0 0 0 0,1 0 0 0 0,-1 0 1 0 0,0 0-1 0 0,1 1 0 0 0,-1-1 1 0 0,0 0-1 0 0,1 0 0 0 0,-1 0 0 0 0,1 0 1 0 0,-1 0-1 0 0,0 0 0 0 0,1 0 1 0 0,-1 0-1 0 0,0 0 0 0 0,1 0 0 0 0,-1-1 1 0 0,1 1-1 0 0,-1 0 0 0 0,0 0 1 0 0,1 0-1 0 0,-1 0 0 0 0,0-1 0 0 0,1 1 1 0 0,-1 0-1 0 0,0 0 0 0 0,1 0 1 0 0,-1-1-1 0 0,19-22-153 0 0,-5 4 88 0 0,-11 16-515 0 0,1 1 1 0 0,-1 0-1 0 0,1 0 1 0 0,-1 0 0 0 0,1 0-1 0 0,0 1 1 0 0,0-1-1 0 0,-1 1 1 0 0,1 0-1 0 0,0 0 1 0 0,0 1-1 0 0,0-1 1 0 0,1 1-1 0 0,-1 0 1 0 0,4 0 0 0 0,4-1-1037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2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12651 0 0,'-1'0'225'0'0,"1"1"0"0"0,-1-1 1 0 0,1 0-1 0 0,0 1 0 0 0,-1-1 1 0 0,1 0-1 0 0,0 1 0 0 0,-1-1 1 0 0,1 1-1 0 0,0-1 0 0 0,0 1 0 0 0,-1-1 1 0 0,1 1-1 0 0,0-1 0 0 0,0 1 1 0 0,0-1-1 0 0,0 1 0 0 0,-1-1 1 0 0,1 1-1 0 0,0-1 0 0 0,0 1 1 0 0,0-1-1 0 0,0 1 0 0 0,0-1 0 0 0,0 1 1 0 0,1-1-1 0 0,-1 1 0 0 0,0 0 1 0 0,3 21 885 0 0,-3-19-707 0 0,6 40 424 0 0,-1 5-854 0 0,3-1-1 0 0,1 0 1 0 0,26 75 0 0 0,-26-106-3541 0 0,1-9-3477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42 12859 0 0,'-1'0'355'0'0,"0"0"0"0"0,-1 1 0 0 0,1-1 1 0 0,0 1-1 0 0,-1 0 0 0 0,1-1 0 0 0,0 1 0 0 0,-1 0 1 0 0,1 0-1 0 0,0 0 0 0 0,0 0 0 0 0,0 0 0 0 0,0 0 1 0 0,0 0-1 0 0,0 0 0 0 0,0 0 0 0 0,0 0 0 0 0,0 2 1 0 0,-1 0-99 0 0,1 0 1 0 0,0 0 0 0 0,0 0 0 0 0,0 0-1 0 0,0 1 1 0 0,0-1 0 0 0,1 0 0 0 0,-1 4-1 0 0,1-3-218 0 0,0 1 0 0 0,0-1 0 0 0,0 1-1 0 0,0 0 1 0 0,1-1 0 0 0,0 0 0 0 0,0 1 0 0 0,0-1-1 0 0,0 1 1 0 0,1-1 0 0 0,0 0 0 0 0,2 4-1 0 0,-1-4-42 0 0,-1-1 0 0 0,1 0 0 0 0,0 1 0 0 0,0-1 0 0 0,0-1 0 0 0,0 1-1 0 0,0 0 1 0 0,1-1 0 0 0,0 0 0 0 0,-1 0 0 0 0,1 0 0 0 0,0 0 0 0 0,0 0-1 0 0,0-1 1 0 0,0 0 0 0 0,0 1 0 0 0,0-2 0 0 0,7 2 0 0 0,-9-2 7 0 0,1 0 1 0 0,-1-1-1 0 0,1 1 1 0 0,-1-1-1 0 0,0 1 1 0 0,0-1-1 0 0,1 0 1 0 0,-1 0-1 0 0,0 0 1 0 0,0 0-1 0 0,0 0 1 0 0,0-1-1 0 0,0 1 1 0 0,0-1-1 0 0,0 1 1 0 0,0-1-1 0 0,-1 0 1 0 0,1 1-1 0 0,-1-1 1 0 0,1 0-1 0 0,-1 0 1 0 0,0 0-1 0 0,0 0 1 0 0,1 0-1 0 0,-2-1 0 0 0,1 1 1 0 0,0 0-1 0 0,0 0 1 0 0,-1-1-1 0 0,1 1 1 0 0,-1 0-1 0 0,1-1 1 0 0,-1-3-1 0 0,0-3 29 0 0,0 0 0 0 0,0 0-1 0 0,-1 0 1 0 0,0 0-1 0 0,-1 0 1 0 0,0 0-1 0 0,0 0 1 0 0,-1 1-1 0 0,-4-10 1 0 0,6 15-21 0 0,-1 0-1 0 0,1 0 1 0 0,-1 0-1 0 0,0 0 1 0 0,0 0 0 0 0,0 1-1 0 0,0-1 1 0 0,0 1 0 0 0,-1-1-1 0 0,1 1 1 0 0,-1 0 0 0 0,-3-2-1 0 0,5 3-5 0 0,-1 0-1 0 0,0 0 0 0 0,1 1 0 0 0,-1-1 1 0 0,0 1-1 0 0,0 0 0 0 0,1-1 1 0 0,-1 1-1 0 0,0 0 0 0 0,0 0 1 0 0,0 0-1 0 0,1 0 0 0 0,-1 1 1 0 0,0-1-1 0 0,0 0 0 0 0,1 1 0 0 0,-1-1 1 0 0,0 1-1 0 0,1 0 0 0 0,-1-1 1 0 0,0 1-1 0 0,1 0 0 0 0,-1 0 1 0 0,-1 1-1 0 0,2-1-54 0 0,-1 0 0 0 0,1 0 0 0 0,0 1 1 0 0,0-1-1 0 0,-1 0 0 0 0,1 1 0 0 0,0-1 0 0 0,0 1 0 0 0,0-1 0 0 0,1 1 1 0 0,-1-1-1 0 0,0 1 0 0 0,1-1 0 0 0,-1 1 0 0 0,1 0 0 0 0,-1-1 1 0 0,1 1-1 0 0,0 0 0 0 0,-1 0 0 0 0,1 3 0 0 0,0-2-791 0 0,0 1-1 0 0,1-1 1 0 0,-1 1 0 0 0,1-1-1 0 0,0 1 1 0 0,0-1-1 0 0,0 0 1 0 0,0 1 0 0 0,3 3-1 0 0,1 3-6473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13067 0 0,'2'2'1642'0'0,"-1"-1"-1094"0"0,-1-1 0 0 0,1 1-1 0 0,-1 0 1 0 0,1-1-1 0 0,-1 1 1 0 0,1 0-1 0 0,-1 0 1 0 0,0-1 0 0 0,1 1-1 0 0,-1 0 1 0 0,0 0-1 0 0,0 0 1 0 0,0 0-1 0 0,1 1 1 0 0,1 33 336 0 0,-2-22-163 0 0,1-4-760 0 0,11 85 340 0 0,-10-83-1429 0 0,1-1-1 0 0,1 0 1 0 0,7 18-1 0 0,-4-18-2355 0 0,-1-7-2474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3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38 9330 0 0,'0'-1'518'0'0,"-1"-2"609"0"0,1 0 0 0 0,0 0 0 0 0,-1-1 0 0 0,1 1 0 0 0,1 0 0 0 0,-1 0 0 0 0,0 0 0 0 0,1 0 0 0 0,1-5 0 0 0,15 38 1475 0 0,-2 23-2580 0 0,-13-43-415 0 0,1 1 0 0 0,-1-1 0 0 0,1 0 0 0 0,1 0 0 0 0,0-1 0 0 0,1 1 1 0 0,0-1-1 0 0,0 1 0 0 0,1-2 0 0 0,7 11 0 0 0,-13-19 366 0 0,0 0 1 0 0,0 0-1 0 0,0 0 0 0 0,0 1 1 0 0,1-1-1 0 0,-1 0 0 0 0,0 0 1 0 0,0 0-1 0 0,0 0 0 0 0,0 0 1 0 0,0 0-1 0 0,0 1 0 0 0,0-1 1 0 0,0 0-1 0 0,1 0 0 0 0,-1 0 1 0 0,0 0-1 0 0,0 0 0 0 0,0 0 1 0 0,0 0-1 0 0,0 0 0 0 0,1 0 1 0 0,-1 0-1 0 0,0 0 0 0 0,0 1 1 0 0,0-1-1 0 0,0 0 0 0 0,1 0 1 0 0,-1 0-1 0 0,0 0 0 0 0,0 0 1 0 0,0 0-1 0 0,0 0 0 0 0,0-1 1 0 0,1 1-1 0 0,-1 0 0 0 0,0 0 1 0 0,0 0-1 0 0,0 0 0 0 0,0 0 1 0 0,0 0-1 0 0,1 0 0 0 0,-1 0 1 0 0,0 0-1 0 0,0 0 0 0 0,0 0 1 0 0,0 0-1 0 0,1-1 0 0 0,-2-9-284 0 0,-6-18 569 0 0,7 26-330 0 0,-4-11 397 0 0,0 0-1 0 0,2-1 1 0 0,0 1 0 0 0,-1-27-1 0 0,3 38-248 0 0,0 0-1 0 0,0-1 0 0 0,0 1 0 0 0,1 0 0 0 0,-1-1 0 0 0,1 1 0 0 0,0 0 1 0 0,-1 0-1 0 0,1 0 0 0 0,0-1 0 0 0,0 1 0 0 0,0 0 0 0 0,1 0 0 0 0,-1 0 0 0 0,3-2 1 0 0,-3 3-54 0 0,1 0 1 0 0,-1 0-1 0 0,1 0 1 0 0,0 0-1 0 0,0 0 1 0 0,-1 1-1 0 0,1-1 1 0 0,0 1-1 0 0,0-1 1 0 0,0 1-1 0 0,-1 0 1 0 0,1 0-1 0 0,0 0 1 0 0,0 0-1 0 0,0 0 1 0 0,0 0-1 0 0,-1 0 1 0 0,1 1-1 0 0,0-1 1 0 0,0 1-1 0 0,0-1 1 0 0,-1 1-1 0 0,3 1 1 0 0,-1-1-15 0 0,1 1 1 0 0,-1 0-1 0 0,0 0 0 0 0,1 0 1 0 0,-1 0-1 0 0,0 0 0 0 0,-1 1 1 0 0,1-1-1 0 0,0 1 0 0 0,-1 0 1 0 0,1 0-1 0 0,-1 0 1 0 0,0 0-1 0 0,0 0 0 0 0,0 1 1 0 0,-1-1-1 0 0,1 0 0 0 0,-1 1 1 0 0,0 0-1 0 0,0-1 0 0 0,0 1 1 0 0,0-1-1 0 0,0 1 1 0 0,-1 0-1 0 0,0 0 0 0 0,0-1 1 0 0,0 1-1 0 0,-1 6 0 0 0,1-7-43 0 0,0 0-1 0 0,0 1 0 0 0,-1-1 1 0 0,1 0-1 0 0,-1 0 0 0 0,0 0 1 0 0,0 0-1 0 0,0 0 0 0 0,-1 0 1 0 0,1 0-1 0 0,-1 0 1 0 0,1-1-1 0 0,-1 1 0 0 0,0 0 1 0 0,0-1-1 0 0,0 1 0 0 0,-1-1 1 0 0,1 0-1 0 0,0 0 0 0 0,-1 0 1 0 0,1 0-1 0 0,-1 0 0 0 0,0-1 1 0 0,0 1-1 0 0,0-1 1 0 0,0 1-1 0 0,0-1 0 0 0,0 0 1 0 0,0 0-1 0 0,0-1 0 0 0,0 1 1 0 0,0-1-1 0 0,-4 1 0 0 0,15 0 244 0 0,1 0-1 0 0,-1 0 1 0 0,1 1-1 0 0,10 4 0 0 0,32 5-109 0 0,-45-11-280 0 0,0 0-1 0 0,1 0 1 0 0,-1 0-1 0 0,0-1 1 0 0,8-2-1 0 0,6-6-2836 0 0,-19 8 2490 0 0,0 0 1 0 0,1-1-1 0 0,-1 1 1 0 0,0 0-1 0 0,0 0 1 0 0,0-1-1 0 0,0 1 1 0 0,0-1-1 0 0,-1 1 0 0 0,1-1 1 0 0,1-1-1 0 0,1-10-5748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3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10130 0 0,'10'1'8398'0'0,"13"-6"-5801"0"0,-5 2-1973 0 0,-14 3-524 0 0,1 0 0 0 0,0 0 0 0 0,-1 1 0 0 0,1-1 0 0 0,0 1 0 0 0,8 3 0 0 0,5 7-2370 0 0,-8 7-6748 0 0,-6-3 3098 0 0</inkml:trace>
  <inkml:trace contextRef="#ctx0" brushRef="#br0" timeOffset="1">40 58 10386 0 0,'-7'4'9241'0'0,"7"-4"-9064"0"0,10 10 2350 0 0,18 5-2591 0 0,-2-10-1402 0 0,0-2-5044 0 0,-6-1-1496 0 0,-12-5 3289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0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8506 0 0,'-7'7'12738'0'0,"7"-6"-12313"0"0,0 16 3642 0 0,6 25-5321 0 0,-5-35 2369 0 0,5 39-1079 0 0,-2-19-33 0 0,7 34-1 0 0,-9-54-743 0 0,0 0 0 0 0,1 0 0 0 0,0 0 0 0 0,0 0 0 0 0,5 8 1 0 0,-1-8-2534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4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9082 0 0,'-6'2'12417'0'0,"6"-2"-12234"0"0,0 19 3540 0 0,9 31-4953 0 0,-7-44 2118 0 0,0 7-1061 0 0,8 42-1889 0 0,-9-18-6324 0 0,-1-37 8264 0 0,0 0 1 0 0,0 0-1 0 0,0 0 0 0 0,0 1 1 0 0,0-1-1 0 0,0 0 0 0 0,0 0 1 0 0,0 0-1 0 0,0 1 0 0 0,0-1 1 0 0,0 0-1 0 0,0 0 1 0 0,0 0-1 0 0,0 1 0 0 0,-1-1 1 0 0,1 0-1 0 0,0 0 0 0 0,0 0 1 0 0,0 0-1 0 0,0 1 1 0 0,0-1-1 0 0,-1 0 0 0 0,1 0 1 0 0,0 0-1 0 0,0 0 0 0 0,0 0 1 0 0,-1 0-1 0 0,1 1 1 0 0,0-1-1 0 0,0 0 0 0 0,0 0 1 0 0,-1 0-1 0 0,1 0 0 0 0,0 0 1 0 0,0 0-1 0 0,0 0 1 0 0,-1 0-1 0 0,1 0 0 0 0,0 0 1 0 0,0 0-1 0 0,-1 0 0 0 0,1 0 1 0 0,-2 0-1076 0 0</inkml:trace>
  <inkml:trace contextRef="#ctx0" brushRef="#br0" timeOffset="1">21 214 5377 0 0,'-2'2'751'0'0,"0"-1"1"0"0,1 1-1 0 0,-1 0 0 0 0,0 0 1 0 0,1 0-1 0 0,-1 0 0 0 0,1 1 1 0 0,0-1-1 0 0,0 0 0 0 0,0 1 1 0 0,0-1-1 0 0,0 0 0 0 0,0 1 1 0 0,1-1-1 0 0,-1 1 0 0 0,1-1 1 0 0,-1 5-1 0 0,2-5-467 0 0,-1 1 0 0 0,1-1 0 0 0,-1 1-1 0 0,1-1 1 0 0,0 0 0 0 0,0 1 0 0 0,0-1 0 0 0,0 0 0 0 0,0 0-1 0 0,0 1 1 0 0,1-1 0 0 0,-1 0 0 0 0,1 0 0 0 0,0-1-1 0 0,1 3 1 0 0,2 1-267 0 0,1-1 0 0 0,0 0 0 0 0,0 0-1 0 0,0 0 1 0 0,0-1 0 0 0,0 0 0 0 0,1 0 0 0 0,-1 0-1 0 0,1-1 1 0 0,0 0 0 0 0,10 1 0 0 0,-8-1-482 0 0,15 0-3822 0 0,-13-6-3576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8730 0 0,'-1'21'8449'0'0,"0"23"-2425"0"0,5 41-5046 0 0,-3-74-1041 0 0,1 1-1 0 0,0-1 0 0 0,0 0 0 0 0,1 0 0 0 0,0 0 1 0 0,1 0-1 0 0,0 0 0 0 0,1-1 0 0 0,0 1 0 0 0,10 13 1 0 0,-13-22 72 0 0,0-1 0 0 0,0 1 0 0 0,0 0 0 0 0,1-1 0 0 0,-1 0 0 0 0,0 1 1 0 0,1-1-1 0 0,-1 0 0 0 0,1 0 0 0 0,-1-1 0 0 0,1 1 0 0 0,-1 0 0 0 0,1-1 1 0 0,0 1-1 0 0,-1-1 0 0 0,1 0 0 0 0,-1 0 0 0 0,1 0 0 0 0,0 0 0 0 0,-1-1 1 0 0,1 1-1 0 0,0-1 0 0 0,4-1 0 0 0,9-2-1113 0 0,0-2-1 0 0,25-11 1 0 0,-28 11-1557 0 0,-2 1-1524 0 0,1-1-3170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16067 0 0,'-1'1'273'0'0,"0"0"-1"0"0,0 0 0 0 0,0 0 1 0 0,0 0-1 0 0,0 0 0 0 0,0 0 0 0 0,1 0 1 0 0,-1 0-1 0 0,0 0 0 0 0,1 0 1 0 0,-1 1-1 0 0,1-1 0 0 0,-1 0 0 0 0,1 1 1 0 0,0-1-1 0 0,-1 0 0 0 0,1 0 0 0 0,0 1 1 0 0,0-1-1 0 0,0 0 0 0 0,0 1 1 0 0,0 1-1 0 0,4 36-29 0 0,-2-28 114 0 0,15 102-3131 0 0,9-149 1519 0 0,-25 33 1290 0 0,1 1 0 0 0,-1 0 0 0 0,0 0-1 0 0,1 0 1 0 0,0 1 0 0 0,-1-1-1 0 0,1 0 1 0 0,0 0 0 0 0,0 1 0 0 0,0-1-1 0 0,0 1 1 0 0,0 0 0 0 0,0 0 0 0 0,0 0-1 0 0,0 0 1 0 0,1 0 0 0 0,-1 0 0 0 0,0 0-1 0 0,1 1 1 0 0,-1-1 0 0 0,4 0-1 0 0,-1 2-437 0 0,1 0-1 0 0,-1 0 1 0 0,1 0 0 0 0,-1 1-1 0 0,0 0 1 0 0,0 0-1 0 0,0 0 1 0 0,7 4-1 0 0,-4-2-3310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15275 0 0,'-4'13'6483'0'0,"2"13"-5103"0"0,2-20-1302 0 0,0 0 1 0 0,0-1-1 0 0,1 1 0 0 0,0 0 0 0 0,0 0 1 0 0,0 0-1 0 0,1-1 0 0 0,0 1 0 0 0,0-1 0 0 0,0 1 1 0 0,1-1-1 0 0,-1 0 0 0 0,6 8 0 0 0,-4-9-79 0 0,0 0 0 0 0,0-1 1 0 0,0 1-1 0 0,0-1 0 0 0,0 0 0 0 0,1 0 0 0 0,-1 0 0 0 0,1-1 0 0 0,0 1 0 0 0,0-1 0 0 0,0 0 0 0 0,0-1 0 0 0,0 1 0 0 0,0-1 0 0 0,7 1 1 0 0,30 2-199 0 0,-22-3-1647 0 0,0 1-3631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12219 0 0,'-1'1'270'0'0,"0"-1"0"0"0,1 1 0 0 0,-1 0 0 0 0,0 0 0 0 0,1 0 0 0 0,-1 0 1 0 0,1 0-1 0 0,-1-1 0 0 0,1 1 0 0 0,0 0 0 0 0,-1 0 0 0 0,1 0 0 0 0,0 0 0 0 0,0 0 1 0 0,-1 0-1 0 0,1 0 0 0 0,0 0 0 0 0,0 0 0 0 0,0 0 0 0 0,0 0 0 0 0,1 0 0 0 0,-1 1 1 0 0,0-1-1 0 0,0 0 0 0 0,0-1 0 0 0,1 1 0 0 0,-1 0 0 0 0,1 0 0 0 0,-1 0 1 0 0,1 0-1 0 0,-1 0 0 0 0,1 0 0 0 0,-1 0 0 0 0,1-1 0 0 0,0 1 0 0 0,-1 0 0 0 0,2 1 1 0 0,2-1-100 0 0,-1 0 0 0 0,0 0 0 0 0,0 0 0 0 0,1 0 0 0 0,-1-1 1 0 0,0 0-1 0 0,1 1 0 0 0,-1-1 0 0 0,0 0 0 0 0,7-1 1 0 0,2-1-139 0 0,0 0 1 0 0,-1-1-1 0 0,14-4 1 0 0,12-3-553 0 0,-36 13 556 0 0,0 0-1 0 0,1 0 0 0 0,-1 0 1 0 0,0 1-1 0 0,-1-1 0 0 0,1 0 0 0 0,-1 1 1 0 0,1-1-1 0 0,-1 1 0 0 0,0 4 0 0 0,1 7 63 0 0,9 17-4837 0 0,-10-31 4489 0 0,0 0 1 0 0,0 0-1 0 0,0 0 1 0 0,1 0 0 0 0,-1-1-1 0 0,0 1 1 0 0,1 0 0 0 0,-1 0-1 0 0,1 0 1 0 0,-1-1 0 0 0,1 1-1 0 0,-1 0 1 0 0,1-1 0 0 0,0 1-1 0 0,-1 0 1 0 0,1-1 0 0 0,0 1-1 0 0,-1-1 1 0 0,1 1-1 0 0,0-1 1 0 0,0 1 0 0 0,0-1-1 0 0,-1 0 1 0 0,1 1 0 0 0,0-1-1 0 0,0 0 1 0 0,0 0 0 0 0,0 1-1 0 0,0-1 1 0 0,1 0 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6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61 14947 0 0,'-2'4'739'0'0,"0"0"0"0"0,0 1 0 0 0,0-1 0 0 0,0 1 0 0 0,1 0 0 0 0,-1-1-1 0 0,1 1 1 0 0,1 0 0 0 0,-1 5 0 0 0,0-5-441 0 0,1 1-1 0 0,1 0 0 0 0,-1-1 1 0 0,1 1-1 0 0,0-1 0 0 0,0 1 1 0 0,3 9-1 0 0,-3-12-291 0 0,0 0-1 0 0,1 0 1 0 0,-1 0-1 0 0,0-1 1 0 0,1 1-1 0 0,0 0 1 0 0,-1-1-1 0 0,1 1 1 0 0,0-1 0 0 0,0 0-1 0 0,1 1 1 0 0,-1-1-1 0 0,0 0 1 0 0,1 0-1 0 0,-1-1 1 0 0,1 1 0 0 0,0 0-1 0 0,-1-1 1 0 0,1 0-1 0 0,0 1 1 0 0,0-1-1 0 0,0 0 1 0 0,0-1 0 0 0,0 1-1 0 0,0 0 1 0 0,0-1-1 0 0,0 0 1 0 0,0 0-1 0 0,0 0 1 0 0,1 0-1 0 0,-1 0 1 0 0,5-1 0 0 0,-7 0-18 0 0,1 1 0 0 0,0 0 1 0 0,0-1-1 0 0,-1 1 1 0 0,1-1-1 0 0,0 0 0 0 0,-1 0 1 0 0,1 1-1 0 0,-1-1 0 0 0,1 0 1 0 0,-1 0-1 0 0,1 0 1 0 0,-1-1-1 0 0,0 1 0 0 0,0 0 1 0 0,1 0-1 0 0,-1-1 0 0 0,0 1 1 0 0,0-1-1 0 0,0 1 1 0 0,1-4-1 0 0,-1 2-134 0 0,0 0 1 0 0,0-1-1 0 0,-1 1 0 0 0,1 0 1 0 0,-1-1-1 0 0,0 1 0 0 0,0 0 1 0 0,0-1-1 0 0,0 1 0 0 0,-1 0 1 0 0,0-4-1 0 0,0 0-215 0 0,-1 0 0 0 0,0 1 0 0 0,-1-1 0 0 0,1 1 0 0 0,-1 0 0 0 0,0 0 0 0 0,-1 0 0 0 0,1 0 0 0 0,-1 0 0 0 0,-10-10 0 0 0,4 5 712 0 0,12 6 874 0 0,24 6 928 0 0,-13 1-2500 0 0,10 2 392 0 0,23 4 215 0 0,-44-8-408 0 0,0 0 0 0 0,-1 0 0 0 0,1 1 0 0 0,0-2 0 0 0,0 1 0 0 0,0 0 0 0 0,0 0 0 0 0,0-1-1 0 0,0 1 1 0 0,0-1 0 0 0,-1 1 0 0 0,1-1 0 0 0,0 0 0 0 0,0 0 0 0 0,-1 1 0 0 0,1-1 0 0 0,2-3 0 0 0,-3 3-102 0 0,0 0 0 0 0,0-1 0 0 0,-1 1 0 0 0,1-1 0 0 0,-1 1 1 0 0,1-1-1 0 0,-1 0 0 0 0,1 1 0 0 0,-1-1 0 0 0,0 1 0 0 0,0-4 1 0 0,-1-20 1165 0 0,-3 13 1701 0 0,3 35-516 0 0,1-21-2103 0 0,7 90 1488 0 0,3-46-2499 0 0,7-6-3683 0 0,-14-35 2294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16660 0 0,'9'-3'5166'0'0,"4"8"-3393"0"0,9 10-989 0 0,-18-12-798 0 0,1 0 1 0 0,-1 1 0 0 0,0 0 0 0 0,0 0 0 0 0,0 0 0 0 0,0 0 0 0 0,-1 1 0 0 0,1-1 0 0 0,-1 1 0 0 0,-1 0 0 0 0,1 0 0 0 0,-1 0-1 0 0,0 0 1 0 0,0 1 0 0 0,0-1 0 0 0,0 1 0 0 0,-1-1 0 0 0,0 1 0 0 0,-1-1 0 0 0,1 1 0 0 0,-1 0 0 0 0,0-1 0 0 0,0 1-1 0 0,-1-1 1 0 0,1 1 0 0 0,-1 0 0 0 0,-1-1 0 0 0,1 1 0 0 0,-1-1 0 0 0,0 0 0 0 0,-3 7 0 0 0,4-10-48 0 0,-1 0-1 0 0,1 0 1 0 0,0 0 0 0 0,-1 0 0 0 0,0 0 0 0 0,1 0 0 0 0,-1-1-1 0 0,0 1 1 0 0,0-1 0 0 0,0 1 0 0 0,0-1 0 0 0,0 0 0 0 0,0 0-1 0 0,-4 2 1 0 0,-11 6 71 0 0,48 3 524 0 0,-26-10-567 0 0,59 12-270 0 0,-22-12-5526 0 0,-41-2 5477 0 0,0 0 0 0 0,0 0-1 0 0,0-1 1 0 0,0 1 0 0 0,0 0 0 0 0,0 0-1 0 0,0-1 1 0 0,0 1 0 0 0,-1-1 0 0 0,1 1-1 0 0,0-1 1 0 0,0 1 0 0 0,0-1 0 0 0,-1 0-1 0 0,1 1 1 0 0,0-1 0 0 0,0-1 0 0 0,2 0-895 0 0,6-5-4702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8842 0 0,'-4'2'12930'0'0,"2"16"-9182"0"0,0 31-5584 0 0,2-41 2871 0 0,1 30-1928 0 0,0 10-2525 0 0,-6-18-2818 0 0,5-29 6044 0 0,0-1 0 0 0,0 0 1 0 0,0 1-1 0 0,0-1 0 0 0,-1 0 0 0 0,1 1 0 0 0,0-1 0 0 0,0 0 0 0 0,0 1 0 0 0,-1-1 0 0 0,1 0 0 0 0,0 1 0 0 0,-1-1 0 0 0,1 0 0 0 0,0 0 0 0 0,0 1 0 0 0,-1-1 1 0 0,1 0-1 0 0,-1 0 0 0 0,1 0 0 0 0,0 1 0 0 0,-1-1 0 0 0,1 0 0 0 0,0 0 0 0 0,-1 0 0 0 0,1 0 0 0 0,-1 0 0 0 0,1 0 0 0 0,0 0 0 0 0,-1 0 0 0 0,0 0 0 0 0,-1 0-1041 0 0,-4 2-3348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7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9082 0 0,'-1'2'629'0'0,"1"1"-1"0"0,0-1 1 0 0,-1 0 0 0 0,1 1-1 0 0,0 0 1 0 0,0-1 0 0 0,0 1 0 0 0,1-1-1 0 0,-1 0 1 0 0,1 1 0 0 0,-1-1-1 0 0,1 1 1 0 0,0-1 0 0 0,0 0-1 0 0,0 1 1 0 0,0-1 0 0 0,0 0 0 0 0,0 0-1 0 0,1 0 1 0 0,1 2 0 0 0,0 0-321 0 0,1 0 1 0 0,0 0-1 0 0,0-1 0 0 0,0 1 1 0 0,0-1-1 0 0,0 0 1 0 0,1 0-1 0 0,-1-1 1 0 0,10 5-1 0 0,-10-5-720 0 0,1-1 0 0 0,0 1 0 0 0,0-1 0 0 0,0 0-1 0 0,1 0 1 0 0,-1 0 0 0 0,0-1 0 0 0,0 0 0 0 0,0 0 0 0 0,6 0-1 0 0,-9-1-69 0 0,1 1-1 0 0,0-1 1 0 0,-1 0-1 0 0,1 1 1 0 0,-1-1-1 0 0,1 0 0 0 0,-1 0 1 0 0,0-1-1 0 0,1 1 1 0 0,-1 0-1 0 0,0-1 0 0 0,0 1 1 0 0,0-1-1 0 0,0 0 1 0 0,0 0-1 0 0,0 0 0 0 0,0 0 1 0 0,-1 0-1 0 0,3-4 1 0 0,4-10-2542 0 0,1-2-1799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17060 0 0,'12'3'6837'0'0,"36"5"-6485"0"0,-44-8-375 0 0,54-2-569 0 0,-93-4-4466 0 0,30 6 5186 0 0,0 1 1 0 0,1 0-1 0 0,-1 0 1 0 0,0 1-1 0 0,1-1 0 0 0,-1 1 1 0 0,1 0-1 0 0,0 0 0 0 0,0 1 1 0 0,0-1-1 0 0,0 1 1 0 0,0 0-1 0 0,0 0 0 0 0,1 0 1 0 0,-1 0-1 0 0,1 1 1 0 0,0 0-1 0 0,0-1 0 0 0,0 1 1 0 0,1 0-1 0 0,-1 0 0 0 0,1 1 1 0 0,0-1-1 0 0,0 0 1 0 0,0 1-1 0 0,1-1 0 0 0,0 1 1 0 0,0 0-1 0 0,0-1 1 0 0,0 1-1 0 0,0 8 0 0 0,1-5-19 0 0,0 1 1 0 0,0-1-1 0 0,1 1 0 0 0,0 0 0 0 0,1-1 0 0 0,0 0 0 0 0,0 1 0 0 0,1-1 0 0 0,0 0 0 0 0,0 0 0 0 0,1 0 0 0 0,0-1 0 0 0,0 1 1 0 0,1-1-1 0 0,0 0 0 0 0,0 0 0 0 0,8 7 0 0 0,-11-12-171 0 0,0 0-1 0 0,1 0 1 0 0,-1 0-1 0 0,1 0 1 0 0,-1 0-1 0 0,1 0 1 0 0,0-1 0 0 0,0 1-1 0 0,0-1 1 0 0,0 0-1 0 0,0 0 1 0 0,6 1 0 0 0,-6-2-243 0 0,-1 0 0 0 0,1 0 0 0 0,-1 0 0 0 0,1 0 0 0 0,-1-1 0 0 0,1 1 0 0 0,-1-1 0 0 0,1 0 0 0 0,-1 0 0 0 0,0 0 0 0 0,1 0 0 0 0,-1 0 0 0 0,0 0 0 0 0,0 0 0 0 0,0-1 0 0 0,0 0 0 0 0,0 1 0 0 0,0-1 0 0 0,0 0 0 0 0,2-3 0 0 0,1-1-564 0 0,0-1 0 0 0,0 0 0 0 0,-1-1 1 0 0,0 1-1 0 0,-1-1 0 0 0,1 1 0 0 0,-2-1 0 0 0,1 0 1 0 0,-1 0-1 0 0,2-16 0 0 0,-3 7 1438 0 0,-1 1-1 0 0,-2-24 1 0 0,-1-9 9570 0 0,1 95-4513 0 0,0-31-5665 0 0,1 1 1 0 0,1 0-1 0 0,1 0 1 0 0,0 0-1 0 0,1-1 1 0 0,5 24-1 0 0,-6-38-112 0 0,-1 1 1 0 0,1 0-1 0 0,0-1 1 0 0,-1 1-1 0 0,1-1 0 0 0,0 1 1 0 0,0-1-1 0 0,0 1 0 0 0,0-1 1 0 0,0 0-1 0 0,3 2 0 0 0,-4-2 112 0 0,1-1-1 0 0,-1 0 0 0 0,1 1 0 0 0,-1-1 0 0 0,1 0 0 0 0,-1 0 0 0 0,1 0 0 0 0,-1 1 1 0 0,1-1-1 0 0,0 0 0 0 0,-1 0 0 0 0,1 0 0 0 0,-1 0 0 0 0,1 0 0 0 0,0 0 0 0 0,-1 0 1 0 0,1 0-1 0 0,-1 0 0 0 0,1-1 0 0 0,0 1 0 0 0,-1 0 0 0 0,2-1 0 0 0,2-1-118 0 0,0-1 0 0 0,0 0-1 0 0,-1 0 1 0 0,1-1 0 0 0,-1 1-1 0 0,6-8 1 0 0,-7 8-232 0 0,1-1 0 0 0,-1 1 1 0 0,1 0-1 0 0,0 1 0 0 0,0-1 0 0 0,0 0 0 0 0,0 1 1 0 0,0 0-1 0 0,6-3 0 0 0,13-1-7929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14891 0 0,'3'12'7993'0'0,"2"15"-6330"0"0,-1 25-367 0 0,-4-39-1457 0 0,0-1 0 0 0,1 0 0 0 0,1 0-1 0 0,-1 0 1 0 0,2 0 0 0 0,0-1-1 0 0,1 1 1 0 0,6 15 0 0 0,2-13-4217 0 0,-2-6-2828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50 8650 0 0,'-1'-4'1273'0'0,"0"1"1"0"0,1-1 0 0 0,-1 0-1 0 0,0 1 1 0 0,1-1-1 0 0,0 0 1 0 0,0 0 0 0 0,0 1-1 0 0,0-1 1 0 0,1 0 0 0 0,1-5-1 0 0,-3 18-649 0 0,1-1-1 0 0,1 1 1 0 0,2 16 0 0 0,-2-12-448 0 0,-1-7-169 0 0,1 0 0 0 0,0 0 1 0 0,0 0-1 0 0,0 0 0 0 0,1 0 0 0 0,0 0 0 0 0,0-1 0 0 0,0 1 0 0 0,1 0 0 0 0,5 8 0 0 0,-5-11-60 0 0,0 0-1 0 0,0 0 0 0 0,-1-1 1 0 0,2 1-1 0 0,-1-1 1 0 0,0 0-1 0 0,0 0 0 0 0,1 0 1 0 0,-1-1-1 0 0,1 1 1 0 0,-1-1-1 0 0,1 1 0 0 0,0-1 1 0 0,0 0-1 0 0,-1-1 1 0 0,1 1-1 0 0,7 0 0 0 0,73 1-3616 0 0,-49-7-1811 0 0,-35 5 5266 0 0,1 0 0 0 0,-1 0 0 0 0,0 0-1 0 0,1 0 1 0 0,-1 0 0 0 0,0 0 0 0 0,0 0-1 0 0,1 0 1 0 0,-1 0 0 0 0,0 0 0 0 0,1 0-1 0 0,-1 0 1 0 0,0-1 0 0 0,0 1 0 0 0,1 0 0 0 0,1-4-3014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8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14987 0 0,'0'1'307'0'0,"0"0"1"0"0,-1-1-1 0 0,1 1 0 0 0,0 0 0 0 0,0-1 0 0 0,-1 1 0 0 0,1 0 0 0 0,0 0 1 0 0,0-1-1 0 0,0 1 0 0 0,0 0 0 0 0,0-1 0 0 0,0 1 0 0 0,0 0 1 0 0,0 0-1 0 0,0-1 0 0 0,0 1 0 0 0,1 0 0 0 0,-1 0 0 0 0,0-1 1 0 0,0 1-1 0 0,1 0 0 0 0,-1-1 0 0 0,0 1 0 0 0,1-1 0 0 0,-1 1 1 0 0,1 0-1 0 0,21 12 2130 0 0,33-1-2994 0 0,-50-12 1011 0 0,-4 1-454 0 0,63 5-1392 0 0,-22-10-4398 0 0,-53-3-2706 0 0,10 7 8617 0 0,-1 0 1 0 0,1-1-1 0 0,-1 1 0 0 0,1 0 1 0 0,-1 0-1 0 0,1 0 0 0 0,-1 0 1 0 0,1 1-1 0 0,-1-1 0 0 0,1 0 1 0 0,-1 0-1 0 0,1 1 0 0 0,-1-1 1 0 0,-1 2-1 0 0,1-1 348 0 0,1 0-1 0 0,-1 1 1 0 0,1-1 0 0 0,-1 0-1 0 0,1 1 1 0 0,-1 0 0 0 0,1-1-1 0 0,0 1 1 0 0,0 0 0 0 0,0 0-1 0 0,0-1 1 0 0,0 1 0 0 0,0 0 0 0 0,0 0-1 0 0,0 0 1 0 0,1 0 0 0 0,-1 0-1 0 0,1 4 1 0 0,-1-1-26 0 0,1-1 0 0 0,0 1 1 0 0,1-1-1 0 0,-1 1 0 0 0,1-1 0 0 0,0 1 1 0 0,0-1-1 0 0,3 8 0 0 0,-3-7-375 0 0,1-1 0 0 0,0 0 0 0 0,0 0 0 0 0,0 0 0 0 0,0 0 0 0 0,1 0-1 0 0,-1 0 1 0 0,1-1 0 0 0,0 1 0 0 0,0-1 0 0 0,1 0 0 0 0,-1 0 0 0 0,0 0 0 0 0,1 0 0 0 0,0-1 0 0 0,0 1-1 0 0,0-1 1 0 0,7 3 0 0 0,-5-4-610 0 0,0 0 0 0 0,0-1 0 0 0,1 0 0 0 0,-1 0 0 0 0,0 0 0 0 0,10-3 0 0 0,18-5-8476 0 0,-21 4 1423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53 10722 0 0,'-21'-4'8506'0'0,"4"10"-4333"0"0,16-4-4106 0 0,0-1 0 0 0,-1 0 0 0 0,1 0 0 0 0,0 1 0 0 0,0-1 0 0 0,0 0 0 0 0,0 1 0 0 0,0-1 0 0 0,1 1 0 0 0,-1 0 0 0 0,0-1 0 0 0,1 1 0 0 0,-1 0 0 0 0,1-1 0 0 0,-1 1 0 0 0,1 0 0 0 0,0-1 0 0 0,0 1 0 0 0,-1 0 0 0 0,1 0 0 0 0,1-1 0 0 0,-1 1 0 0 0,0 0 0 0 0,0 0 0 0 0,1-1 0 0 0,-1 1 0 0 0,1 0 0 0 0,-1-1 0 0 0,1 1 0 0 0,0-1 0 0 0,1 3 0 0 0,5 7-71 0 0,0-1 0 0 0,1 0 0 0 0,0-1 0 0 0,1 0 0 0 0,10 10-1 0 0,-15-16-7 0 0,-1 0 1 0 0,0 0-1 0 0,1-1 0 0 0,0 1 0 0 0,-1-1 0 0 0,1 0 0 0 0,0 0 0 0 0,0 0 1 0 0,1 0-1 0 0,-1-1 0 0 0,0 1 0 0 0,0-1 0 0 0,1 0 0 0 0,-1-1 0 0 0,1 1 0 0 0,-1-1 1 0 0,9 0-1 0 0,-12 0 2 0 0,1-1 0 0 0,0 1 0 0 0,0-1 0 0 0,0 1 0 0 0,-1-1 0 0 0,1 0 0 0 0,0 0 1 0 0,-1 0-1 0 0,1 0 0 0 0,0 0 0 0 0,-1 0 0 0 0,0 0 0 0 0,1-1 0 0 0,-1 1 0 0 0,0-1 0 0 0,1 1 0 0 0,-1-1 1 0 0,0 1-1 0 0,1-4 0 0 0,0 2-8 0 0,-1-1 0 0 0,0 0 0 0 0,0 1 0 0 0,0-1 0 0 0,0 0 0 0 0,-1 1 0 0 0,0-1 0 0 0,0 0 0 0 0,0-6 0 0 0,-1 1-39 0 0,0 1-1 0 0,-1-1 1 0 0,0 0-1 0 0,0 1 1 0 0,-1-1-1 0 0,0 1 1 0 0,-8-15-1 0 0,8 19 0 0 0,0 0 0 0 0,0 0 0 0 0,0 0 0 0 0,0 0 0 0 0,-1 1 0 0 0,1-1 0 0 0,-1 1-1 0 0,0 0 1 0 0,0 0 0 0 0,0 0 0 0 0,0 1 0 0 0,-1 0 0 0 0,1-1 0 0 0,0 1 0 0 0,-1 1 0 0 0,0-1 0 0 0,0 1 0 0 0,1 0-1 0 0,-1 0 1 0 0,-9-1 0 0 0,10 2-38 0 0,1 1 0 0 0,-1-1 0 0 0,0 0 0 0 0,0 1-1 0 0,0 0 1 0 0,0 0 0 0 0,0 0 0 0 0,1 1 0 0 0,-1-1-1 0 0,0 1 1 0 0,1 0 0 0 0,-1 0 0 0 0,1 0 0 0 0,0 0 0 0 0,0 1-1 0 0,0-1 1 0 0,0 1 0 0 0,0 0 0 0 0,0-1 0 0 0,1 2-1 0 0,-1-1 1 0 0,1 0 0 0 0,0 0 0 0 0,0 1 0 0 0,0-1 0 0 0,-1 5-1 0 0,0-1 85 0 0,0 1 0 0 0,1-1 0 0 0,0 1-1 0 0,0 0 1 0 0,1-1 0 0 0,0 1-1 0 0,0 0 1 0 0,1 0 0 0 0,0 0 0 0 0,0-1-1 0 0,1 1 1 0 0,0 0 0 0 0,0 0 0 0 0,1-1-1 0 0,4 13 1 0 0,-4-15 165 0 0,0 1 1 0 0,1-1-1 0 0,0 0 0 0 0,0 0 0 0 0,0 0 1 0 0,0 0-1 0 0,1-1 0 0 0,0 0 0 0 0,0 1 1 0 0,0-1-1 0 0,1 0 0 0 0,-1-1 0 0 0,1 1 1 0 0,0-1-1 0 0,0 0 0 0 0,0 0 0 0 0,0-1 1 0 0,0 1-1 0 0,1-1 0 0 0,-1 0 1 0 0,9 1-1 0 0,9 2-226 0 0,64 11 320 0 0,-31-16-6519 0 0,-54 0 5787 0 0,0 0 1 0 0,-1 0-1 0 0,1 0 0 0 0,0-1 0 0 0,0 1 0 0 0,-1-1 0 0 0,1 1 0 0 0,0-1 0 0 0,-1 0 0 0 0,1 0 0 0 0,-1 0 0 0 0,1 0 0 0 0,-1 0 0 0 0,0 0 0 0 0,1 0 0 0 0,-1 0 0 0 0,0 0 0 0 0,1 0 0 0 0,-1-1 0 0 0,0 1 0 0 0,0-1 0 0 0,1-2 0 0 0,2-5-3234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49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5801 0 0,'0'-26'19700'0'0,"-1"39"-17955"0"0,1 12-1688 0 0,4 86-268 0 0,-3-99-1044 0 0,1 0 0 0 0,1-1 1 0 0,0 1-1 0 0,4 10 0 0 0,1-7-6592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50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18436 0 0,'5'28'5589'0'0,"-3"-1"-4200"0"0,6 32-1524 0 0,32 71-284 0 0,-44-143-262 0 0,0 0 1 0 0,0 0-1 0 0,-2-21 1 0 0,5 29 679 0 0,0 0 0 0 0,1 0 0 0 0,0 0 0 0 0,0 0 0 0 0,0 0 0 0 0,0 0 0 0 0,1 1 0 0 0,0-1 0 0 0,0 0 1 0 0,0 0-1 0 0,1 1 0 0 0,-1-1 0 0 0,5-8 0 0 0,-4 11 20 0 0,-1 1 1 0 0,0-1-1 0 0,1 1 0 0 0,-1 0 1 0 0,1 0-1 0 0,-1-1 1 0 0,1 1-1 0 0,0 0 0 0 0,-1 0 1 0 0,1 1-1 0 0,0-1 1 0 0,0 0-1 0 0,-1 1 1 0 0,1-1-1 0 0,0 1 0 0 0,0-1 1 0 0,0 1-1 0 0,0 0 1 0 0,0 0-1 0 0,0 0 0 0 0,0 0 1 0 0,0 0-1 0 0,0 0 1 0 0,-1 0-1 0 0,1 1 0 0 0,0-1 1 0 0,0 1-1 0 0,0-1 1 0 0,0 1-1 0 0,-1 0 1 0 0,1 0-1 0 0,2 1 0 0 0,-1-1 45 0 0,-1 1 0 0 0,1-1 0 0 0,-1 1 0 0 0,0 0 0 0 0,1-1 0 0 0,-1 1-1 0 0,0 0 1 0 0,0 0 0 0 0,0 0 0 0 0,0 1 0 0 0,-1-1 0 0 0,1 0 0 0 0,-1 1 0 0 0,1-1-1 0 0,-1 1 1 0 0,0-1 0 0 0,0 1 0 0 0,0 0 0 0 0,0-1 0 0 0,0 1 0 0 0,0 4-1 0 0,-1-3-107 0 0,0 0 0 0 0,0 0-1 0 0,-1 0 1 0 0,1 0 0 0 0,-1 0-1 0 0,0 0 1 0 0,0-1 0 0 0,0 1 0 0 0,-1 0-1 0 0,1-1 1 0 0,-1 1 0 0 0,0-1-1 0 0,0 0 1 0 0,0 1 0 0 0,-4 3-1 0 0,-2 1-121 0 0,0-1 1 0 0,0-1-1 0 0,0 0 0 0 0,-14 8 0 0 0,21-13 168 0 0,5 0 10 0 0,0 1-1 0 0,0-1 0 0 0,0 1 1 0 0,0-1-1 0 0,1 0 0 0 0,-1-1 1 0 0,9 1-1 0 0,0-1-498 0 0,0 0-1 0 0,0-1 1 0 0,0-1 0 0 0,15-3 0 0 0,-21 3-1210 0 0,-1 0 0 0 0,1 0 1 0 0,-1 0-1 0 0,0-1 0 0 0,11-7 1 0 0,-6 3-4284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0:50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17772 0 0,'0'65'8119'0'0,"-1"10"-5377"0"0,2-30-3590 0 0,10 81-1 0 0,-11-122 243 0 0,6 19-1171 0 0,-1-16-2478 0 0</inkml:trace>
  <inkml:trace contextRef="#ctx0" brushRef="#br0" timeOffset="1">204 294 19868 0 0,'-1'0'2121'0'0,"1"-1"-1793"0"0,0 0-88 0 0,1 0-104 0 0,-1 0-176 0 0,1 1-336 0 0,1-2-616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09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 9146 0 0,'-1'-1'281'0'0,"0"1"0"0"0,0-1 0 0 0,1 1 0 0 0,-1 0 0 0 0,0 0-1 0 0,0-1 1 0 0,0 1 0 0 0,0 0 0 0 0,0 0 0 0 0,0 0 0 0 0,0 0 0 0 0,0 0 0 0 0,0 0 0 0 0,1 0 0 0 0,-1 0 0 0 0,0 1-1 0 0,0-1 1 0 0,0 0 0 0 0,0 0 0 0 0,0 1 0 0 0,0-1 0 0 0,1 1 0 0 0,-1-1 0 0 0,0 1 0 0 0,0-1 0 0 0,1 1 0 0 0,-1-1 0 0 0,0 2-1 0 0,-1 0-145 0 0,1 0-1 0 0,0 1 0 0 0,1-1 0 0 0,-1 1 1 0 0,0-1-1 0 0,1 1 0 0 0,0-1 0 0 0,-1 1 0 0 0,1 3 1 0 0,-1 22 172 0 0,0-1 0 0 0,6 43 1 0 0,-4-60-639 0 0,0-1 0 0 0,1 1 0 0 0,1-1 0 0 0,-1 0 0 0 0,1 0 0 0 0,1 0 0 0 0,0 0-1 0 0,0 0 1 0 0,1 0 0 0 0,10 13 0 0 0,4-6-6623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69 6729 0 0,'-1'-3'520'0'0,"1"0"-1"0"0,-1 0 0 0 0,1 0 0 0 0,0 0 0 0 0,0 0 0 0 0,0 0 1 0 0,0 0-1 0 0,1 0 0 0 0,-1 0 0 0 0,1 0 0 0 0,0 0 1 0 0,0 0-1 0 0,0 0 0 0 0,0 1 0 0 0,0-1 0 0 0,3-5 0 0 0,-2 7-389 0 0,0-1 0 0 0,0 1 0 0 0,0 0-1 0 0,0 0 1 0 0,0-1 0 0 0,0 1 0 0 0,0 1 0 0 0,1-1-1 0 0,-1 0 1 0 0,0 0 0 0 0,0 1 0 0 0,1-1 0 0 0,-1 1-1 0 0,0 0 1 0 0,1 0 0 0 0,-1 0 0 0 0,1 0-1 0 0,-1 0 1 0 0,0 0 0 0 0,1 1 0 0 0,3 1 0 0 0,1-1-59 0 0,-1 0-1 0 0,1 1 1 0 0,-1 0 0 0 0,1 1 0 0 0,-1-1 0 0 0,0 1 0 0 0,0 0 0 0 0,0 1 0 0 0,0 0 0 0 0,0 0 0 0 0,-1 0 0 0 0,9 8-1 0 0,-12-9-94 0 0,0-1-1 0 0,-1 0 0 0 0,1 0 1 0 0,-1 1-1 0 0,1-1 0 0 0,-1 1 0 0 0,0 0 1 0 0,0-1-1 0 0,0 1 0 0 0,0 0 0 0 0,0-1 1 0 0,0 1-1 0 0,-1 0 0 0 0,0 0 0 0 0,1 0 1 0 0,-1 0-1 0 0,0 0 0 0 0,0-1 0 0 0,-1 1 1 0 0,1 0-1 0 0,-1 0 0 0 0,1 0 0 0 0,-1 0 1 0 0,0-1-1 0 0,0 1 0 0 0,0 0 0 0 0,0-1 1 0 0,-1 1-1 0 0,1-1 0 0 0,-1 1 0 0 0,1-1 1 0 0,-4 4-1 0 0,1-2-51 0 0,1 0 0 0 0,-1 0-1 0 0,0 0 1 0 0,0-1 0 0 0,0 1 0 0 0,-1-1-1 0 0,1 0 1 0 0,-1 0 0 0 0,0-1 0 0 0,0 0-1 0 0,0 1 1 0 0,0-1 0 0 0,0-1 0 0 0,0 1 0 0 0,-1-1-1 0 0,-6 1 1 0 0,-3 1-92 0 0,49 18 945 0 0,-2-9-633 0 0,-27-10-53 0 0,0-1-1 0 0,0 1 1 0 0,0-1 0 0 0,0 1 0 0 0,0 1 0 0 0,0-1 0 0 0,-1 1 0 0 0,1 0-1 0 0,-1 0 1 0 0,7 6 0 0 0,-10-7-46 0 0,-1-1 0 0 0,0 1 0 0 0,1 0 0 0 0,-1 0 0 0 0,0 0 0 0 0,0 0 0 0 0,0-1 0 0 0,0 1 0 0 0,0 0 1 0 0,0 0-1 0 0,0 0 0 0 0,-1 0 0 0 0,1 0 0 0 0,-1-1 0 0 0,1 1 0 0 0,-1 0 0 0 0,0 0 0 0 0,1-1 0 0 0,-1 1 0 0 0,0-1 0 0 0,0 1 0 0 0,-1 0 0 0 0,1-1 0 0 0,0 0 0 0 0,0 1 0 0 0,-2 0 0 0 0,-3 4-31 0 0,1 0 0 0 0,-1 0 0 0 0,0-1 0 0 0,-12 8 0 0 0,16-11-242 0 0,-1-1 1 0 0,0 1 0 0 0,0-1-1 0 0,0 0 1 0 0,0 0 0 0 0,-1 0-1 0 0,1 0 1 0 0,0 0 0 0 0,0-1 0 0 0,-1 0-1 0 0,1 1 1 0 0,0-1 0 0 0,0 0-1 0 0,-1-1 1 0 0,1 1 0 0 0,0 0-1 0 0,0-1 1 0 0,-1 0 0 0 0,-4-1-1 0 0,8 1 157 0 0,0 1 0 0 0,0 0 0 0 0,0 0-1 0 0,0 0 1 0 0,0 0 0 0 0,0 0 0 0 0,0-1-1 0 0,0 1 1 0 0,0 0 0 0 0,0 0 0 0 0,0 0-1 0 0,0 0 1 0 0,0 0 0 0 0,0-1 0 0 0,0 1-1 0 0,0 0 1 0 0,0 0 0 0 0,0 0 0 0 0,0 0-1 0 0,0 0 1 0 0,0-1 0 0 0,0 1-1 0 0,0 0 1 0 0,0 0 0 0 0,0 0 0 0 0,0 0-1 0 0,0 0 1 0 0,0 0 0 0 0,1-1 0 0 0,-1 1-1 0 0,0 0 1 0 0,0 0 0 0 0,0 0 0 0 0,0 0-1 0 0,0 0 1 0 0,0 0 0 0 0,0 0 0 0 0,1 0-1 0 0,-1-1 1 0 0,0 1 0 0 0,0 0 0 0 0,0 0-1 0 0,0 0 1 0 0,0 0 0 0 0,1 0 0 0 0,-1 0-1 0 0,0 0 1 0 0,0 0 0 0 0,0 0 0 0 0,0 0-1 0 0,0 0 1 0 0,1 0 0 0 0,-1 0 0 0 0,10-2-3222 0 0,-1 2-1413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0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 10050 0 0,'-3'-2'1962'0'0,"3"2"-1853"0"0,0 0 0 0 0,0 0 1 0 0,0 0-1 0 0,0 0 0 0 0,0-1 0 0 0,0 1 0 0 0,0 0 0 0 0,0 0 0 0 0,0 0 0 0 0,0 0 0 0 0,0 0 0 0 0,0-1 0 0 0,0 1 0 0 0,0 0 0 0 0,0 0 0 0 0,0 0 0 0 0,0 0 0 0 0,1-3 1853 0 0,0 3-1853 0 0,11 0 1677 0 0,14 6-1161 0 0,-21-5-568 0 0,-1 1-1 0 0,1 0 0 0 0,-1 0 0 0 0,0 0 1 0 0,1 0-1 0 0,-1 1 0 0 0,0 0 1 0 0,-1 0-1 0 0,1 0 0 0 0,0 0 1 0 0,-1 0-1 0 0,0 1 0 0 0,1-1 0 0 0,-1 1 1 0 0,4 7-1 0 0,-5-5-16 0 0,0-1 1 0 0,0 1-1 0 0,-1 0 1 0 0,1 0-1 0 0,-1 0 0 0 0,-1 0 1 0 0,1 0-1 0 0,-1 0 0 0 0,0 0 1 0 0,0 0-1 0 0,-1 0 1 0 0,-1 7-1 0 0,1-1-279 0 0,-6 27 166 0 0,-1-16-4595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1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8354 0 0,'0'0'33'0'0,"13"-27"6574"0"0,-12 27-6544 0 0,-1 0 0 0 0,0 0 0 0 0,0 0 0 0 0,0 0 1 0 0,0 0-1 0 0,0 0 0 0 0,0-1 0 0 0,0 1 0 0 0,0 0 0 0 0,0 0 1 0 0,0 0-1 0 0,0 0 0 0 0,1 0 0 0 0,-1 0 0 0 0,0 0 0 0 0,0 0 1 0 0,0 0-1 0 0,0 0 0 0 0,0 0 0 0 0,0 0 0 0 0,0 0 0 0 0,1 0 1 0 0,-1 0-1 0 0,0 0 0 0 0,0 0 0 0 0,0 0 0 0 0,0 0 0 0 0,0 0 1 0 0,0 0-1 0 0,0 0 0 0 0,1 0 0 0 0,-1 0 0 0 0,0 0 0 0 0,0 0 1 0 0,0 0-1 0 0,0 0 0 0 0,0 0 0 0 0,0 0 0 0 0,0 0 0 0 0,1 0 1 0 0,-1 0-1 0 0,0 0 0 0 0,0 0 0 0 0,0 1 0 0 0,0-1 0 0 0,0 0 1 0 0,0 0-1 0 0,0 0 0 0 0,0 0 0 0 0,0 0 0 0 0,0 0 0 0 0,0 0 1 0 0,0 0-1 0 0,0 1 0 0 0,1-1 0 0 0,1 18 1326 0 0,-6 90-718 0 0,0-17-4434 0 0,4-93 3720 0 0,0 1 0 0 0,1-1 0 0 0,-1 0 0 0 0,1 1 0 0 0,-1-1-1 0 0,1 1 1 0 0,0-1 0 0 0,-1 1 0 0 0,1-1 0 0 0,0 1 0 0 0,0-1 0 0 0,0 1 0 0 0,0 0 0 0 0,0 0 0 0 0,0-1 0 0 0,1 1 0 0 0,-1 0 0 0 0,0 0 0 0 0,1 0 0 0 0,-1 0 0 0 0,1 1 0 0 0,-1-1 0 0 0,1 0 0 0 0,-1 1 0 0 0,1-1 0 0 0,-1 1 0 0 0,1-1 0 0 0,-1 1 0 0 0,1-1 0 0 0,3 1 0 0 0,9-2-406 0 0,1 0-1 0 0,25 1 1 0 0,-16 1-3573 0 0,-11-1-1589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1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12723 0 0,'0'-7'6933'0'0,"9"8"-3254"0"0,9 11-1222 0 0,-14-3-2252 0 0,0 0-1 0 0,-1 0 1 0 0,0 1-1 0 0,0-1 1 0 0,-1 1-1 0 0,0 0 0 0 0,-1 0 1 0 0,0-1-1 0 0,-1 12 1 0 0,4 26-103 0 0,-2-34-679 0 0,-2-7-524 0 0,1-1 1 0 0,0 1 0 0 0,0-1-1 0 0,0 1 1 0 0,1-1-1 0 0,0 0 1 0 0,0 1-1 0 0,0-1 1 0 0,0 0-1 0 0,1 0 1 0 0,0 0 0 0 0,5 6-1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1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14091 0 0,'53'3'3112'0'0,"-39"-1"-3029"0"0,-1-1 0 0 0,1-1 0 0 0,0 0-1 0 0,0-1 1 0 0,22-4 0 0 0,-76 4-4476 0 0,33 1 4392 0 0,0 1 0 0 0,1 1 0 0 0,-1-1 1 0 0,0 1-1 0 0,1 1 0 0 0,-1-1 0 0 0,1 1 1 0 0,0 0-1 0 0,0 0 0 0 0,0 1 0 0 0,0 0 0 0 0,-6 5 1 0 0,10-7 162 0 0,0 1 1 0 0,0-1-1 0 0,0 1 1 0 0,0 0-1 0 0,0 0 1 0 0,0 0-1 0 0,1 0 1 0 0,-1 0-1 0 0,1 0 1 0 0,0 1 0 0 0,0-1-1 0 0,0 0 1 0 0,1 0-1 0 0,-1 1 1 0 0,1-1-1 0 0,-1 1 1 0 0,1-1-1 0 0,0 0 1 0 0,1 1-1 0 0,-1-1 1 0 0,0 1-1 0 0,1-1 1 0 0,0 0 0 0 0,0 1-1 0 0,0-1 1 0 0,2 4-1 0 0,1 2 15 0 0,0 0 1 0 0,1 0-1 0 0,0-1 0 0 0,0 1 1 0 0,1-1-1 0 0,0 0 0 0 0,14 13 0 0 0,-17-19-222 0 0,0 1 0 0 0,-1 0 0 0 0,1 0 0 0 0,1-1 0 0 0,-1 0 0 0 0,0 0 0 0 0,0 0 0 0 0,1 0 0 0 0,0 0 0 0 0,-1 0 0 0 0,1-1 0 0 0,0 0 0 0 0,-1 0 0 0 0,1 0 0 0 0,0 0 0 0 0,0-1 0 0 0,0 1 0 0 0,0-1 0 0 0,0 0 0 0 0,0 0 0 0 0,0 0 0 0 0,6-2 0 0 0,-9 2-213 0 0,-1 0 1 0 0,1-1-1 0 0,0 1 1 0 0,-1 0-1 0 0,1 0 1 0 0,0-1-1 0 0,-1 1 1 0 0,1-1-1 0 0,-1 1 1 0 0,1 0-1 0 0,0-1 1 0 0,-1 1-1 0 0,1-1 1 0 0,-1 1-1 0 0,0-1 1 0 0,1 0-1 0 0,-1 1 0 0 0,1-1 1 0 0,-1 1-1 0 0,0-1 1 0 0,1 0-1 0 0,-1 1 1 0 0,0-1-1 0 0,0 0 1 0 0,1 1-1 0 0,-1-1 1 0 0,0 0-1 0 0,0 1 1 0 0,0-2-1 0 0,2-5-5747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1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11122 0 0,'3'1'800'0'0,"1"0"0"0"0,-1 0 1 0 0,0 0-1 0 0,0 0 0 0 0,1-1 0 0 0,-1 1 0 0 0,0-1 0 0 0,7 0 0 0 0,31-5-1893 0 0,-22 2-1849 0 0,-17 3 2437 0 0,0 0-1 0 0,-1 0 0 0 0,1 0 1 0 0,-1-1-1 0 0,1 1 0 0 0,0-1 1 0 0,-1 1-1 0 0,1-1 0 0 0,-1 0 0 0 0,1 0 1 0 0,-1 0-1 0 0,0 1 0 0 0,1-1 1 0 0,-1 0-1 0 0,2-2 0 0 0,3-3-3154 0 0</inkml:trace>
  <inkml:trace contextRef="#ctx0" brushRef="#br0" timeOffset="1">144 0 6657 0 0,'-10'1'9988'0'0,"10"0"-9792"0"0,0-1 0 0 0,0 0-1 0 0,0 0 1 0 0,0 1 0 0 0,0-1 0 0 0,-4 27 2805 0 0,3 36-3755 0 0,1-60 1238 0 0,0 6-799 0 0,1 0 0 0 0,0 0 0 0 0,0 0 0 0 0,3 10 0 0 0,3-3-3735 0 0,3-1-4427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2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9690 0 0,'8'1'6508'0'0,"6"-1"-3644"0"0,40 3-1567 0 0,-49-1-1188 0 0,0 0 1 0 0,0 0-1 0 0,0 0 0 0 0,-1 1 1 0 0,1 0-1 0 0,-1 0 0 0 0,1 0 1 0 0,-1 0-1 0 0,0 0 0 0 0,0 1 1 0 0,-1 0-1 0 0,1 0 0 0 0,-1 0 1 0 0,0 0-1 0 0,0 1 0 0 0,0-1 0 0 0,0 1 1 0 0,-1 0-1 0 0,0-1 0 0 0,0 1 1 0 0,0 0-1 0 0,1 7 0 0 0,-1-3-345 0 0,0 0 0 0 0,-1 0 0 0 0,0 0 0 0 0,0 0-1 0 0,-1 12 1 0 0,-1-12-1230 0 0,0 1 0 0 0,0-1 0 0 0,-1 0 0 0 0,-6 17 0 0 0,6-14-2032 0 0,8 5-2481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 12163 0 0,'-1'0'316'0'0,"1"-1"1"0"0,0 0 0 0 0,0 1-1 0 0,0-1 1 0 0,0 0 0 0 0,0 1 0 0 0,0-1-1 0 0,0 0 1 0 0,0 1 0 0 0,0-1-1 0 0,0 0 1 0 0,0 1 0 0 0,1-1-1 0 0,-1 0 1 0 0,0 1 0 0 0,0-1 0 0 0,1 1-1 0 0,-1-1 1 0 0,0 1 0 0 0,1-1-1 0 0,-1 0 1 0 0,1 1 0 0 0,-1-1-1 0 0,0 1 1 0 0,1 0 0 0 0,0-2 0 0 0,21-6 1992 0 0,23 6-1954 0 0,21 8-501 0 0,-61-5-530 0 0,1 0 0 0 0,0 0 0 0 0,-1 1 0 0 0,0 0 0 0 0,1 0 0 0 0,-1 0 1 0 0,0 1-1 0 0,0 0 0 0 0,6 4 0 0 0,-6 0-4833 0 0</inkml:trace>
  <inkml:trace contextRef="#ctx0" brushRef="#br0" timeOffset="1">64 189 12731 0 0,'14'7'7131'0'0,"5"-5"-4336"0"0,21-5-2744 0 0,-28 2 575 0 0,10-1-911 0 0,27-2-3226 0 0,-2-6-5647 0 0,-31 5 2987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17132 0 0,'3'27'-25'0'0,"1"0"0"0"0,1 0 0 0 0,1 0 0 0 0,1-1 0 0 0,2 0 0 0 0,14 32 0 0 0,-28-84-7457 0 0,1-24 5789 0 0,4 47 1893 0 0,-1-1 1 0 0,1 1-1 0 0,0 0 1 0 0,1-1 0 0 0,-1 1-1 0 0,0 0 1 0 0,1-1-1 0 0,0 1 1 0 0,0 0 0 0 0,0 0-1 0 0,0-1 1 0 0,0 1-1 0 0,1 0 1 0 0,0 0 0 0 0,-1 0-1 0 0,1 1 1 0 0,0-1-1 0 0,0 0 1 0 0,0 1 0 0 0,1-1-1 0 0,4-3 1 0 0,-4 4-48 0 0,1 0-1 0 0,-1 1 1 0 0,1-1 0 0 0,0 1 0 0 0,0 0 0 0 0,-1-1 0 0 0,1 2 0 0 0,0-1 0 0 0,0 0-1 0 0,0 1 1 0 0,0 0 0 0 0,0 0 0 0 0,0 0 0 0 0,0 0 0 0 0,0 1 0 0 0,0 0-1 0 0,0 0 1 0 0,4 1 0 0 0,-6-2-63 0 0,0 1-1 0 0,0-1 1 0 0,0 1 0 0 0,0 0-1 0 0,0-1 1 0 0,0 1-1 0 0,0 0 1 0 0,-1 0 0 0 0,1 0-1 0 0,0 0 1 0 0,-1 1-1 0 0,1-1 1 0 0,-1 0 0 0 0,1 1-1 0 0,-1-1 1 0 0,1 1-1 0 0,-1-1 1 0 0,0 1 0 0 0,0 0-1 0 0,0-1 1 0 0,0 1-1 0 0,0 0 1 0 0,0 0 0 0 0,-1 0-1 0 0,2 2 1 0 0,-2 0-120 0 0,0-1 0 0 0,0 1 0 0 0,0-1 0 0 0,-1 0 1 0 0,1 1-1 0 0,-1-1 0 0 0,0 0 0 0 0,0 1 0 0 0,0-1 0 0 0,0 0 0 0 0,-1 0 1 0 0,1 0-1 0 0,-1 0 0 0 0,-3 5 0 0 0,-3 2-83 0 0,1 0-1 0 0,-2-1 1 0 0,0 0 0 0 0,0-1-1 0 0,0 0 1 0 0,-20 13-1 0 0,29-21 148 0 0,0 0 0 0 0,0 0 0 0 0,-1 0-1 0 0,1 0 1 0 0,0 0 0 0 0,0 0 0 0 0,0 0 0 0 0,0 0-1 0 0,0 0 1 0 0,-1 1 0 0 0,1-1 0 0 0,0 0-1 0 0,0 0 1 0 0,0 0 0 0 0,0 0 0 0 0,0 0-1 0 0,0 0 1 0 0,0 0 0 0 0,0 1 0 0 0,0-1-1 0 0,-1 0 1 0 0,1 0 0 0 0,0 0 0 0 0,0 0-1 0 0,0 0 1 0 0,0 1 0 0 0,0-1 0 0 0,0 0-1 0 0,0 0 1 0 0,0 0 0 0 0,0 0 0 0 0,0 0-1 0 0,0 1 1 0 0,0-1 0 0 0,0 0 0 0 0,0 0 0 0 0,0 0-1 0 0,0 0 1 0 0,0 0 0 0 0,0 1 0 0 0,1-1-1 0 0,-1 0 1 0 0,0 0 0 0 0,0 0 0 0 0,0 0-1 0 0,0 0 1 0 0,0 0 0 0 0,0 1 0 0 0,0-1-1 0 0,0 0 1 0 0,0 0 0 0 0,1 0 0 0 0,-1 0-1 0 0,0 0 1 0 0,13 4 1122 0 0,15-1-18 0 0,-17-3-1193 0 0,0-1 1 0 0,1 0 0 0 0,19-6 0 0 0,-28 7-361 0 0,0-1 0 0 0,0 0 0 0 0,0 0 0 0 0,0 0 0 0 0,0 0 0 0 0,0 0 0 0 0,0-1 0 0 0,0 0 0 0 0,-1 1 1 0 0,1-1-1 0 0,0 0 0 0 0,-1 0 0 0 0,0 0 0 0 0,1-1 0 0 0,-1 1 0 0 0,0 0 0 0 0,0-1 0 0 0,2-3 0 0 0,0-15-3788 0 0,4 4-1014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11498 0 0,'5'-7'7304'0'0,"-5"7"-6999"0"0,0 0-1 0 0,1 0 0 0 0,14-4 1548 0 0,15 5-2660 0 0,-28-1 1154 0 0,5 1-438 0 0,1 0 0 0 0,0 0 0 0 0,-1 1 0 0 0,1 0 1 0 0,-1 0-1 0 0,12 6 0 0 0,-18-8-107 0 0,1 1-1 0 0,-1 0 0 0 0,0 0 1 0 0,1-1-1 0 0,-1 1 1 0 0,0 0-1 0 0,0 0 1 0 0,0 1-1 0 0,0-1 1 0 0,0 0-1 0 0,0 0 0 0 0,0 0 1 0 0,0 1-1 0 0,0-1 1 0 0,-1 1-1 0 0,2 1 1 0 0,-2-1-148 0 0,0-1 1 0 0,0 1-1 0 0,0-1 1 0 0,0 1-1 0 0,0-1 1 0 0,0 1-1 0 0,0-1 1 0 0,-1 1-1 0 0,1-1 0 0 0,-1 1 1 0 0,1-1-1 0 0,-1 1 1 0 0,1-1-1 0 0,-1 0 1 0 0,0 1-1 0 0,0-1 1 0 0,0 0-1 0 0,1 0 1 0 0,-1 1-1 0 0,-2 0 1 0 0,0 1 29 0 0,0 0 0 0 0,-1 0 0 0 0,1 0 1 0 0,-1-1-1 0 0,0 1 0 0 0,0-1 0 0 0,1 0 1 0 0,-1-1-1 0 0,-1 1 0 0 0,1 0 0 0 0,0-1 1 0 0,0 0-1 0 0,-7 1 0 0 0,-15 5 2539 0 0,3 5 3442 0 0,23-12-5506 0 0,0 0 0 0 0,-1 0 0 0 0,1 0 0 0 0,0 1 0 0 0,0-1 0 0 0,-1 0 0 0 0,1 0 0 0 0,0 0 0 0 0,0 1 0 0 0,0-1 0 0 0,-1 0 0 0 0,1 0 0 0 0,0 1 0 0 0,0-1 0 0 0,0 0 0 0 0,0 1 0 0 0,0-1 0 0 0,-1 0 0 0 0,1 0 0 0 0,0 1 0 0 0,0-1 0 0 0,0 0 0 0 0,0 1 0 0 0,0-1 0 0 0,0 0 0 0 0,0 1 0 0 0,0-1 0 0 0,0 0 0 0 0,0 1 0 0 0,0-1 0 0 0,0 0 0 0 0,0 1 0 0 0,1-1 0 0 0,-1 1 0 0 0,11 7 1743 0 0,16-1-1510 0 0,20-14-1151 0 0,-23-1-2277 0 0,-6-6-3887 0 0,-12 5 916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3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15195 0 0,'-4'6'6856'0'0,"3"7"-4496"0"0,2 15-2602 0 0,-1-23 968 0 0,2 27-311 0 0,2 0 1 0 0,15 56 0 0 0,-11-51-3178 0 0,0 2-3384 0 0,-19-45-348 0 0</inkml:trace>
  <inkml:trace contextRef="#ctx0" brushRef="#br0" timeOffset="1">1 310 16027 0 0,'0'3'467'0'0,"0"0"-1"0"0,0 0 0 0 0,1-1 1 0 0,-1 1-1 0 0,1 0 0 0 0,0 0 1 0 0,0 0-1 0 0,0 0 0 0 0,0 0 1 0 0,0-1-1 0 0,0 1 0 0 0,1-1 1 0 0,0 1-1 0 0,-1-1 0 0 0,5 5 1 0 0,-3-4-218 0 0,1 0 0 0 0,-1 0 0 0 0,1 0 0 0 0,0 0 0 0 0,0-1 0 0 0,0 0 0 0 0,1 0 1 0 0,-1 0-1 0 0,6 2 0 0 0,-1-2-678 0 0,-1 0 1 0 0,1 0 0 0 0,-1-1 0 0 0,1 0-1 0 0,0 0 1 0 0,-1-1 0 0 0,1 0-1 0 0,0-1 1 0 0,-1 0 0 0 0,13-3 0 0 0,9-6-9525 0 0,-22 8 3230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16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29 10890 0 0,'-1'0'196'0'0,"0"0"-1"0"0,0 0 0 0 0,0 0 0 0 0,0 0 0 0 0,0 0 1 0 0,0 0-1 0 0,0 1 0 0 0,0-1 0 0 0,-1 1 0 0 0,1-1 1 0 0,1 1-1 0 0,-1-1 0 0 0,0 1 0 0 0,0-1 1 0 0,0 1-1 0 0,0 0 0 0 0,0-1 0 0 0,0 1 0 0 0,1 0 1 0 0,-1 0-1 0 0,0 0 0 0 0,1 0 0 0 0,-1-1 0 0 0,1 1 1 0 0,-1 0-1 0 0,1 0 0 0 0,-1 2 0 0 0,0-1-92 0 0,1 0-1 0 0,0 0 0 0 0,0 0 1 0 0,1 0-1 0 0,-1 0 1 0 0,0 0-1 0 0,1 0 0 0 0,-1 0 1 0 0,1-1-1 0 0,-1 1 0 0 0,1 0 1 0 0,0 0-1 0 0,0 0 1 0 0,1 1-1 0 0,1 3-114 0 0,1-1 0 0 0,-1 0 1 0 0,1 0-1 0 0,0-1 0 0 0,1 1 0 0 0,-1-1 1 0 0,1 0-1 0 0,0 0 0 0 0,7 5 0 0 0,-5-6 11 0 0,0-1 0 0 0,1 0 0 0 0,-1 0-1 0 0,1 0 1 0 0,-1-1 0 0 0,1 0-1 0 0,0-1 1 0 0,-1 0 0 0 0,1 0-1 0 0,9-2 1 0 0,14-2 28 0 0,34-10 0 0 0,-55 11-36 0 0,-1 1 26 0 0,0-1-14 0 0,0 1 1 0 0,0 0 0 0 0,0 1 0 0 0,0-1 0 0 0,0 2 0 0 0,0-1-1 0 0,1 1 1 0 0,-1 1 0 0 0,0-1 0 0 0,10 3 0 0 0,-14-2-26 0 0,0 0 0 0 0,0 0 0 0 0,0 0 0 0 0,0-1-1 0 0,0 0 1 0 0,0 0 0 0 0,0-1 0 0 0,0 1 0 0 0,0-1 0 0 0,0 0 0 0 0,8-3 0 0 0,-2-1-127 0 0,1-1-1 0 0,-2 1 1 0 0,14-11 0 0 0,17-8-32 0 0,-39 23 201 0 0,0 0-1 0 0,0 0 1 0 0,1 0-1 0 0,-1 0 1 0 0,0 1-1 0 0,0-1 1 0 0,1 1 0 0 0,-1 0-1 0 0,1 0 1 0 0,-1 0-1 0 0,0 0 1 0 0,1 0-1 0 0,-1 0 1 0 0,0 0 0 0 0,1 1-1 0 0,-1 0 1 0 0,0-1-1 0 0,0 1 1 0 0,1 0-1 0 0,-1 0 1 0 0,0 0 0 0 0,0 0-1 0 0,0 0 1 0 0,0 1-1 0 0,0-1 1 0 0,3 3 0 0 0,4 5 329 0 0,1 1 1 0 0,-2 0 0 0 0,15 21 0 0 0,10 10 296 0 0,-31-39-640 0 0,0 0 1 0 0,1 0-1 0 0,-1 0 1 0 0,0-1-1 0 0,1 1 1 0 0,-1-1-1 0 0,1 1 1 0 0,0-1-1 0 0,-1 0 1 0 0,1 0-1 0 0,0 0 1 0 0,0 0-1 0 0,0-1 1 0 0,0 1-1 0 0,-1-1 1 0 0,1 0-1 0 0,0 0 1 0 0,0 0-1 0 0,0 0 1 0 0,0 0-1 0 0,0 0 1 0 0,0-1-1 0 0,0 0 1 0 0,5-1-1 0 0,3-3-64 0 0,0-1 0 0 0,0 0-1 0 0,-1-1 1 0 0,0 1 0 0 0,9-10-1 0 0,-11 10 30 0 0,0-1 1 0 0,0 2-1 0 0,0-1 0 0 0,0 1 0 0 0,1 0 0 0 0,0 1 0 0 0,11-4 0 0 0,-13 6 43 0 0,0 1-1 0 0,1 1 0 0 0,-1-1 1 0 0,0 1-1 0 0,1 0 1 0 0,-1 1-1 0 0,0 0 1 0 0,1 0-1 0 0,8 3 1 0 0,8 3 229 0 0,33 16 0 0 0,-44-16-168 0 0,-1-1-1 0 0,2-1 1 0 0,-1 0 0 0 0,0-1 0 0 0,1-1-1 0 0,0 0 1 0 0,28 2 0 0 0,-5-8-14 0 0,-1-2 0 0 0,1-2 1 0 0,50-15-1 0 0,16-3 1165 0 0,-98 24-1160 0 0,1 1 1 0 0,-1-1 0 0 0,1 2-1 0 0,0-1 1 0 0,-1 0-1 0 0,1 1 1 0 0,-1 0-1 0 0,1 1 1 0 0,-1-1-1 0 0,0 1 1 0 0,0 0-1 0 0,1 0 1 0 0,-1 0-1 0 0,0 1 1 0 0,-1 0-1 0 0,1 0 1 0 0,0 0-1 0 0,5 6 1 0 0,-2-3-15 0 0,1 0 0 0 0,-1-1 0 0 0,1 0 0 0 0,14 6 0 0 0,-21-11-42 0 0,-1 1-1 0 0,1-1 1 0 0,0 0-1 0 0,0 0 1 0 0,-1 0-1 0 0,1 0 1 0 0,0 0-1 0 0,0 0 1 0 0,0 0-1 0 0,-1-1 1 0 0,1 1-1 0 0,0 0 1 0 0,-1-1-1 0 0,1 0 1 0 0,0 1-1 0 0,-1-1 1 0 0,1 0-1 0 0,0 0 1 0 0,-1 0-1 0 0,0 0 1 0 0,1 0-1 0 0,-1 0 1 0 0,3-3-1 0 0,30-38 60 0 0,-10 11-68 0 0,-21 29 13 0 0,-1 0 0 0 0,0 0 0 0 0,1 0 0 0 0,-1 0 0 0 0,1 0 0 0 0,0 1 0 0 0,-1-1 0 0 0,1 1 0 0 0,0 0 0 0 0,0-1 0 0 0,0 2 0 0 0,0-1 0 0 0,0 0 0 0 0,0 0 0 0 0,0 1 0 0 0,0 0 0 0 0,0-1 0 0 0,1 1 0 0 0,-1 1 0 0 0,4-1 0 0 0,2 3 117 0 0,-1-1 0 0 0,0 1-1 0 0,0 1 1 0 0,0 0 0 0 0,13 8 0 0 0,4 2-23 0 0,-20-11-103 0 0,1-1 1 0 0,0 1 0 0 0,0-1 0 0 0,0-1 0 0 0,1 1 0 0 0,-1-1-1 0 0,0 0 1 0 0,1 0 0 0 0,-1-1 0 0 0,12 0 0 0 0,2-2-21 0 0,0-2 1 0 0,22-5-1 0 0,-23 4-14 0 0,0 1 0 0 0,29-2 0 0 0,-20 6 31 0 0,-1 2-1 0 0,-1 0 1 0 0,1 2-1 0 0,38 11 1 0 0,25 4 6 0 0,-84-18 15 0 0,0-1-1 0 0,0 1 1 0 0,0-1 0 0 0,0-1-1 0 0,1 1 1 0 0,-1-1 0 0 0,0 0 0 0 0,0 0-1 0 0,0-1 1 0 0,7-2 0 0 0,1-2 187 0 0,0-1 1 0 0,22-15 0 0 0,6-3 139 0 0,-37 22-324 0 0,1 1 0 0 0,0 0 0 0 0,0 0 0 0 0,0 0 0 0 0,0 0 0 0 0,0 1 0 0 0,0 0 0 0 0,0 1 0 0 0,0-1 0 0 0,0 1 0 0 0,1 0 0 0 0,-1 1 0 0 0,0-1 0 0 0,9 3 0 0 0,5 2-39 0 0,-1 2 1 0 0,0-1-1 0 0,19 12 0 0 0,-29-14 32 0 0,-5-2-25 0 0,0 0 1 0 0,0-1 0 0 0,0 1 0 0 0,0-1 0 0 0,1 0-1 0 0,-1 0 1 0 0,0-1 0 0 0,0 1 0 0 0,1-1 0 0 0,-1 0-1 0 0,0 0 1 0 0,1 0 0 0 0,-1-1 0 0 0,0 1 0 0 0,0-1 0 0 0,6-2-1 0 0,-1-1-69 0 0,0 0-1 0 0,0-1 1 0 0,0 0 0 0 0,0-1-1 0 0,9-8 1 0 0,2-1 34 0 0,-15 12 73 0 0,-1 1 0 0 0,1-1 0 0 0,0 1 0 0 0,-1 0 0 0 0,1 1 1 0 0,0-1-1 0 0,0 1 0 0 0,0 0 0 0 0,0 1 0 0 0,0-1 0 0 0,0 1 0 0 0,0 0 0 0 0,0 0 0 0 0,6 1 0 0 0,10 1 57 0 0,-1 2 0 0 0,22 6 0 0 0,-37-8-121 0 0,36 12 61 0 0,-32-11-60 0 0,0 1 0 0 0,0-1-1 0 0,0-1 1 0 0,11 2 0 0 0,-16-4-6 0 0,0 1 0 0 0,0-1 0 0 0,0-1 0 0 0,-1 1 0 0 0,1-1 0 0 0,0 1 0 0 0,0-1 0 0 0,-1 0 0 0 0,1 0 0 0 0,0-1 1 0 0,-1 1-1 0 0,1-1 0 0 0,-1 0 0 0 0,4-2 0 0 0,13-10-52 0 0,-13 9 244 0 0,1 0 0 0 0,0 0-1 0 0,0 0 1 0 0,15-5 0 0 0,-20 9-342 0 0,1 0 0 0 0,-1 0 0 0 0,1 1 0 0 0,-1-1 0 0 0,1 1 0 0 0,-1 0-1 0 0,1 0 1 0 0,-1 0 0 0 0,1 0 0 0 0,-1 1 0 0 0,1 0 0 0 0,-1-1 0 0 0,1 1 0 0 0,-1 1-1 0 0,7 2 1 0 0,-9-4-471 0 0,7 3-2766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37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12 5673 0 0,'0'-1'165'0'0,"0"1"1"0"0,0-1-1 0 0,0 1 0 0 0,0 0 1 0 0,0-1-1 0 0,0 1 0 0 0,0-1 0 0 0,0 1 1 0 0,0 0-1 0 0,0-1 0 0 0,0 1 1 0 0,0-1-1 0 0,0 1 0 0 0,0 0 0 0 0,-1-1 1 0 0,1 1-1 0 0,0 0 0 0 0,0-1 1 0 0,0 1-1 0 0,-1 0 0 0 0,1-1 0 0 0,0 1 1 0 0,-1 0-1 0 0,1 0 0 0 0,0-1 0 0 0,0 1 1 0 0,-1 0-1 0 0,1 0 0 0 0,-1 0 1 0 0,1-1-1 0 0,0 1 0 0 0,-1 0 0 0 0,1 0 1 0 0,-1 0-1 0 0,-8 11 2440 0 0,-4 23-829 0 0,12-26-1570 0 0,0 1 0 0 0,1-1 0 0 0,0 0 0 0 0,0 1-1 0 0,1-1 1 0 0,0 0 0 0 0,1 1 0 0 0,0-1-1 0 0,0 0 1 0 0,0 0 0 0 0,1 0 0 0 0,7 12 0 0 0,-9-17-205 0 0,1 0 0 0 0,0 0 1 0 0,0 0-1 0 0,0 0 0 0 0,1-1 1 0 0,-1 1-1 0 0,0-1 1 0 0,1 1-1 0 0,0-1 0 0 0,0 0 1 0 0,-1 0-1 0 0,1 0 0 0 0,1 0 1 0 0,-1-1-1 0 0,0 1 1 0 0,0-1-1 0 0,0 0 0 0 0,1 0 1 0 0,-1 0-1 0 0,1 0 0 0 0,-1-1 1 0 0,1 1-1 0 0,-1-1 1 0 0,1 0-1 0 0,-1 0 0 0 0,1 0 1 0 0,-1 0-1 0 0,1-1 0 0 0,-1 1 1 0 0,0-1-1 0 0,1 0 1 0 0,4-2-1 0 0,-5 1 25 0 0,0 1 0 0 0,0-1 0 0 0,0 0 0 0 0,0 0 1 0 0,-1 0-1 0 0,1 0 0 0 0,-1 0 0 0 0,1 0 0 0 0,-1-1 0 0 0,0 1 0 0 0,0-1 1 0 0,0 0-1 0 0,0 0 0 0 0,-1 0 0 0 0,1 0 0 0 0,-1 0 0 0 0,0 0 0 0 0,0 0 0 0 0,0 0 1 0 0,0 0-1 0 0,0 0 0 0 0,-1-1 0 0 0,1 1 0 0 0,-1 0 0 0 0,0-1 0 0 0,0 1 0 0 0,0 0 1 0 0,0-1-1 0 0,-2-3 0 0 0,2 2 45 0 0,0 0 1 0 0,-1 0 0 0 0,0 1-1 0 0,0-1 1 0 0,-1 0-1 0 0,1 0 1 0 0,-1 1-1 0 0,0-1 1 0 0,0 1-1 0 0,-1-1 1 0 0,1 1 0 0 0,-1 0-1 0 0,0 0 1 0 0,0 0-1 0 0,0 0 1 0 0,-1 1-1 0 0,1-1 1 0 0,-1 1 0 0 0,-4-4-1 0 0,2 5 23 0 0,0 0 0 0 0,0 0 0 0 0,0 0 0 0 0,-1 1 0 0 0,1 0 0 0 0,0 0-1 0 0,0 1 1 0 0,-1 0 0 0 0,1 0 0 0 0,-11 1 0 0 0,15-1-133 0 0,-1 0 1 0 0,0 1-1 0 0,1-1 0 0 0,-1 1 0 0 0,1-1 1 0 0,-1 1-1 0 0,1 0 0 0 0,-1 0 0 0 0,1 0 1 0 0,-1 0-1 0 0,1 0 0 0 0,0 0 0 0 0,0 1 1 0 0,-1-1-1 0 0,1 1 0 0 0,0 0 0 0 0,0-1 1 0 0,1 1-1 0 0,-1 0 0 0 0,0 0 0 0 0,1 0 1 0 0,-1 0-1 0 0,1 1 0 0 0,-1-1 0 0 0,1 0 1 0 0,0 1-1 0 0,-1 4 0 0 0,1-6-204 0 0,1 0-1 0 0,0 1 1 0 0,0-1 0 0 0,0 0-1 0 0,0 0 1 0 0,1 1-1 0 0,-1-1 1 0 0,0 0 0 0 0,0 0-1 0 0,1 0 1 0 0,-1 0-1 0 0,1 1 1 0 0,0 0 0 0 0,8 8-4894 0 0,0-6-1513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37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9498 0 0,'2'0'572'0'0,"-1"1"0"0"0,0 0 0 0 0,1 0 0 0 0,-1 0 0 0 0,0 0 0 0 0,0 1 0 0 0,1-1 0 0 0,-1 0 0 0 0,0 0 0 0 0,0 1 0 0 0,-1-1 0 0 0,1 1 0 0 0,1 1-1 0 0,6 26 3086 0 0,-8 38-2749 0 0,-1-39-249 0 0,1-13-834 0 0,0 11-38 0 0,6 39 0 0 0,-5-58-1001 0 0,1 1 0 0 0,0-1 0 0 0,0 1 0 0 0,1-1 0 0 0,5 11 1 0 0,-3-12-2684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1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13843 0 0,'-5'6'822'0'0,"0"-1"-1"0"0,1 1 1 0 0,-1 0-1 0 0,1 0 1 0 0,0 0-1 0 0,1 1 1 0 0,0-1 0 0 0,0 1-1 0 0,-4 14 1 0 0,5-13-449 0 0,0 0 0 0 0,1 0 0 0 0,0 0 0 0 0,1 0-1 0 0,-1 0 1 0 0,2 0 0 0 0,-1 0 0 0 0,3 13 0 0 0,-1-14-339 0 0,-1 0 0 0 0,1 0 0 0 0,1-1 0 0 0,-1 1 0 0 0,1 0 0 0 0,0-1 0 0 0,1 0 0 0 0,-1 0 0 0 0,1 0 0 0 0,1 0 0 0 0,-1-1 0 0 0,1 1 0 0 0,0-1 0 0 0,0 0 0 0 0,0-1 0 0 0,1 1 0 0 0,-1-1 1 0 0,1 0-1 0 0,0 0 0 0 0,1-1 0 0 0,-1 0 0 0 0,11 4 0 0 0,-13-6-32 0 0,0 0 0 0 0,0 0 0 0 0,0 0 0 0 0,0-1 0 0 0,1 1 0 0 0,-1-1-1 0 0,0 0 1 0 0,0 0 0 0 0,0-1 0 0 0,0 1 0 0 0,1-1 0 0 0,-1 0 0 0 0,0 0 0 0 0,0 0 0 0 0,0-1 0 0 0,-1 1 0 0 0,1-1 0 0 0,0 0 0 0 0,0 0 0 0 0,-1 0 0 0 0,0-1 0 0 0,1 1 0 0 0,-1-1 0 0 0,0 0 0 0 0,0 0 0 0 0,0 0 0 0 0,-1 0 0 0 0,1 0 0 0 0,-1-1 0 0 0,1 1 0 0 0,-1-1 0 0 0,2-4 0 0 0,1-3 22 0 0,0 0 0 0 0,0-1-1 0 0,-1 1 1 0 0,-1-1 0 0 0,0 1 0 0 0,0-1-1 0 0,-1 0 1 0 0,-1-1 0 0 0,0 1 0 0 0,0-13-1 0 0,-1 22 5 0 0,-1-1 0 0 0,1 0 0 0 0,-1 0 0 0 0,1 0 0 0 0,-1 1 0 0 0,0-1 0 0 0,-1 0 0 0 0,1 1 0 0 0,-1-1 0 0 0,1 1 0 0 0,-1-1 0 0 0,0 1 0 0 0,0 0 0 0 0,0 0 0 0 0,-1 0 0 0 0,1 0 0 0 0,-5-4 0 0 0,3 4 62 0 0,-1 0-1 0 0,1 0 1 0 0,-1 1 0 0 0,1-1-1 0 0,-1 1 1 0 0,0 0-1 0 0,0 1 1 0 0,0-1-1 0 0,0 1 1 0 0,-1 0-1 0 0,-6-1 1 0 0,0 1-185 0 0,-1 1 0 0 0,1 0 0 0 0,-1 0-1 0 0,-14 3 1 0 0,-41 14-4052 0 0,30-3-4102 0 0,18-7-261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38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7226 0 0,'7'4'7090'0'0,"3"-1"-3321"0"0,27 0-2723 0 0,-21-2-123 0 0,-13-1-783 0 0,0 1 0 0 0,0-1 0 0 0,1 0 0 0 0,-1 1 0 0 0,0 0 0 0 0,0 0 0 0 0,0 0 1 0 0,0 0-1 0 0,0 1 0 0 0,-1-1 0 0 0,1 1 0 0 0,0-1 0 0 0,0 1 0 0 0,-1 0 0 0 0,1 0 0 0 0,-1 0 1 0 0,0 0-1 0 0,3 4 0 0 0,-3-3-32 0 0,-1 1 0 0 0,1-1 0 0 0,-1 1 0 0 0,1 0 0 0 0,-1 0 0 0 0,0-1 0 0 0,0 1 0 0 0,-1 0 0 0 0,1 0 0 0 0,-1 0 0 0 0,0 0 0 0 0,0 0 0 0 0,0 0 0 0 0,-1 5 0 0 0,-7 45 112 0 0,-2 8-917 0 0,10-21-2972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38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64 7874 0 0,'6'-4'1217'0'0,"0"0"0"0"0,0 1 0 0 0,1 0 0 0 0,-1 0-1 0 0,1 1 1 0 0,13-3 0 0 0,-18 4-1219 0 0,0 0 0 0 0,0 1 0 0 0,0-1-1 0 0,1 1 1 0 0,-1 0 0 0 0,0 0 0 0 0,0 0-1 0 0,1 0 1 0 0,-1 0 0 0 0,0 1 0 0 0,0-1 0 0 0,0 0-1 0 0,1 1 1 0 0,-1 0 0 0 0,0 0 0 0 0,0-1-1 0 0,0 1 1 0 0,0 0 0 0 0,0 1 0 0 0,0-1-1 0 0,-1 0 1 0 0,1 1 0 0 0,0-1 0 0 0,0 0-1 0 0,1 4 1 0 0,-2-5-200 0 0,-1 1 0 0 0,0-1 1 0 0,1 0-1 0 0,-1 1 0 0 0,0-1 0 0 0,0 1 0 0 0,1-1 0 0 0,-1 1 0 0 0,0-1 1 0 0,0 1-1 0 0,0-1 0 0 0,0 1 0 0 0,0-1 0 0 0,0 1 0 0 0,0-1 1 0 0,0 1-1 0 0,0-1 0 0 0,0 1 0 0 0,0-1 0 0 0,0 1 0 0 0,0-1 0 0 0,0 1 1 0 0,0-1-1 0 0,-1 1 0 0 0,1-1 0 0 0,0 1 0 0 0,0-1 0 0 0,0 1 0 0 0,-1-1 1 0 0,1 1-1 0 0,0-1 0 0 0,-1 0 0 0 0,1 1 0 0 0,0-1 0 0 0,-1 0 0 0 0,1 1 1 0 0,-1-1-1 0 0,-1 2-712 0 0,-2 6-3747 0 0</inkml:trace>
  <inkml:trace contextRef="#ctx0" brushRef="#br0" timeOffset="1">4 172 9138 0 0,'-2'3'2200'0'0,"1"-1"-575"0"0,3 1-49 0 0,1 0-168 0 0,4-2-207 0 0,2 2-297 0 0,2-1-256 0 0,0-1-184 0 0,1 0-184 0 0,1-1-144 0 0,-1 1-56 0 0,-1-3-72 0 0,0 1-264 0 0,0 0-504 0 0,-2-1-624 0 0,0 0-881 0 0,-1-1-1096 0 0</inkml:trace>
  <inkml:trace contextRef="#ctx0" brushRef="#br0" timeOffset="2">131 0 13243 0 0,'1'4'1680'0'0,"2"4"-408"0"0,-1 1-175 0 0,1 3-249 0 0,-3 2-392 0 0,0 2-232 0 0,0 1-112 0 0,2 1-88 0 0,0-1-184 0 0,-1 1-344 0 0,1 0-520 0 0,0 2-777 0 0,0 1-815 0 0,-1-2-337 0 0,1-1-3064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38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11354 0 0,'-1'1'104'0'0,"1"0"0"0"0,-1 0 0 0 0,0 0 0 0 0,0 0 0 0 0,1 0-1 0 0,-1 0 1 0 0,0 1 0 0 0,1-1 0 0 0,-1 0 0 0 0,1 0 0 0 0,0 1 0 0 0,-1-1-1 0 0,1 0 1 0 0,0 0 0 0 0,0 1 0 0 0,0-1 0 0 0,0 0 0 0 0,0 1-1 0 0,0-1 1 0 0,0 0 0 0 0,0 1 0 0 0,1-1 0 0 0,0 2 0 0 0,0 0 239 0 0,0 0 0 0 0,0 0 1 0 0,0 0-1 0 0,1-1 1 0 0,0 1-1 0 0,-1-1 0 0 0,1 1 1 0 0,0-1-1 0 0,0 0 0 0 0,4 4 1 0 0,-5-5-214 0 0,1 1 1 0 0,-1-1-1 0 0,0 0 1 0 0,1 1-1 0 0,-1-1 0 0 0,1 0 1 0 0,-1 0-1 0 0,1 0 1 0 0,0 0-1 0 0,-1-1 1 0 0,1 1-1 0 0,0 0 1 0 0,0-1-1 0 0,-1 1 1 0 0,1-1-1 0 0,0 1 0 0 0,0-1 1 0 0,0 0-1 0 0,0 0 1 0 0,0 0-1 0 0,0 0 1 0 0,-1 0-1 0 0,1 0 1 0 0,0-1-1 0 0,0 1 0 0 0,0 0 1 0 0,0-1-1 0 0,-1 0 1 0 0,1 1-1 0 0,0-1 1 0 0,0 0-1 0 0,-1 0 1 0 0,1 0-1 0 0,-1 0 0 0 0,1 0 1 0 0,-1 0-1 0 0,3-3 1 0 0,-2 2-98 0 0,-1-1 1 0 0,0 1-1 0 0,1-1 0 0 0,-1 1 1 0 0,0-1-1 0 0,0 0 0 0 0,-1 0 1 0 0,1 1-1 0 0,0-1 1 0 0,-1 0-1 0 0,0 0 0 0 0,1 0 1 0 0,-1 1-1 0 0,-1-1 1 0 0,1 0-1 0 0,-1-3 0 0 0,1 4-16 0 0,0 1 0 0 0,-1-1 0 0 0,1 1 0 0 0,0 0-1 0 0,-1 0 1 0 0,0-1 0 0 0,1 1 0 0 0,-1 0 0 0 0,0 0-1 0 0,0-1 1 0 0,1 1 0 0 0,-1 0 0 0 0,0 0 0 0 0,0 0-1 0 0,0 0 1 0 0,0 0 0 0 0,0 1 0 0 0,-1-1 0 0 0,1 0-1 0 0,0 0 1 0 0,0 1 0 0 0,-1-1 0 0 0,1 1 0 0 0,0-1-1 0 0,-1 1 1 0 0,1-1 0 0 0,0 1 0 0 0,-1 0 0 0 0,1 0 0 0 0,0 0-1 0 0,-1-1 1 0 0,1 1 0 0 0,-3 1 0 0 0,-40 8 9 0 0,42-8-202 0 0,1-1 1 0 0,-1 0-1 0 0,0 1 1 0 0,1-1 0 0 0,-1 1-1 0 0,1 0 1 0 0,-1 0-1 0 0,1-1 1 0 0,0 1-1 0 0,-1 0 1 0 0,1 0 0 0 0,0 0-1 0 0,0 0 1 0 0,-1 1-1 0 0,1-1 1 0 0,0 0-1 0 0,0 0 1 0 0,0 1 0 0 0,0-1-1 0 0,1 0 1 0 0,-1 1-1 0 0,0-1 1 0 0,1 1 0 0 0,-2 2-1 0 0,2-3-157 0 0,1-1 0 0 0,-1 1 0 0 0,0 0 0 0 0,1-1-1 0 0,-1 1 1 0 0,0-1 0 0 0,1 1 0 0 0,-1 0 0 0 0,1-1 0 0 0,-1 1 0 0 0,1-1-1 0 0,-1 1 1 0 0,1-1 0 0 0,-1 0 0 0 0,1 1 0 0 0,-1-1 0 0 0,1 1-1 0 0,0-1 1 0 0,-1 0 0 0 0,1 0 0 0 0,0 1 0 0 0,-1-1 0 0 0,1 0 0 0 0,0 0-1 0 0,-1 0 1 0 0,1 0 0 0 0,0 0 0 0 0,-1 0 0 0 0,1 0 0 0 0,1 0 0 0 0,4 0-4923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39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10 8970 0 0,'-2'-1'645'0'0,"1"0"0"0"0,-1 0 0 0 0,1 0 1 0 0,-1 0-1 0 0,1 1 0 0 0,-1-1 0 0 0,0 0 0 0 0,1 1 1 0 0,-1-1-1 0 0,0 1 0 0 0,0-1 0 0 0,1 1 0 0 0,-1 0 1 0 0,0 0-1 0 0,0 0 0 0 0,0 0 0 0 0,1 0 0 0 0,-3 0 1 0 0,3 0-551 0 0,1 1 0 0 0,-1-1 0 0 0,1 0 0 0 0,-1 1 0 0 0,1-1 0 0 0,0 0 1 0 0,-1 1-1 0 0,1-1 0 0 0,0 0 0 0 0,-1 1 0 0 0,1-1 0 0 0,0 0 1 0 0,-1 1-1 0 0,1-1 0 0 0,0 1 0 0 0,0-1 0 0 0,-1 1 0 0 0,1-1 0 0 0,0 1 1 0 0,0-1-1 0 0,0 1 0 0 0,0-1 0 0 0,0 1 0 0 0,0 0 0 0 0,5 21 199 0 0,-1-14-281 0 0,0-1 0 0 0,0 0 0 0 0,1 0 0 0 0,0 0 0 0 0,1-1 0 0 0,0 0 0 0 0,-1 0 0 0 0,2 0 0 0 0,-1-1 1 0 0,12 8-1 0 0,-15-11-50 0 0,1 0 1 0 0,-1 0-1 0 0,0 0 1 0 0,1 0 0 0 0,-1 0-1 0 0,1-1 1 0 0,0 1 0 0 0,-1-1-1 0 0,1 0 1 0 0,0 0 0 0 0,0-1-1 0 0,0 1 1 0 0,0-1 0 0 0,0 0-1 0 0,0 0 1 0 0,0 0-1 0 0,-1 0 1 0 0,1-1 0 0 0,0 0-1 0 0,0 1 1 0 0,0-1 0 0 0,0-1-1 0 0,-1 1 1 0 0,7-4 0 0 0,-8 4 30 0 0,-1 0 0 0 0,0 0 0 0 0,0 0-1 0 0,1 0 1 0 0,-1-1 0 0 0,0 1 0 0 0,0 0 0 0 0,-1-1 0 0 0,1 1 0 0 0,0-1 0 0 0,0 1 0 0 0,-1-1 0 0 0,1 0 0 0 0,0 1 0 0 0,-1-1 0 0 0,0 1 0 0 0,1-1 0 0 0,-1 0 0 0 0,0 1 0 0 0,0-1 0 0 0,0 0 0 0 0,0 1 0 0 0,0-1 0 0 0,0 0 0 0 0,-1 1 0 0 0,1-1 0 0 0,-1 0 0 0 0,1 1-1 0 0,-1-1 1 0 0,1 1 0 0 0,-1-1 0 0 0,0 1 0 0 0,0-1 0 0 0,0 1 0 0 0,1-1 0 0 0,-2 1 0 0 0,-1-3 0 0 0,1 1 1 0 0,0 0 0 0 0,-1 0 1 0 0,1 0-1 0 0,-1 0 0 0 0,0 0 0 0 0,0 1 0 0 0,0-1 1 0 0,0 1-1 0 0,-1 0 0 0 0,1 0 0 0 0,-1 0 0 0 0,1 0 0 0 0,-1 0 1 0 0,0 1-1 0 0,-5-2 0 0 0,2 3-195 0 0,1 0-1 0 0,-1 1 1 0 0,1 0 0 0 0,-1 0 0 0 0,1 0-1 0 0,-1 1 1 0 0,1-1 0 0 0,0 2 0 0 0,0-1-1 0 0,-10 6 1 0 0,13-7 191 0 0,0 1-1 0 0,0 0 1 0 0,0-1 0 0 0,0 2-1 0 0,0-1 1 0 0,0 0 0 0 0,0 0-1 0 0,1 1 1 0 0,-1-1 0 0 0,1 1-1 0 0,0 0 1 0 0,0 0 0 0 0,0 0-1 0 0,0 0 1 0 0,0 0-1 0 0,1 0 1 0 0,-1 1 0 0 0,1-1-1 0 0,0 0 1 0 0,0 1 0 0 0,0 3-1 0 0,1-4 155 0 0,1 1-1 0 0,0-1 1 0 0,0 0-1 0 0,0 0 1 0 0,0 0-1 0 0,0 0 0 0 0,1 0 1 0 0,-1 0-1 0 0,1 0 1 0 0,0 0-1 0 0,0-1 1 0 0,0 1-1 0 0,0-1 1 0 0,1 1-1 0 0,4 3 0 0 0,2 2-4 0 0,0-1-1 0 0,0 0 1 0 0,13 7-1 0 0,-13-10-187 0 0,1 1 1 0 0,0-2-1 0 0,0 1 1 0 0,0-2-1 0 0,1 1 1 0 0,-1-1-1 0 0,15 0 1 0 0,-21-1-710 0 0,1-1 1 0 0,-1 0-1 0 0,1-1 1 0 0,-1 1-1 0 0,0-1 1 0 0,8-2-1 0 0,-12 3 720 0 0,0 0 0 0 0,1 0 0 0 0,-1 0 0 0 0,0 0 0 0 0,0 0 0 0 0,1 0 0 0 0,-1 0 0 0 0,0 0 1 0 0,0 0-1 0 0,1 0 0 0 0,-1 0 0 0 0,0 0 0 0 0,0 0 0 0 0,1 0 0 0 0,-1 0 0 0 0,0-1 0 0 0,0 1 0 0 0,0 0 0 0 0,1 0 0 0 0,-1 0 0 0 0,0 0 0 0 0,0-1 0 0 0,0 1 0 0 0,0 0 0 0 0,1 0 0 0 0,-1 0 0 0 0,0 0 0 0 0,0-1 0 0 0,0 1 1 0 0,0 0-1 0 0,0 0 0 0 0,0-1 0 0 0,0 1 0 0 0,0 0 0 0 0,0 0 0 0 0,0 0 0 0 0,1-1 0 0 0,-1 1 0 0 0,0 0 0 0 0,0 0 0 0 0,0-1 0 0 0,0 1 0 0 0,-1 0 0 0 0,1 0 0 0 0,0-1 0 0 0,0 1 0 0 0,0 0 0 0 0,0 0 0 0 0,0-1 1 0 0,0 1-1 0 0,0 0 0 0 0,0 0 0 0 0,0 0 0 0 0,-1-1 0 0 0,1 1 0 0 0,0 0 0 0 0,0 0 0 0 0,0 0 0 0 0,0 0 0 0 0,-1-1 0 0 0,1 1 0 0 0,0 0 0 0 0,0 0 0 0 0,0 0 0 0 0,-1 0 0 0 0,1 0 0 0 0,0-1 0 0 0,-1 1 203 0 0,0 0-1 0 0,0-1 0 0 0,0 1 0 0 0,0 0 0 0 0,0-1 0 0 0,0 1 1 0 0,1 0-1 0 0,-1 0 0 0 0,0 0 0 0 0,0 0 0 0 0,0 0 0 0 0,0 0 1 0 0,0 0-1 0 0,0 0 0 0 0,0 0 0 0 0,0 0 0 0 0,0 0 0 0 0,-2 1 1 0 0,2 0 163 0 0,-1 0-1 0 0,1 0 1 0 0,-1 1 0 0 0,1-1 0 0 0,-1 0 0 0 0,1 1 0 0 0,0-1 0 0 0,0 1 0 0 0,0-1 0 0 0,0 1 0 0 0,0-1 0 0 0,0 1 0 0 0,0 0 0 0 0,-1 2 0 0 0,-5 32 1123 0 0,7-19-1857 0 0,1 0 0 0 0,3 20 0 0 0,-4-36 385 0 0,5 23-3264 0 0,2-10-4099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39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13483 0 0,'3'3'1029'0'0,"1"-1"0"0"0,0 0-1 0 0,0 0 1 0 0,0 0 0 0 0,0-1 0 0 0,1 0 0 0 0,7 2 0 0 0,59 4-204 0 0,-58-7-316 0 0,-2 1-441 0 0,-1-1 100 0 0,0 0-1 0 0,0 1 1 0 0,0 0 0 0 0,0 1-1 0 0,11 3 1 0 0,-19-4-97 0 0,1 0 1 0 0,-1 1-1 0 0,1-1 1 0 0,-1 0-1 0 0,0 1 1 0 0,0-1-1 0 0,1 1 1 0 0,-1 0-1 0 0,0-1 1 0 0,0 1-1 0 0,-1 0 1 0 0,1 0-1 0 0,0 0 1 0 0,-1 1-1 0 0,1-1 1 0 0,-1 0-1 0 0,0 1 1 0 0,1-1-1 0 0,-1 1 1 0 0,0-1-1 0 0,-1 1 1 0 0,1-1 0 0 0,0 1-1 0 0,0 3 1 0 0,1 14 22 0 0,-1 0 0 0 0,-1 1 1 0 0,0-1-1 0 0,-5 23 0 0 0,-9 38-3286 0 0,7-62-779 0 0,-4-14-3322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40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13147 0 0,'-1'6'6275'0'0,"2"-6"-6163"0"0,11 5 1792 0 0,13-1-1329 0 0,89-2-20 0 0,-38-3-5996 0 0,-56 0 2102 0 0,-5 0-358 0 0,-1 0-2137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40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11226 0 0,'1'0'463'0'0,"0"0"0"0"0,0 0 0 0 0,0 1 0 0 0,-1-1 0 0 0,1 0 0 0 0,0 1 0 0 0,0-1 0 0 0,0 1-1 0 0,0-1 1 0 0,0 1 0 0 0,-1-1 0 0 0,1 1 0 0 0,0 0 0 0 0,-1-1 0 0 0,1 1 0 0 0,0 0 0 0 0,-1-1 0 0 0,1 1-1 0 0,0 1 1 0 0,5 20 3053 0 0,-12 33-4118 0 0,4-34 1209 0 0,-3 29-1869 0 0,1-17-3025 0 0,14-53 358 0 0,-3 10 3963 0 0,1 0 1 0 0,1 1-1 0 0,13-11 0 0 0,-3 3-2448 0 0,4-13-5318 0 0,-18 22 4814 0 0</inkml:trace>
  <inkml:trace contextRef="#ctx0" brushRef="#br0" timeOffset="1">127 1 3785 0 0,'7'0'2195'0'0,"19"0"2296"0"0,-26 0-4225 0 0,1 0-1 0 0,-1 0 1 0 0,1 0-1 0 0,-1 0 1 0 0,1 1-1 0 0,-1-1 1 0 0,1 0-1 0 0,-1 0 1 0 0,1 1-1 0 0,-1-1 1 0 0,1 0-1 0 0,-1 1 1 0 0,1-1-1 0 0,-1 1 1 0 0,0-1-1 0 0,1 0 1 0 0,-1 1-1 0 0,0-1 1 0 0,1 1-1 0 0,-1-1 1 0 0,0 1-1 0 0,0-1 1 0 0,1 1-1 0 0,-1-1 1 0 0,0 1-1 0 0,0 0 1 0 0,0-1-1 0 0,0 1 1 0 0,0-1-1 0 0,0 1 1 0 0,0-1-1 0 0,0 1 1 0 0,0 0-1 0 0,0-1 1 0 0,0 1 0 0 0,0 0-1 0 0,-2 18 884 0 0,1 0 0 0 0,1 23 0 0 0,2-19-1669 0 0,1 1 0 0 0,1 0 1 0 0,7 24-1 0 0,0-18-3411 0 0,0-12-3421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4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12163 0 0,'0'-1'349'0'0,"1"1"1"0"0,0-1 0 0 0,-1 1 0 0 0,1 0-1 0 0,0-1 1 0 0,-1 1 0 0 0,1 0 0 0 0,0-1 0 0 0,0 1-1 0 0,-1 0 1 0 0,1 0 0 0 0,0 0 0 0 0,0-1 0 0 0,-1 1-1 0 0,1 0 1 0 0,0 0 0 0 0,0 0 0 0 0,0 1-1 0 0,19 4 1896 0 0,15 13-1504 0 0,-34-17-524 0 0,3 1-150 0 0,-1 1 0 0 0,1-1-1 0 0,-1 1 1 0 0,1 0 0 0 0,-1-1-1 0 0,0 2 1 0 0,0-1 0 0 0,0 0-1 0 0,-1 0 1 0 0,1 1 0 0 0,-1 0-1 0 0,0-1 1 0 0,0 1 0 0 0,0 0-1 0 0,0 0 1 0 0,-1 0 0 0 0,2 8-1 0 0,-2-8-62 0 0,-1-1-1 0 0,0 1 0 0 0,0 0 1 0 0,0 0-1 0 0,-1-1 0 0 0,1 1 0 0 0,-1 0 1 0 0,0-1-1 0 0,0 1 0 0 0,0 0 1 0 0,-1-1-1 0 0,1 0 0 0 0,-1 1 1 0 0,0-1-1 0 0,0 0 0 0 0,0 0 1 0 0,0 0-1 0 0,-1 0 0 0 0,1 0 1 0 0,-6 5-1 0 0,5-5 16 0 0,0 0 0 0 0,0 0 1 0 0,0 1-1 0 0,0-1 0 0 0,0 1 0 0 0,1 0 1 0 0,0-1-1 0 0,0 1 0 0 0,0 1 0 0 0,0-1 0 0 0,0 0 1 0 0,1 0-1 0 0,-2 7 0 0 0,3-9 1 0 0,0 0-1 0 0,0 0 1 0 0,1 0 0 0 0,-1 0-1 0 0,0 0 1 0 0,1-1 0 0 0,-1 1-1 0 0,1 0 1 0 0,-1 0 0 0 0,1 0-1 0 0,0-1 1 0 0,0 1 0 0 0,0 0-1 0 0,0-1 1 0 0,0 1 0 0 0,0 0-1 0 0,0-1 1 0 0,1 0 0 0 0,-1 1-1 0 0,1-1 1 0 0,-1 0 0 0 0,1 0-1 0 0,-1 1 1 0 0,1-1 0 0 0,-1 0-1 0 0,1-1 1 0 0,0 1 0 0 0,0 0-1 0 0,-1 0 1 0 0,1-1 0 0 0,0 1-1 0 0,0-1 1 0 0,3 1 0 0 0,1 0-204 0 0,0 1 1 0 0,-1-1-1 0 0,1-1 1 0 0,0 1 0 0 0,0-1-1 0 0,0 0 1 0 0,0 0 0 0 0,0-1-1 0 0,6 0 1 0 0,33-12-9471 0 0,-24 7 2556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41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12507 0 0,'6'8'7436'0'0,"-2"6"-4185"0"0,-2 20-2867 0 0,-2-19 394 0 0,3 10-1067 0 0,11 64 1083 0 0,-1-46-3927 0 0,9-6-5747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41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16980 0 0,'-3'15'2258'0'0,"0"1"1"0"0,-1 27-1 0 0,4-33-1933 0 0,0 0-1 0 0,0 1 1 0 0,2-1-1 0 0,-1 0 1 0 0,4 13-1 0 0,-4-18-330 0 0,1-1 1 0 0,-1 0-1 0 0,1 0 1 0 0,-1 0-1 0 0,1 0 1 0 0,0 0-1 0 0,1-1 1 0 0,-1 1-1 0 0,1 0 1 0 0,-1-1-1 0 0,1 0 1 0 0,0 0-1 0 0,1 0 1 0 0,-1 0-1 0 0,0 0 1 0 0,1 0-1 0 0,-1-1 1 0 0,1 0-1 0 0,0 0 1 0 0,0 0-1 0 0,0 0 1 0 0,0 0-1 0 0,0-1 1 0 0,0 0-1 0 0,1 0 1 0 0,-1 0-1 0 0,0 0 1 0 0,0-1-1 0 0,1 0 1 0 0,-1 0-1 0 0,6 0 0 0 0,-9 0-241 0 0,33-3-1109 0 0,-24-1-3542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2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12875 0 0,'0'-1'144'0'0,"0"1"1"0"0,-1 0-1 0 0,1-1 0 0 0,0 1 1 0 0,0 0-1 0 0,-1 0 1 0 0,1-1-1 0 0,0 1 1 0 0,0 0-1 0 0,-1 0 1 0 0,1-1-1 0 0,0 1 0 0 0,-1 0 1 0 0,1 0-1 0 0,0 0 1 0 0,-1 0-1 0 0,1 0 1 0 0,0 0-1 0 0,-1-1 0 0 0,1 1 1 0 0,-1 0-1 0 0,1 0 1 0 0,0 0-1 0 0,-1 0 1 0 0,1 0-1 0 0,0 0 0 0 0,-1 0 1 0 0,1 0-1 0 0,0 1 1 0 0,-1-1-1 0 0,1 0 1 0 0,-1 0-1 0 0,1 0 0 0 0,0 0 1 0 0,-1 0-1 0 0,1 1 1 0 0,0-1-1 0 0,0 0 1 0 0,-1 0-1 0 0,1 1 1 0 0,-3 18 2065 0 0,12 42-2142 0 0,-6-44 774 0 0,2 36-204 0 0,-5-37-678 0 0,2 1 1 0 0,0 0-1 0 0,1-1 0 0 0,0 0 1 0 0,9 24-1 0 0,2-21-2939 0 0,-2-9-3260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42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16588 0 0,'0'2'213'0'0,"0"0"0"0"0,0-1 0 0 0,0 1 0 0 0,1 0 0 0 0,-1-1 0 0 0,0 1 1 0 0,1-1-1 0 0,-1 1 0 0 0,1-1 0 0 0,0 1 0 0 0,-1-1 0 0 0,1 1 0 0 0,0-1 0 0 0,0 1 1 0 0,0-1-1 0 0,0 0 0 0 0,0 0 0 0 0,0 1 0 0 0,0-1 0 0 0,1 0 0 0 0,1 2 1 0 0,1-2-23 0 0,-1 1 0 0 0,1 0 0 0 0,-1-1 0 0 0,1 1 0 0 0,0-1 0 0 0,-1 0 0 0 0,1-1 0 0 0,0 1 0 0 0,4 0 0 0 0,6-1-268 0 0,0 0 0 0 0,0 0 0 0 0,-1-2 0 0 0,19-3 0 0 0,-12-2-1722 0 0,-10 0-97 0 0,-10 7 1834 0 0,0 0 0 0 0,0 0 0 0 0,1 0-1 0 0,-1 0 1 0 0,0 0 0 0 0,0 0-1 0 0,0 0 1 0 0,0-1 0 0 0,0 1 0 0 0,0 0-1 0 0,0 0 1 0 0,0 0 0 0 0,0 0-1 0 0,0 0 1 0 0,0-1 0 0 0,0 1-1 0 0,0 0 1 0 0,1 0 0 0 0,-1 0 0 0 0,0 0-1 0 0,0 0 1 0 0,0-1 0 0 0,0 1-1 0 0,-1 0 1 0 0,1 0 0 0 0,0 0 0 0 0,0 0-1 0 0,0-1 1 0 0,0 1 0 0 0,0 0-1 0 0,0 0 1 0 0,0 0 0 0 0,0 0 0 0 0,0 0-1 0 0,0 0 1 0 0,0-1 0 0 0,0 1-1 0 0,0 0 1 0 0,-1 0 0 0 0,1 0 0 0 0,0 0-1 0 0,0 0 1 0 0,0 0 0 0 0,0 0-1 0 0,-1-1 1 0 0,1 1 67 0 0,-1 0-1 0 0,0 0 1 0 0,0 0-1 0 0,0-1 1 0 0,0 1-1 0 0,0 0 1 0 0,0 0 0 0 0,0 0-1 0 0,0 1 1 0 0,0-1-1 0 0,0 0 1 0 0,0 0-1 0 0,0 0 1 0 0,0 1-1 0 0,0-1 1 0 0,1 0-1 0 0,-1 1 1 0 0,0-1 0 0 0,0 1-1 0 0,0-1 1 0 0,1 1-1 0 0,-1-1 1 0 0,0 1-1 0 0,0 0 1 0 0,1-1-1 0 0,-1 1 1 0 0,0 0-1 0 0,1 0 1 0 0,-1-1 0 0 0,1 1-1 0 0,-1 1 1 0 0,-16 26 2071 0 0,16-25-1925 0 0,-1 0 0 0 0,1 0 0 0 0,1 0 0 0 0,-1-1 0 0 0,0 1 0 0 0,1 0 0 0 0,0 0 0 0 0,-1 0 0 0 0,1 0 0 0 0,0 0 0 0 0,1 0 0 0 0,-1 0 0 0 0,0 0 0 0 0,1 0 0 0 0,0 0 0 0 0,-1 0 0 0 0,1 0 0 0 0,0 0 0 0 0,1 0 0 0 0,-1-1 0 0 0,0 1 0 0 0,1 0 0 0 0,0-1 0 0 0,-1 1 0 0 0,1-1 0 0 0,0 0 0 0 0,0 0 0 0 0,1 1 0 0 0,-1-1 0 0 0,4 2 0 0 0,-2-1-608 0 0,0-1-1 0 0,1 1 1 0 0,-1-1-1 0 0,1 0 1 0 0,0 0 0 0 0,0 0-1 0 0,8 1 1 0 0,-8-1-1046 0 0,1-2 0 0 0,0 1 1 0 0,0-1-1 0 0,0 0 0 0 0,0 0 1 0 0,10-1-1 0 0,-3-2-3895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1:42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60 14355 0 0,'-10'7'10027'0'0,"3"7"-7390"0"0,0 15-2006 0 0,7-21-586 0 0,1 1 1 0 0,-1-1-1 0 0,1 0 1 0 0,1 0-1 0 0,-1-1 1 0 0,1 1-1 0 0,1 0 0 0 0,-1 0 1 0 0,1-1-1 0 0,1 0 1 0 0,-1 1-1 0 0,1-1 1 0 0,0 0-1 0 0,1-1 0 0 0,6 8 1 0 0,-8-10-59 0 0,1 0 1 0 0,-1-1-1 0 0,1 1 1 0 0,0-1-1 0 0,0 1 1 0 0,0-1-1 0 0,1-1 1 0 0,-1 1-1 0 0,1-1 1 0 0,9 4-1 0 0,-11-5-5 0 0,1 0-1 0 0,-1 0 1 0 0,0-1-1 0 0,1 0 1 0 0,-1 1 0 0 0,0-1-1 0 0,1 0 1 0 0,-1-1-1 0 0,1 1 1 0 0,-1-1-1 0 0,0 1 1 0 0,1-1 0 0 0,-1 0-1 0 0,0 0 1 0 0,0 0-1 0 0,0-1 1 0 0,6-3-1 0 0,-5 2-5 0 0,-1 0 0 0 0,1 0 0 0 0,-1 0 0 0 0,1-1 0 0 0,-1 1 0 0 0,0-1-1 0 0,-1 0 1 0 0,1 0 0 0 0,0 0 0 0 0,-1 0 0 0 0,0-1 0 0 0,0 1 0 0 0,-1 0 0 0 0,1-1-1 0 0,-1 0 1 0 0,0 1 0 0 0,0-1 0 0 0,0 0 0 0 0,-1 1 0 0 0,1-1 0 0 0,-1 0 0 0 0,0 0-1 0 0,-1 0 1 0 0,1 1 0 0 0,-2-7 0 0 0,0 1 25 0 0,0-1 1 0 0,-1 1-1 0 0,1 0 0 0 0,-2-1 0 0 0,0 1 1 0 0,0 1-1 0 0,-1-1 0 0 0,0 1 0 0 0,0-1 1 0 0,-10-10-1 0 0,13 17 7 0 0,0 1-1 0 0,-1-1 1 0 0,0 0 0 0 0,1 1-1 0 0,-1 0 1 0 0,0 0 0 0 0,0 0-1 0 0,0 0 1 0 0,-1 0 0 0 0,1 0 0 0 0,0 1-1 0 0,-1-1 1 0 0,1 1 0 0 0,-7-1-1 0 0,9 2-11 0 0,-1 0 0 0 0,1 0 0 0 0,0 0 0 0 0,0 0 0 0 0,0 0 0 0 0,0 0 0 0 0,0 0 0 0 0,0 1-1 0 0,0-1 1 0 0,0 0 0 0 0,0 1 0 0 0,0-1 0 0 0,0 1 0 0 0,0-1 0 0 0,0 1 0 0 0,0 0 0 0 0,0-1 0 0 0,0 1-1 0 0,1 0 1 0 0,-2 1 0 0 0,1-1-54 0 0,-1 1 0 0 0,1 0 1 0 0,0 1-1 0 0,0-1 0 0 0,0 0 0 0 0,1 0 0 0 0,-1 0 0 0 0,0 0 0 0 0,1 1 0 0 0,0-1 0 0 0,-1 0 0 0 0,1 1 0 0 0,0 2 0 0 0,0 1-803 0 0,0 1 0 0 0,1-1-1 0 0,0 1 1 0 0,0-1-1 0 0,2 7 1 0 0,10 16-11348 0 0,-6-22 6515 0 0</inkml:trace>
  <inkml:trace contextRef="#ctx0" brushRef="#br0" timeOffset="1">340 311 9986 0 0,'7'6'5097'0'0,"12"7"3052"0"0,-18-13-8113 0 0,0 0-1 0 0,-1 0 1 0 0,1 0-1 0 0,0 0 0 0 0,-1 0 1 0 0,1-1-1 0 0,0 1 1 0 0,0 0-1 0 0,-1 0 1 0 0,1-1-1 0 0,0 1 0 0 0,-1 0 1 0 0,1-1-1 0 0,-1 1 1 0 0,1 0-1 0 0,-1-1 1 0 0,1 1-1 0 0,0-1 0 0 0,-1 1 1 0 0,1-1-1 0 0,-1 0 1 0 0,0 1-1 0 0,1-1 1 0 0,-1 1-1 0 0,0-1 0 0 0,1 0 1 0 0,-1 1-1 0 0,0-1 1 0 0,1 0-1 0 0,-1 0 1 0 0,1-1-543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45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45 8386 0 0,'-6'1'428'0'0,"0"1"1"0"0,0 0-1 0 0,1 0 0 0 0,-1 1 1 0 0,0 0-1 0 0,1 0 1 0 0,0 0-1 0 0,0 1 0 0 0,0-1 1 0 0,0 1-1 0 0,0 0 1 0 0,1 1-1 0 0,-1-1 0 0 0,1 1 1 0 0,0 0-1 0 0,1 0 1 0 0,-1 0-1 0 0,1 1 0 0 0,0-1 1 0 0,0 1-1 0 0,-3 10 1 0 0,0 2-50 0 0,0 1 0 0 0,1 0 0 0 0,1-1 0 0 0,0 2 0 0 0,0 34 1 0 0,3-37-327 0 0,1-1-1 0 0,0 0 1 0 0,2 1 0 0 0,0-1 0 0 0,0 0 0 0 0,6 17 0 0 0,-5-25-69 0 0,0 0-1 0 0,1 0 1 0 0,0-1 0 0 0,0 1-1 0 0,0-1 1 0 0,1 0 0 0 0,0 0-1 0 0,1 0 1 0 0,-1-1-1 0 0,1 1 1 0 0,1-1 0 0 0,-1-1-1 0 0,9 7 1 0 0,-1-4-58 0 0,-1 1 1 0 0,1-2-1 0 0,1 0 0 0 0,-1 0 1 0 0,1-1-1 0 0,0-1 1 0 0,1-1-1 0 0,-1 0 0 0 0,1-1 1 0 0,-1-1-1 0 0,1 0 0 0 0,0-1 1 0 0,0 0-1 0 0,0-2 1 0 0,0 0-1 0 0,0-1 0 0 0,0 0 1 0 0,-1-1-1 0 0,1-1 0 0 0,-1 0 1 0 0,0-2-1 0 0,0 1 0 0 0,0-2 1 0 0,-1 0-1 0 0,0-1 1 0 0,0 0-1 0 0,-1-1 0 0 0,0 0 1 0 0,-1-1-1 0 0,0-1 0 0 0,0 0 1 0 0,18-23-1 0 0,-25 27 70 0 0,0 0 1 0 0,0 0-1 0 0,-1 0 0 0 0,0-1 1 0 0,0 0-1 0 0,-1 1 0 0 0,0-1 1 0 0,0-1-1 0 0,-1 1 0 0 0,0 0 0 0 0,-1 0 1 0 0,0-1-1 0 0,0-15 0 0 0,-1 11 87 0 0,-1 0-1 0 0,-1 1 0 0 0,0-1 0 0 0,-1 1 0 0 0,0 0 1 0 0,-1 0-1 0 0,0 0 0 0 0,-11-21 0 0 0,7 19 40 0 0,0 0-1 0 0,-1 0 1 0 0,0 1-1 0 0,-1 0 0 0 0,-1 1 1 0 0,0 0-1 0 0,0 1 1 0 0,-1 0-1 0 0,-1 1 1 0 0,0 0-1 0 0,0 1 1 0 0,-1 0-1 0 0,0 1 0 0 0,0 1 1 0 0,-16-6-1 0 0,18 10-37 0 0,0 1-1 0 0,-1 0 1 0 0,1 0 0 0 0,0 2-1 0 0,0-1 1 0 0,-1 2-1 0 0,1-1 1 0 0,0 2-1 0 0,0 0 1 0 0,0 0 0 0 0,0 1-1 0 0,0 0 1 0 0,-20 9-1 0 0,18-6-309 0 0,0 1 0 0 0,1 0-1 0 0,-1 1 1 0 0,1 1-1 0 0,1 0 1 0 0,0 0 0 0 0,0 1-1 0 0,1 1 1 0 0,0 0-1 0 0,-15 20 1 0 0,22-24-828 0 0,-1 0 0 0 0,1 1 1 0 0,1 0-1 0 0,0 0 0 0 0,0 0 0 0 0,0 0 0 0 0,1 0 0 0 0,-2 15 0 0 0,2-5-4368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4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26 254 10018 0 0,'-7'20'231'0'0,"2"1"0"0"0,1-1-1 0 0,0 1 1 0 0,1 0 0 0 0,2 0 0 0 0,0 0 0 0 0,1 0-1 0 0,1 0 1 0 0,1 0 0 0 0,0 0 0 0 0,2-1 0 0 0,1 1-1 0 0,0-1 1 0 0,2 0 0 0 0,0 0 0 0 0,1-1-1 0 0,1 0 1 0 0,1 0 0 0 0,18 26 0 0 0,-22-39-181 0 0,0 0 0 0 0,1 0-1 0 0,0 0 1 0 0,0-1 0 0 0,1 0 0 0 0,0 0 0 0 0,-1 0 0 0 0,1-1-1 0 0,1-1 1 0 0,-1 1 0 0 0,1-2 0 0 0,-1 1 0 0 0,1-1 0 0 0,15 2 0 0 0,2 0 7 0 0,0-2 0 0 0,0-1 0 0 0,48-4 0 0 0,-63 1-28 0 0,1 0 1 0 0,0 0-1 0 0,0-1 1 0 0,-1-1-1 0 0,1 0 1 0 0,-1 0-1 0 0,0-1 1 0 0,0 0-1 0 0,-1-1 1 0 0,17-12-1 0 0,-14 7-21 0 0,0 0 0 0 0,-1-1 0 0 0,0 0 0 0 0,-1-1 0 0 0,-1 0 0 0 0,0 0 0 0 0,9-18 0 0 0,-6 9 94 0 0,-2-2 1 0 0,-1 1-1 0 0,0-2 0 0 0,-2 1 1 0 0,-1-1-1 0 0,-1 0 0 0 0,-1-1 1 0 0,-1 1-1 0 0,-1-1 0 0 0,-1-27 1 0 0,-3 43-24 0 0,0-1 0 0 0,0 0 0 0 0,-1 1 0 0 0,0 0-1 0 0,0-1 1 0 0,-2 1 0 0 0,1 0 0 0 0,-1 0 0 0 0,0 1 0 0 0,-1-1 0 0 0,-1 1 0 0 0,1 0 0 0 0,-1 0 0 0 0,-9-10 0 0 0,3 6 67 0 0,-1 1 0 0 0,1 1-1 0 0,-2 0 1 0 0,0 1 0 0 0,0 0 0 0 0,-1 1 0 0 0,0 1-1 0 0,-18-8 1 0 0,22 11-6 0 0,0 0 0 0 0,0 1 1 0 0,0 1-1 0 0,-1 0 0 0 0,0 0 0 0 0,1 1 0 0 0,-1 1 0 0 0,0-1 0 0 0,0 2 0 0 0,0 0 1 0 0,0 1-1 0 0,0 0 0 0 0,0 0 0 0 0,0 1 0 0 0,1 1 0 0 0,-1 0 0 0 0,1 1 0 0 0,-1 0 0 0 0,1 0 1 0 0,1 2-1 0 0,-1-1 0 0 0,1 1 0 0 0,-1 1 0 0 0,2-1 0 0 0,-1 2 0 0 0,1-1 0 0 0,0 2 1 0 0,-9 9-1 0 0,8-6-146 0 0,0 0 0 0 0,0 0 0 0 0,2 1-1 0 0,-1 0 1 0 0,1 0 0 0 0,1 1 0 0 0,1 0 0 0 0,0 1 0 0 0,0-1 0 0 0,2 1 0 0 0,0 0 0 0 0,0 0 0 0 0,-1 19 0 0 0,4-20-723 0 0,1 0 1 0 0,0 0-1 0 0,4 22 0 0 0,-1-21-910 0 0,0-1-1 0 0,1 0 0 0 0,9 22 1 0 0,-3-11-5675 0 0,-1-12 2670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48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23 10338 0 0,'-5'0'591'0'0,"-23"-2"-78"0"0,27 2-469 0 0,0 0 0 0 0,0 0-1 0 0,0 0 1 0 0,0 1 0 0 0,0-1-1 0 0,0 0 1 0 0,0 0-1 0 0,0 0 1 0 0,0 1 0 0 0,1-1-1 0 0,-1 0 1 0 0,0 1 0 0 0,0-1-1 0 0,0 1 1 0 0,0-1 0 0 0,1 1-1 0 0,-1-1 1 0 0,0 1 0 0 0,1-1-1 0 0,-1 1 1 0 0,0 0-1 0 0,1 0 1 0 0,-1-1 0 0 0,0 2-1 0 0,28 24 1288 0 0,-16-13-558 0 0,-9-9-663 0 0,1-1 1 0 0,0 1 0 0 0,1 0-1 0 0,-1-1 1 0 0,1 1 0 0 0,-1-1-1 0 0,1 0 1 0 0,4 2-1 0 0,-6-4-119 0 0,-1-1 0 0 0,1 1-1 0 0,-1-1 1 0 0,1 0-1 0 0,-1 1 1 0 0,1-1-1 0 0,0 0 1 0 0,-1 0 0 0 0,1 0-1 0 0,0-1 1 0 0,-1 1-1 0 0,1 0 1 0 0,-1 0 0 0 0,1-1-1 0 0,-1 1 1 0 0,1-1-1 0 0,-1 0 1 0 0,1 1 0 0 0,-1-1-1 0 0,1 0 1 0 0,-1 0-1 0 0,0 0 1 0 0,0 0-1 0 0,1 0 1 0 0,-1 0 0 0 0,0 0-1 0 0,0 0 1 0 0,0-1-1 0 0,1-1 1 0 0,17-21-105 0 0,-16 19 119 0 0,0 0 1 0 0,1 1 0 0 0,-1-1-1 0 0,1 1 1 0 0,7-6 0 0 0,-10 9 2 0 0,1 0 1 0 0,-1 0-1 0 0,1 0 1 0 0,0 0-1 0 0,-1 0 1 0 0,1 1 0 0 0,0-1-1 0 0,0 1 1 0 0,-1-1-1 0 0,1 1 1 0 0,0 0-1 0 0,0-1 1 0 0,0 1-1 0 0,-1 0 1 0 0,1 0-1 0 0,0 1 1 0 0,0-1-1 0 0,0 0 1 0 0,-1 0-1 0 0,1 1 1 0 0,0-1-1 0 0,2 2 1 0 0,6 2 20 0 0,1 2-1 0 0,-1-1 1 0 0,15 11 0 0 0,-16-10-3 0 0,1 0 1 0 0,0 0-1 0 0,16 6 0 0 0,-22-11-31 0 0,0 0 1 0 0,0 0-1 0 0,0-1 0 0 0,0 0 0 0 0,-1 0 1 0 0,1 0-1 0 0,0 0 0 0 0,0-1 0 0 0,0 1 1 0 0,0-1-1 0 0,5-1 0 0 0,46-19-88 0 0,-29 11 70 0 0,145-35 33 0 0,-164 43-1 0 0,1 0-1 0 0,0 1 1 0 0,0-1 0 0 0,0 1-1 0 0,0 1 1 0 0,0 0-1 0 0,1 0 1 0 0,-1 1-1 0 0,0-1 1 0 0,0 2 0 0 0,0-1-1 0 0,8 4 1 0 0,31 4 115 0 0,-39-9-126 0 0,0 0 0 0 0,0 0-1 0 0,0-1 1 0 0,0 0 0 0 0,0 0 0 0 0,0-1-1 0 0,10-3 1 0 0,-11 3 2 0 0,1 0 1 0 0,-1 0-1 0 0,1 0 1 0 0,-1 1-1 0 0,1 1 0 0 0,0-1 1 0 0,0 1-1 0 0,11 1 1 0 0,-9 2 21 0 0,0 0 0 0 0,0 0 0 0 0,0 1 0 0 0,13 7 0 0 0,-14-7-2 0 0,0 1 0 0 0,0-1 0 0 0,1-1 0 0 0,13 4 0 0 0,-18-7-32 0 0,0 0-1 0 0,0-1 0 0 0,1 1 1 0 0,-1-1-1 0 0,0 0 0 0 0,0 0 1 0 0,0 0-1 0 0,0-1 0 0 0,6-3 1 0 0,31-7 80 0 0,-31 12-10 0 0,0 1 0 0 0,-1 0 1 0 0,1 0-1 0 0,0 1 0 0 0,-1 1 0 0 0,0-1 1 0 0,15 7-1 0 0,38 9 175 0 0,-19-11-84 0 0,0-1 0 0 0,80-1 1 0 0,-33-16 1481 0 0,-59 9-1606 0 0,8 1-973 0 0,-12 9-7734 0 0,-21-5 3341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9114 0 0,'24'5'2629'0'0,"41"2"1"0"0,90-3-4351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3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 9418 0 0,'-21'-4'5982'0'0,"35"3"-2614"0"0,5 2-2847 0 0,1 0 0 0 0,34 6 0 0 0,-37-4-1598 0 0,0-1 0 0 0,0 0-1 0 0,29-1 1 0 0,-26-6-5248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4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6505 0 0,'-10'19'10187'0'0,"6"6"-6544"0"0,10 30-5193 0 0,-3-28 2172 0 0,12 145-1916 0 0,-12-171 1331 0 0,1 0-1 0 0,-1-1 0 0 0,0 1 1 0 0,0 0-1 0 0,0-1 0 0 0,0 0 1 0 0,0 0-1 0 0,1 0 0 0 0,4 0 1 0 0,3 0-5 0 0,10 2-258 0 0,31 2 72 0 0,-27-8-2551 0 0,-4-10-3689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4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12043 0 0,'0'11'6371'0'0,"7"17"-6950"0"0,-6-25 1059 0 0,9 35-1349 0 0,-2 1 1 0 0,-1-1-1 0 0,2 57 1 0 0,6-132 137 0 0,-12 22 710 0 0,-3 9 118 0 0,1 0 1 0 0,1 0-1 0 0,-1 1 1 0 0,1-1-1 0 0,0 1 1 0 0,3-8-1 0 0,-4 12-58 0 0,-1 0 1 0 0,1 0-1 0 0,-1 1 0 0 0,1-1 1 0 0,-1 0-1 0 0,1 1 0 0 0,0-1 1 0 0,-1 1-1 0 0,1-1 1 0 0,0 1-1 0 0,-1-1 0 0 0,1 1 1 0 0,0 0-1 0 0,0-1 0 0 0,0 1 1 0 0,-1 0-1 0 0,1-1 0 0 0,0 1 1 0 0,1 0-1 0 0,0 0 40 0 0,0 0-1 0 0,-1 0 1 0 0,1 0 0 0 0,0 1-1 0 0,-1-1 1 0 0,1 1 0 0 0,-1-1 0 0 0,1 1-1 0 0,-1 0 1 0 0,1-1 0 0 0,-1 1-1 0 0,1 0 1 0 0,1 2 0 0 0,6 4-83 0 0,13 8-451 0 0,-5-14-5967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4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10250 0 0,'2'8'8200'0'0,"4"24"-7681"0"0,-2 5-338 0 0,-4-28-172 0 0,1 1 1 0 0,0-1 0 0 0,1 0-1 0 0,-1 0 1 0 0,2 0-1 0 0,-1 0 1 0 0,6 11 0 0 0,-7-18-11 0 0,0-1 1 0 0,0 0 0 0 0,0 0 0 0 0,0 0-1 0 0,0-1 1 0 0,0 1 0 0 0,0 0-1 0 0,0 0 1 0 0,0 0 0 0 0,1-1-1 0 0,-1 1 1 0 0,0-1 0 0 0,0 1-1 0 0,1-1 1 0 0,-1 1 0 0 0,1-1-1 0 0,-1 0 1 0 0,0 0 0 0 0,1 0-1 0 0,-1 0 1 0 0,1 0 0 0 0,0 0-1 0 0,40-5-42 0 0,-14 1-184 0 0,-14 5-406 0 0,12-1-1958 0 0,-12-3-3584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3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48 220 13483 0 0,'-1'-1'210'0'0,"1"1"0"0"0,-1 0 0 0 0,1 0 0 0 0,-1 0 0 0 0,1 0-1 0 0,-1 0 1 0 0,1 0 0 0 0,-1 0 0 0 0,0 0 0 0 0,1 1 0 0 0,-1-1 0 0 0,1 0 0 0 0,-1 0 0 0 0,1 0 0 0 0,-1 0 0 0 0,1 1 0 0 0,-1-1 0 0 0,1 0 0 0 0,-1 1-1 0 0,1-1 1 0 0,0 0 0 0 0,-1 1 0 0 0,1-1 0 0 0,-1 0 0 0 0,1 1 0 0 0,0-1 0 0 0,-1 1 0 0 0,1-1 0 0 0,0 1 0 0 0,-5 22 2155 0 0,13 37-2774 0 0,-5-37 1021 0 0,3 42-490 0 0,16 136 27 0 0,-21-196-106 0 0,1 0 0 0 0,-1 0 0 0 0,1-1 1 0 0,0 1-1 0 0,0-1 0 0 0,0 1 0 0 0,1-1 1 0 0,-1 1-1 0 0,1-1 0 0 0,0 0 1 0 0,0 0-1 0 0,1-1 0 0 0,-1 1 0 0 0,1-1 1 0 0,0 1-1 0 0,0-1 0 0 0,0 0 1 0 0,0-1-1 0 0,0 1 0 0 0,1-1 0 0 0,-1 0 1 0 0,1 0-1 0 0,6 2 0 0 0,11 2 181 0 0,0-1-1 0 0,0 0 0 0 0,0-2 1 0 0,24 0-1 0 0,-7 1-26 0 0,-37-4-184 0 0,24 3 201 0 0,0-1 1 0 0,0-2-1 0 0,29-2 0 0 0,-50 2-155 0 0,1 0-1 0 0,0-1 1 0 0,-1 0-1 0 0,1 0 0 0 0,0-1 1 0 0,-1 0-1 0 0,1 0 0 0 0,-1 0 1 0 0,0 0-1 0 0,0-1 1 0 0,0 0-1 0 0,0 0 0 0 0,0 0 1 0 0,-1-1-1 0 0,1 1 1 0 0,-1-1-1 0 0,0 0 0 0 0,0-1 1 0 0,0 1-1 0 0,4-8 0 0 0,-5 5 36 0 0,-1 0 0 0 0,-1 0 0 0 0,0 0-1 0 0,0 0 1 0 0,0 0 0 0 0,-1 0 0 0 0,0-1-1 0 0,0 1 1 0 0,-1 0 0 0 0,-2-12 0 0 0,0-16 3 0 0,4 4-70 0 0,1 1-1 0 0,12-54 1 0 0,0-13 99 0 0,-13 80-60 0 0,-1 0 0 0 0,-1 0-1 0 0,0 0 1 0 0,-1 0 0 0 0,-1 0-1 0 0,-1 0 1 0 0,0 0 0 0 0,-2 1 0 0 0,1 0-1 0 0,-2 0 1 0 0,0 0 0 0 0,-1 1-1 0 0,-1 0 1 0 0,0 1 0 0 0,-13-16-1 0 0,21 29-36 0 0,1 0-1 0 0,0 0 1 0 0,-1 0-1 0 0,1 1 1 0 0,-1-1 0 0 0,1 0-1 0 0,-1 1 1 0 0,1-1-1 0 0,-1 0 1 0 0,0 1-1 0 0,1-1 1 0 0,-1 1-1 0 0,0-1 1 0 0,1 1-1 0 0,-1-1 1 0 0,0 1 0 0 0,0-1-1 0 0,0 1 1 0 0,1 0-1 0 0,-1-1 1 0 0,0 1-1 0 0,0 0 1 0 0,0 0-1 0 0,0 0 1 0 0,0 0-1 0 0,0-1 1 0 0,1 1 0 0 0,-1 1-1 0 0,0-1 1 0 0,0 0-1 0 0,0 0 1 0 0,0 0-1 0 0,0 0 1 0 0,1 0-1 0 0,-1 1 1 0 0,0-1-1 0 0,0 0 1 0 0,0 1 0 0 0,1-1-1 0 0,-3 2 1 0 0,0 2 12 0 0,-1 0 0 0 0,1 0 0 0 0,0 1 1 0 0,1-1-1 0 0,-1 1 0 0 0,-2 6 0 0 0,3-7-2 0 0,0 1 0 0 0,-1-1 0 0 0,1 0 0 0 0,-1 0 0 0 0,0 0-1 0 0,-4 6 1 0 0,0-6-10 0 0,1 0 0 0 0,-1 0 0 0 0,0 0-1 0 0,0-1 1 0 0,0 0 0 0 0,-1 0 0 0 0,1-1-1 0 0,-12 3 1 0 0,-68 7 58 0 0,15-3-46 0 0,43-1-224 0 0,-1 1 0 0 0,1 2 0 0 0,1 0 0 0 0,-33 20 0 0 0,38-19-937 0 0,39-18-7943 0 0,3 6 1600 0 0,-9 1 3833 0 0,5-7-2942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5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8626 0 0,'-7'4'3021'0'0,"11"-2"-897"0"0,28 1 57 0 0,45-4-1693 0 0,-54-2-3269 0 0,-41 6 3268 0 0,15-3-349 0 0,1 1 0 0 0,0 0 0 0 0,0 0 1 0 0,0 0-1 0 0,0 0 0 0 0,1 1 1 0 0,-1-1-1 0 0,0 0 0 0 0,0 1 0 0 0,1-1 1 0 0,-1 1-1 0 0,1 0 0 0 0,0-1 0 0 0,-1 1 1 0 0,1 0-1 0 0,0 0 0 0 0,0 0 0 0 0,0 0 1 0 0,0 0-1 0 0,0 0 0 0 0,0 0 0 0 0,1 0 1 0 0,-1 0-1 0 0,1 1 0 0 0,0-1 0 0 0,-1 0 1 0 0,1 0-1 0 0,0 1 0 0 0,1 2 0 0 0,-1 2-136 0 0,0-1 0 0 0,1 1-1 0 0,0-1 1 0 0,0 1-1 0 0,0-1 1 0 0,1 0 0 0 0,0 0-1 0 0,1 0 1 0 0,4 9-1 0 0,-6-14-525 0 0,0 0 0 0 0,1 0 0 0 0,-1-1 0 0 0,1 1 0 0 0,-1 0 0 0 0,1-1 0 0 0,-1 1-1 0 0,1 0 1 0 0,-1-1 0 0 0,1 0 0 0 0,0 1 0 0 0,-1-1 0 0 0,1 0 0 0 0,0 0 0 0 0,-1 0 0 0 0,1 0-1 0 0,0 0 1 0 0,-1-1 0 0 0,1 1 0 0 0,2-1 0 0 0,1 0-1242 0 0,5-2-2283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82 10818 0 0,'-3'-1'828'0'0,"0"0"-1"0"0,0 0 1 0 0,0 1-1 0 0,0-1 0 0 0,0 1 1 0 0,0 0-1 0 0,0 0 1 0 0,0 0-1 0 0,0 0 0 0 0,-1 1 1 0 0,1-1-1 0 0,-3 1 1 0 0,4 0-598 0 0,-1 0 1 0 0,1 0-1 0 0,-1 0 1 0 0,1 1-1 0 0,-1-1 1 0 0,1 0 0 0 0,0 1-1 0 0,-1 0 1 0 0,1-1-1 0 0,0 1 1 0 0,0 0-1 0 0,-1 3 1 0 0,1-4-238 0 0,1 1 0 0 0,0 0 0 0 0,0 0-1 0 0,0 0 1 0 0,0 0 0 0 0,0 1 0 0 0,0-1 0 0 0,0 0 0 0 0,1 0 0 0 0,-1 0-1 0 0,1 1 1 0 0,0-1 0 0 0,0 0 0 0 0,0 1 0 0 0,0-1 0 0 0,0 0 0 0 0,0 0-1 0 0,0 1 1 0 0,1-1 0 0 0,-1 0 0 0 0,1 0 0 0 0,0 1 0 0 0,0-1 0 0 0,-1 0-1 0 0,1 0 1 0 0,1 0 0 0 0,-1 0 0 0 0,0 0 0 0 0,0 0 0 0 0,1-1 0 0 0,-1 1-1 0 0,1 0 1 0 0,2 2 0 0 0,-1-2-23 0 0,0 1 1 0 0,0-1-1 0 0,0 0 0 0 0,0 0 0 0 0,0 0 0 0 0,1 0 1 0 0,-1 0-1 0 0,1 0 0 0 0,-1-1 0 0 0,1 0 1 0 0,4 1-1 0 0,-7-2-11 0 0,0 1 1 0 0,-1-1 0 0 0,1 0-1 0 0,0 0 1 0 0,0 0 0 0 0,0 0-1 0 0,0 0 1 0 0,-1-1 0 0 0,1 1-1 0 0,0 0 1 0 0,0 0-1 0 0,0 0 1 0 0,-1-1 0 0 0,1 1-1 0 0,0 0 1 0 0,0-1 0 0 0,-1 1-1 0 0,1-1 1 0 0,0 1 0 0 0,0-1-1 0 0,0 0 1 0 0,0-1-68 0 0,0 1-1 0 0,-1 0 1 0 0,1-1 0 0 0,-1 1 0 0 0,1 0 0 0 0,-1-1-1 0 0,1 1 1 0 0,-1-1 0 0 0,0 1 0 0 0,0-1 0 0 0,0 1 0 0 0,0-1-1 0 0,0 1 1 0 0,0-1 0 0 0,0 1 0 0 0,-1-3 0 0 0,1 0-114 0 0,-1 1 1 0 0,0 0 0 0 0,0 0-1 0 0,0 0 1 0 0,-1 0 0 0 0,1 1-1 0 0,-1-1 1 0 0,0 0 0 0 0,1 0-1 0 0,-4-2 1 0 0,-7-14 62 0 0,54-6 757 0 0,6-11-862 0 0,-17 10-2792 0 0,-31 26 3051 0 0,1-1 0 0 0,-1 0 0 0 0,0 1 0 0 0,1-1 0 0 0,-1 0 0 0 0,0 1 0 0 0,1-1 0 0 0,-1 0 0 0 0,0 0 0 0 0,0 1 1 0 0,0-1-1 0 0,1 0 0 0 0,-1 0 0 0 0,0 0 0 0 0,0 1 0 0 0,0-1 0 0 0,0 0 0 0 0,-1 0 0 0 0,1 0 0 0 0,0 1 0 0 0,0-1 0 0 0,0 0 0 0 0,-1 0 0 0 0,1 1 0 0 0,0-1 1 0 0,-1 0-1 0 0,0-1 0 0 0,-4-1 2158 0 0,5 17 174 0 0,7 68 175 0 0,-5-51-3272 0 0,9 51 1 0 0,-11-81 558 0 0,0-1 0 0 0,0 0 0 0 0,1 1 1 0 0,-1-1-1 0 0,0 1 0 0 0,0-1 0 0 0,0 0 0 0 0,0 1 1 0 0,0-1-1 0 0,1 0 0 0 0,-1 1 0 0 0,0-1 0 0 0,0 0 0 0 0,1 1 1 0 0,-1-1-1 0 0,0 0 0 0 0,0 0 0 0 0,1 1 0 0 0,-1-1 1 0 0,0 0-1 0 0,1 0 0 0 0,-1 0 0 0 0,0 1 0 0 0,1-1 0 0 0,-1 0 1 0 0,1 0-1 0 0,-1 0 0 0 0,0 0 0 0 0,1 0 0 0 0,-1 0 1 0 0,0 0-1 0 0,1 0 0 0 0,-1 0 0 0 0,1 0 0 0 0,-1 0 0 0 0,0 0 1 0 0,1 0-1 0 0,-1 0 0 0 0,1 0 0 0 0,-1 0 0 0 0,0 0 1 0 0,1 0-1 0 0,-1-1 0 0 0,0 1 0 0 0,1 0 0 0 0,-1 0 1 0 0,0 0-1 0 0,1-1 0 0 0,-1 1 0 0 0,0 0 0 0 0,1 0 0 0 0,-1-1 1 0 0,0 1-1 0 0,0 0 0 0 0,1-1 0 0 0,-1 1 0 0 0,0 0 1 0 0,0-1-1 0 0,0 1 0 0 0,0 0 0 0 0,1-1 0 0 0,-1 1 0 0 0,0-1 1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6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9426 0 0,'6'0'927'0'0,"-1"0"0"0"0,0 0 0 0 0,1 1-1 0 0,-1 0 1 0 0,0 0 0 0 0,0 1 0 0 0,9 2 0 0 0,-11-2-739 0 0,1 0 0 0 0,0 0 0 0 0,-1 1 0 0 0,1-1 0 0 0,-1 1 0 0 0,0-1 0 0 0,0 1 0 0 0,5 6 0 0 0,-4-4-160 0 0,-1 0 0 0 0,0 0 0 0 0,0 0 0 0 0,0 1-1 0 0,-1-1 1 0 0,0 1 0 0 0,0 0 0 0 0,0 0 0 0 0,-1 0-1 0 0,0 0 1 0 0,0 0 0 0 0,0 0 0 0 0,-1 10 0 0 0,0-9-94 0 0,0-1 0 0 0,0 1 1 0 0,0 0-1 0 0,-1-1 0 0 0,0 1 1 0 0,0-1-1 0 0,0 1 1 0 0,-1-1-1 0 0,0 1 0 0 0,-1-1 1 0 0,1 0-1 0 0,-1 0 0 0 0,0 0 1 0 0,-1 0-1 0 0,0-1 0 0 0,0 1 1 0 0,-8 8-1 0 0,12-18 30 0 0,11-5 355 0 0,-3 7-239 0 0,-1 1 0 0 0,1 0 0 0 0,0 0-1 0 0,-1 1 1 0 0,1 0 0 0 0,0 0 0 0 0,-1 1 0 0 0,11 2 0 0 0,37 0-2782 0 0,-51-3 1686 0 0,-1 0 1 0 0,1-1 0 0 0,-1 0 0 0 0,1 0 0 0 0,-1 0-1 0 0,1 0 1 0 0,5-4 0 0 0,-3 2-3407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6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13131 0 0,'-1'4'963'0'0,"0"1"0"0"0,1-1 0 0 0,-1 1 0 0 0,1-1 0 0 0,0 1 0 0 0,0-1 0 0 0,1 8 0 0 0,14 58-421 0 0,-9-46-38 0 0,-2-8-656 0 0,15 53-106 0 0,-17-63-542 0 0,0 0 0 0 0,0 0 0 0 0,1-1 0 0 0,0 1 0 0 0,1-1 0 0 0,-1 1 0 0 0,1-1 0 0 0,7 7 0 0 0,1-4-4586 0 0,-6-6 278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10322 0 0,'15'4'10982'0'0,"14"8"-8937"0"0,-23-10-2102 0 0,-1 1 0 0 0,0-1 1 0 0,0 1-1 0 0,0 0 0 0 0,-1 0 1 0 0,1 1-1 0 0,-1 0 0 0 0,1-1 1 0 0,5 9-1 0 0,-7-8 58 0 0,-1 1 0 0 0,0 0-1 0 0,0 0 1 0 0,0 1 0 0 0,-1-1 0 0 0,1 0-1 0 0,-1 1 1 0 0,0-1 0 0 0,-1 0 0 0 0,0 1-1 0 0,1-1 1 0 0,-2 1 0 0 0,1-1 0 0 0,-1 1-1 0 0,1-1 1 0 0,-2 0 0 0 0,-2 11 0 0 0,1-7-168 0 0,-1 0 1 0 0,0 1-1 0 0,-1-1 1 0 0,0-1 0 0 0,0 1-1 0 0,-1-1 1 0 0,0 0-1 0 0,-12 13 1 0 0,10-9-19 0 0,18-13 300 0 0,18-12 190 0 0,-24 9-264 0 0,0 1 1 0 0,1 0-1 0 0,-1 0 1 0 0,1 1-1 0 0,-1-1 1 0 0,1 1-1 0 0,0 0 1 0 0,0 0-1 0 0,0 1 1 0 0,7-2-1 0 0,-2 2-869 0 0,0 0 0 0 0,0 1 0 0 0,0 1 0 0 0,15 2 0 0 0,-24-3 460 0 0,0 0-1 0 0,0 1 0 0 0,1-1 1 0 0,-1 0-1 0 0,0 0 1 0 0,0 0-1 0 0,0-1 1 0 0,0 1-1 0 0,0 0 1 0 0,0 0-1 0 0,0-1 1 0 0,0 1-1 0 0,0 0 0 0 0,0-1 1 0 0,0 1-1 0 0,0-1 1 0 0,0 1-1 0 0,0-1 1 0 0,0 0-1 0 0,0 1 1 0 0,0-1-1 0 0,-1 0 0 0 0,1 0 1 0 0,0 0-1 0 0,0 1 1 0 0,-1-1-1 0 0,1 0 1 0 0,-1 0-1 0 0,1 0 1 0 0,0-2-1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7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6209 0 0,'8'-16'8124'0'0,"-8"16"-8005"0"0,0 0 0 0 0,1 0 1 0 0,-1 0-1 0 0,0 0 1 0 0,0 0-1 0 0,0 0 0 0 0,1 0 1 0 0,-1 0-1 0 0,0 0 1 0 0,0 0-1 0 0,0 0 0 0 0,1 0 1 0 0,-1 0-1 0 0,0 0 1 0 0,0 0-1 0 0,0 0 1 0 0,1 0-1 0 0,-1 0 0 0 0,0 1 1 0 0,0-1-1 0 0,0 0 1 0 0,0 0-1 0 0,1 0 0 0 0,-1 0 1 0 0,0 0-1 0 0,0 0 1 0 0,0 1-1 0 0,0-1 0 0 0,0 0 1 0 0,0 0-1 0 0,1 0 1 0 0,-1 0-1 0 0,0 1 0 0 0,0-1 1 0 0,0 0-1 0 0,0 0 1 0 0,0 0-1 0 0,0 1 0 0 0,0-1 1 0 0,0 0-1 0 0,0 0 1 0 0,8 36 3276 0 0,-6-23-3565 0 0,11 65 925 0 0,4 23-585 0 0,-13-87-1066 0 0,0 0 1 0 0,9 21-1 0 0,-6-25-2395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7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4 298 9354 0 0,'-3'7'7802'0'0,"11"-6"-4177"0"0,13-9-998 0 0,-11-7-2352 0 0,0 1 1 0 0,0-2 0 0 0,-2 1 0 0 0,0-1-1 0 0,11-31 1 0 0,0 0-413 0 0,-8 23-399 0 0,19-39-1158 0 0,-6 23-5155 0 0,-24 40 6601 0 0,0-1 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2:5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13299 0 0,'36'48'7239'0'0,"3"1"-3811"0"0,-18-23-3371 0 0,2-2 1 0 0,1 0-1 0 0,39 31 1 0 0,-44-44-2698 0 0,-5-9-4356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0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212 106 6633 0 0,'-2'-2'491'0'0,"-1"1"0"0"0,0-1 0 0 0,0 1-1 0 0,0 0 1 0 0,0 1 0 0 0,0-1 0 0 0,0 0-1 0 0,0 1 1 0 0,0 0 0 0 0,0-1 0 0 0,0 1-1 0 0,0 0 1 0 0,0 1 0 0 0,-1-1 0 0 0,-2 1-1 0 0,0 1-71 0 0,0 0 1 0 0,0 0-1 0 0,0 0 0 0 0,1 1 0 0 0,-1 0 0 0 0,1 0 1 0 0,-7 5-1 0 0,2 0-239 0 0,1-1-1 0 0,1 1 1 0 0,0 0 0 0 0,0 1 0 0 0,0 0 0 0 0,1 0 0 0 0,-10 18-1 0 0,11-16-185 0 0,1 0 0 0 0,1 0 0 0 0,0 0 0 0 0,0 0 0 0 0,1 1 0 0 0,1-1 0 0 0,0 1 0 0 0,0-1 0 0 0,1 1 0 0 0,1 0 0 0 0,0 0 0 0 0,1 0 0 0 0,0 0 0 0 0,3 16 0 0 0,-1-19-23 0 0,0 1-1 0 0,0-1 0 0 0,1 0 0 0 0,0 0 1 0 0,1 0-1 0 0,0-1 0 0 0,0 1 0 0 0,1-1 1 0 0,0-1-1 0 0,0 1 0 0 0,1-1 0 0 0,0 0 1 0 0,0 0-1 0 0,0-1 0 0 0,1 0 0 0 0,0 0 1 0 0,15 7-1 0 0,-7-4 7 0 0,0 0 0 0 0,1-1 0 0 0,0-1 0 0 0,0-1 1 0 0,1-1-1 0 0,-1 0 0 0 0,1-1 0 0 0,0-1 0 0 0,0 0 0 0 0,0-2 0 0 0,27 0 0 0 0,-20-2 18 0 0,-1-1 0 0 0,0-1 0 0 0,0-1 0 0 0,35-11-1 0 0,-52 13 20 0 0,0-1-1 0 0,0-1 1 0 0,0 1-1 0 0,0-1 1 0 0,-1 0-1 0 0,1 0 0 0 0,-1-1 1 0 0,-1 0-1 0 0,1 0 1 0 0,0-1-1 0 0,-1 1 1 0 0,0-1-1 0 0,-1 0 0 0 0,1-1 1 0 0,-1 1-1 0 0,0-1 1 0 0,-1 0-1 0 0,4-10 1 0 0,-3 7 15 0 0,-2 0 0 0 0,1-1 0 0 0,-2 1 1 0 0,1-1-1 0 0,-1 0 0 0 0,-1 1 0 0 0,0-1 1 0 0,-1 0-1 0 0,0 1 0 0 0,0-1 0 0 0,-1 1 1 0 0,0-1-1 0 0,-6-13 0 0 0,-4-12 15 0 0,-3 2-1 0 0,-26-48 1 0 0,35 70 45 0 0,-2 1 0 0 0,1-1 0 0 0,-2 2 1 0 0,1-1-1 0 0,-2 1 0 0 0,1 0 0 0 0,-1 1 0 0 0,-1 0 0 0 0,1 1 1 0 0,-2 0-1 0 0,1 0 0 0 0,-1 1 0 0 0,0 1 0 0 0,-18-7 1 0 0,21 10-4 0 0,-2-1 0 0 0,1 1 1 0 0,0 1-1 0 0,-1 0 0 0 0,1 1 1 0 0,-1 0-1 0 0,1 0 0 0 0,-1 1 1 0 0,0 1-1 0 0,1 0 0 0 0,-1 0 0 0 0,1 1 1 0 0,-1 0-1 0 0,1 1 0 0 0,0 0 1 0 0,0 0-1 0 0,0 1 0 0 0,-18 11 1 0 0,-107 64-2176 0 0,129-71-561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22 279 5345 0 0,'-1'0'224'0'0,"1"1"0"0"0,0 0 0 0 0,0-1-1 0 0,-1 1 1 0 0,1-1 0 0 0,0 0 0 0 0,-1 1 0 0 0,1-1-1 0 0,0 1 1 0 0,-1-1 0 0 0,1 1 0 0 0,-1-1 0 0 0,1 0-1 0 0,-1 1 1 0 0,1-1 0 0 0,-1 0 0 0 0,1 0 0 0 0,-1 1-1 0 0,1-1 1 0 0,-1 0 0 0 0,1 0 0 0 0,-1 0 0 0 0,1 1-1 0 0,-1-1 1 0 0,0 0 0 0 0,1 0 0 0 0,-1 0 0 0 0,1 0-1 0 0,-1 0 1 0 0,1 0 0 0 0,-1 0 0 0 0,0-1 0 0 0,1 1-1 0 0,-2 0 1 0 0,2-1-31 0 0,-1 0 0 0 0,1 0 0 0 0,0 0 0 0 0,-1 0 0 0 0,1 0 0 0 0,0 0-1 0 0,-1 0 1 0 0,1 0 0 0 0,0 0 0 0 0,0 0 0 0 0,0 0 0 0 0,0 0 0 0 0,0 0 0 0 0,0-1 0 0 0,0 1 0 0 0,0 0-1 0 0,0 0 1 0 0,1 0 0 0 0,-1 0 0 0 0,1-2 0 0 0,2-4-38 0 0,0-1 1 0 0,1 1-1 0 0,0 0 1 0 0,0 0-1 0 0,0 0 1 0 0,1 1-1 0 0,0-1 1 0 0,8-7-1 0 0,52-46 157 0 0,-56 53-285 0 0,11-11 22 0 0,2 1 0 0 0,0 1 0 0 0,1 1 0 0 0,29-13 0 0 0,-41 22-259 0 0,0 1 0 0 0,1 1 0 0 0,0 0 0 0 0,0 1 0 0 0,0 0 0 0 0,0 1 0 0 0,0 0 1 0 0,1 1-1 0 0,-1 0 0 0 0,0 1 0 0 0,19 2 0 0 0,-30-2 62 0 0,16 1-3326 0 0,-8-4-2171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531 496 8202 0 0,'-1'0'419'0'0,"-25"-13"9211"0"0,-15 1-2416 0 0,37 11-7068 0 0,0 0 0 0 0,0-1 0 0 0,1 1 0 0 0,-1-1 0 0 0,0 0 0 0 0,1 0 0 0 0,-1-1 0 0 0,1 1 0 0 0,0-1 0 0 0,0 1 0 0 0,0-1 0 0 0,0 0 0 0 0,0 0 0 0 0,1 0 0 0 0,-1-1 0 0 0,-2-5 0 0 0,-5-9-71 0 0,0 0 1 0 0,-7-21 0 0 0,8 17 132 0 0,-9-18 35 0 0,-2 2 1 0 0,-46-69-1 0 0,57 94-212 0 0,-1 1 0 0 0,0 0 1 0 0,-1 0-1 0 0,-1 1 0 0 0,0 0 0 0 0,0 1 0 0 0,-1 0 1 0 0,0 1-1 0 0,0 1 0 0 0,-1 0 0 0 0,-18-7 0 0 0,-15 5 152 0 0,45 9-340 0 0,0 1 1 0 0,-1 0-1 0 0,1 0 1 0 0,-1 0-1 0 0,1 0 1 0 0,-1 0-1 0 0,1 0 1 0 0,-1 1-1 0 0,1-1 1 0 0,-1 1-1 0 0,1 0 1 0 0,0 0-1 0 0,-1 0 1 0 0,1 0-1 0 0,0 0 1 0 0,-4 3-1 0 0,4 5-5434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20 7226 0 0,'-25'-13'6213'0'0,"21"7"-2765"0"0,18 6-2427 0 0,-4 1-819 0 0,9 1-114 0 0,0 1-1 0 0,0 0 1 0 0,0 2 0 0 0,31 11-1 0 0,-47-15 8 0 0,1 1-1 0 0,-1-1 0 0 0,0 1 0 0 0,0 0 0 0 0,0-1 1 0 0,0 1-1 0 0,0 0 0 0 0,-1 1 0 0 0,1-1 0 0 0,-1 0 1 0 0,1 1-1 0 0,-1 0 0 0 0,0-1 0 0 0,0 1 0 0 0,0 0 1 0 0,0 0-1 0 0,-1 0 0 0 0,1 0 0 0 0,-1 1 0 0 0,1-1 1 0 0,-1 0-1 0 0,0 1 0 0 0,-1-1 0 0 0,1 0 0 0 0,-1 1 1 0 0,1-1-1 0 0,-1 1 0 0 0,0-1 0 0 0,0 1 0 0 0,0-1 1 0 0,-1 1-1 0 0,1-1 0 0 0,-3 6 0 0 0,-1 4 180 0 0,0 0 0 0 0,-2-1 1 0 0,0 1-1 0 0,-9 14 0 0 0,7-13-1056 0 0,0 0 1 0 0,-7 23 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10386 0 0,'-3'-1'5272'0'0,"10"-2"-3586"0"0,15 1-1501 0 0,-18 3-162 0 0,-1-1 0 0 0,1 1 0 0 0,-1 0 0 0 0,1 0 0 0 0,0 1 0 0 0,-1-1 0 0 0,0 1 0 0 0,1 0 0 0 0,-1-1 0 0 0,0 1 0 0 0,0 1 0 0 0,0-1 0 0 0,0 0 0 0 0,0 1 0 0 0,0 0 0 0 0,-1-1 0 0 0,5 7 0 0 0,-6-6 0 0 0,0-1 1 0 0,0 1-1 0 0,0 0 1 0 0,0 0 0 0 0,-1 0-1 0 0,1 0 1 0 0,-1 0-1 0 0,0 0 1 0 0,0 0-1 0 0,0 0 1 0 0,0 0-1 0 0,0 0 1 0 0,0 0-1 0 0,-1 0 1 0 0,0 0-1 0 0,1 0 1 0 0,-1 0-1 0 0,0 0 1 0 0,-1-1-1 0 0,1 1 1 0 0,0 0-1 0 0,-3 3 1 0 0,-20 23-67 0 0,21-26 38 0 0,-1 0 0 0 0,1 0 0 0 0,0 1 0 0 0,0-1 0 0 0,1 1 0 0 0,-1 0 0 0 0,1-1 0 0 0,-1 1 0 0 0,1 0 0 0 0,1 0 0 0 0,-1 1 1 0 0,0-1-1 0 0,1 0 0 0 0,-1 6 0 0 0,2-8 12 0 0,0-1 0 0 0,0 0 1 0 0,1 1-1 0 0,-1-1 0 0 0,1 0 1 0 0,-1 0-1 0 0,1 0 1 0 0,-1 1-1 0 0,1-1 0 0 0,0 0 1 0 0,-1 0-1 0 0,1 0 0 0 0,0 0 1 0 0,0 0-1 0 0,0 0 1 0 0,0 0-1 0 0,0 0 0 0 0,0 0 1 0 0,0-1-1 0 0,0 1 0 0 0,0 0 1 0 0,0-1-1 0 0,0 1 0 0 0,1-1 1 0 0,-1 1-1 0 0,0-1 1 0 0,0 1-1 0 0,1-1 0 0 0,-1 0 1 0 0,0 0-1 0 0,1 0 0 0 0,-1 0 1 0 0,2 0-1 0 0,7 1 39 0 0,0-2 0 0 0,0 1 0 0 0,15-4 0 0 0,-1 1-27 0 0,11 7-370 0 0,-15-2-2503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1 303 8618 0 0,'4'-38'10218'0'0,"-2"-1"-8066"0"0,4-40-2776 0 0,-2 53 593 0 0,-4 16 9 0 0,0 1-1 0 0,2-1 1 0 0,-1 1-1 0 0,1 0 1 0 0,0-1-1 0 0,1 1 1 0 0,0 0-1 0 0,1 0 1 0 0,-1 1-1 0 0,9-14 1 0 0,-11 21 18 0 0,-1 1 0 0 0,0-1 1 0 0,1 1-1 0 0,-1 0 0 0 0,0-1 1 0 0,1 1-1 0 0,-1 0 1 0 0,0-1-1 0 0,1 1 0 0 0,-1 0 1 0 0,1 0-1 0 0,-1-1 0 0 0,0 1 1 0 0,1 0-1 0 0,-1 0 0 0 0,1 0 1 0 0,-1-1-1 0 0,1 1 1 0 0,-1 0-1 0 0,1 0 0 0 0,-1 0 1 0 0,1 0-1 0 0,-1 0 0 0 0,1 0 1 0 0,-1 0-1 0 0,1 0 0 0 0,-1 0 1 0 0,1 0-1 0 0,-1 0 1 0 0,1 0-1 0 0,-1 1 0 0 0,1-1 1 0 0,11 15-15 0 0,-1 23 125 0 0,-6-2 144 0 0,1 64-1 0 0,-6-104-238 0 0,1 0-1 0 0,0 1 0 0 0,0-1 0 0 0,0 0 0 0 0,0 0 0 0 0,1 1 1 0 0,-1-1-1 0 0,1 1 0 0 0,0-1 0 0 0,0 1 0 0 0,0 0 1 0 0,1 0-1 0 0,-1 0 0 0 0,1 0 0 0 0,0 0 0 0 0,-1 0 0 0 0,1 1 1 0 0,1-1-1 0 0,-1 1 0 0 0,4-2 0 0 0,-6 3-2 0 0,1 0 0 0 0,0 0 0 0 0,0 0-1 0 0,0 0 1 0 0,0 0 0 0 0,-1 0 0 0 0,1 1 0 0 0,0-1-1 0 0,0 1 1 0 0,1-1 0 0 0,-1 1 0 0 0,0 0 0 0 0,0 0 0 0 0,0 0-1 0 0,0 0 1 0 0,0 0 0 0 0,0 0 0 0 0,0 1 0 0 0,0-1-1 0 0,0 1 1 0 0,0-1 0 0 0,0 1 0 0 0,0 0 0 0 0,0 0 0 0 0,0 0-1 0 0,-1 0 1 0 0,1 0 0 0 0,0 0 0 0 0,-1 1 0 0 0,1-1-1 0 0,0 0 1 0 0,-1 1 0 0 0,0-1 0 0 0,1 1 0 0 0,-1 0-1 0 0,0-1 1 0 0,0 1 0 0 0,0 0 0 0 0,0 0 0 0 0,1 1 0 0 0,3 9 97 0 0,-1 0 0 0 0,0 1 1 0 0,5 24-1 0 0,3 13-2595 0 0,-8-44 500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8978 0 0,'-4'6'1047'0'0,"1"0"1"0"0,0-1-1 0 0,1 2 1 0 0,0-1-1 0 0,0 0 1 0 0,0 0-1 0 0,1 1 1 0 0,0-1-1 0 0,0 1 1 0 0,0 9-1 0 0,1-6-669 0 0,1 1 0 0 0,0-1-1 0 0,0-1 1 0 0,1 1-1 0 0,1 0 1 0 0,5 15-1 0 0,-4-15-414 0 0,0 0 0 0 0,0-1 0 0 0,1 0-1 0 0,1 0 1 0 0,-1 0 0 0 0,1-1 0 0 0,1 1 0 0 0,0-2-1 0 0,0 1 1 0 0,0-1 0 0 0,1 0 0 0 0,0 0-1 0 0,1-1 1 0 0,11 7 0 0 0,-19-12 45 0 0,1 0-1 0 0,0-1 1 0 0,-1 1 0 0 0,1 0-1 0 0,0-1 1 0 0,-1 1 0 0 0,1-1 0 0 0,0 0-1 0 0,0 1 1 0 0,0-1 0 0 0,0 0 0 0 0,-1 0-1 0 0,1 0 1 0 0,0 0 0 0 0,0-1 0 0 0,0 1-1 0 0,-1 0 1 0 0,1-1 0 0 0,0 1-1 0 0,0-1 1 0 0,-1 0 0 0 0,1 1 0 0 0,0-1-1 0 0,1-2 1 0 0,0 1 4 0 0,0-1 1 0 0,0 0-1 0 0,0 0 0 0 0,-1 0 1 0 0,0 0-1 0 0,1 0 0 0 0,-1 0 1 0 0,0-1-1 0 0,-1 1 0 0 0,1-1 0 0 0,1-4 1 0 0,0 0-180 0 0,0-1 0 0 0,-1 0 0 0 0,0 0 1 0 0,-1 0-1 0 0,0 0 0 0 0,0 0 0 0 0,-1 0 0 0 0,0-1 1 0 0,-2-14-1 0 0,1 20-226 0 0,-1 0 0 0 0,0 1 0 0 0,0-1 0 0 0,0 0 0 0 0,-1 1 0 0 0,1-1 0 0 0,-1 1 0 0 0,0 0 0 0 0,0 0 0 0 0,0 0 0 0 0,0 0 0 0 0,0 0 0 0 0,-1 1 0 0 0,1-1 0 0 0,-1 1 0 0 0,0 0 0 0 0,1 0 0 0 0,-1 1 0 0 0,0-1 0 0 0,0 1 0 0 0,0-1 0 0 0,0 1 0 0 0,-1 1 0 0 0,1-1 0 0 0,0 0 0 0 0,-6 1 0 0 0,5 0 166 0 0,1 0 0 0 0,-1 0-1 0 0,1 0 1 0 0,-1 1 0 0 0,1-1-1 0 0,0 1 1 0 0,-1 0 0 0 0,1 0-1 0 0,0 1 1 0 0,0-1 0 0 0,0 1-1 0 0,0 0 1 0 0,0 0 0 0 0,-4 4-1 0 0,5-5 508 0 0,1 1 0 0 0,0 0 1 0 0,0 1-1 0 0,0-1 0 0 0,0 0 0 0 0,0 0 0 0 0,1 1 0 0 0,-1-1 0 0 0,1 1 0 0 0,0 0 0 0 0,-1-1 0 0 0,1 1 0 0 0,0 0 0 0 0,0 3 0 0 0,1-5-54 0 0,0 0 0 0 0,0 0 0 0 0,0-1 0 0 0,0 1 0 0 0,0 0 0 0 0,0 0 0 0 0,0 0 0 0 0,0 0 0 0 0,1-1 0 0 0,-1 1 0 0 0,0 0 0 0 0,1 0 0 0 0,-1 0 0 0 0,1-1 0 0 0,-1 1 0 0 0,1 0 0 0 0,-1-1 0 0 0,1 1 0 0 0,-1 0 0 0 0,1-1 0 0 0,-1 1 0 0 0,1 0-1 0 0,0-1 1 0 0,-1 1 0 0 0,1-1 0 0 0,0 0 0 0 0,0 1 0 0 0,0-1 0 0 0,-1 1 0 0 0,1-1 0 0 0,0 0 0 0 0,0 0 0 0 0,0 0 0 0 0,-1 1 0 0 0,1-1 0 0 0,0 0 0 0 0,0 0 0 0 0,0 0 0 0 0,1 0 0 0 0,46 0 1326 0 0,-34 0-1067 0 0,46 6-500 0 0,-18 0-2464 0 0,0-6-4661 0 0,-15 4-739 0 0,-17-7 4006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3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8730 0 0,'-4'9'10532'0'0,"4"19"-7993"0"0,0-23-1674 0 0,0 25-130 0 0,-1-8-101 0 0,1 0 0 0 0,5 40-1 0 0,-4-56-1082 0 0,1 1-1 0 0,0-1 0 0 0,0 0 0 0 0,0 0 1 0 0,6 11-1 0 0,-6-14-187 0 0,0 0 0 0 0,0-1 0 0 0,0 1 0 0 0,1 0 0 0 0,-1-1 0 0 0,0 1-1 0 0,1-1 1 0 0,0 0 0 0 0,0 0 0 0 0,0 0 0 0 0,5 3 0 0 0,12-1-5894 0 0,-8-5 1336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17 13523 0 0,'2'0'6801'0'0,"5"1"-3627"0"0,17 3-2738 0 0,-21-4 161 0 0,11 2-625 0 0,1 0 0 0 0,0 0 0 0 0,-1-2 1 0 0,1 0-1 0 0,0 0 0 0 0,-1-1 1 0 0,1-1-1 0 0,22-6 0 0 0,-37 8-1 0 0,0 0 0 0 0,0 0 0 0 0,0 0 0 0 0,0 0 0 0 0,0 0 0 0 0,0 0-1 0 0,1 0 1 0 0,-1 0 0 0 0,0 0 0 0 0,0 0 0 0 0,0 0 0 0 0,0 0 0 0 0,0 0 0 0 0,0 0 0 0 0,0 0-1 0 0,0 0 1 0 0,0 0 0 0 0,1 0 0 0 0,-1 0 0 0 0,0-1 0 0 0,0 1 0 0 0,0 0 0 0 0,0 0-1 0 0,0 0 1 0 0,0 0 0 0 0,0 0 0 0 0,0 0 0 0 0,0 0 0 0 0,0 0 0 0 0,0 0 0 0 0,0 0 0 0 0,0 0-1 0 0,0-1 1 0 0,0 1 0 0 0,0 0 0 0 0,0 0 0 0 0,0 0 0 0 0,0 0 0 0 0,0 0 0 0 0,0 0 0 0 0,0 0-1 0 0,0 0 1 0 0,0-1 0 0 0,0 1 0 0 0,0 0 0 0 0,0 0 0 0 0,0 0 0 0 0,0 0 0 0 0,0 0 0 0 0,0 0-1 0 0,0 0 1 0 0,0 0 0 0 0,0 0 0 0 0,0-1 0 0 0,0 1 0 0 0,0 0 0 0 0,0 0 0 0 0,0 0 0 0 0,0 0-1 0 0,-9-4-917 0 0,-11-2-14 0 0,13 5 865 0 0,-1 0 0 0 0,0 1 0 0 0,0 0 1 0 0,0 0-1 0 0,0 0 0 0 0,1 1 0 0 0,-1 0 0 0 0,0 1 1 0 0,-13 4-1 0 0,17-4 228 0 0,0-1 0 0 0,0 1-1 0 0,1 0 1 0 0,-1 0 0 0 0,0 1 0 0 0,1-1 0 0 0,0 1 0 0 0,-1 0 0 0 0,1 0-1 0 0,1 0 1 0 0,-1 0 0 0 0,0 0 0 0 0,1 1 0 0 0,-1-1 0 0 0,1 1-1 0 0,0 0 1 0 0,0-1 0 0 0,0 1 0 0 0,-1 6 0 0 0,0 1 23 0 0,1 0 0 0 0,0 0 0 0 0,1 0 0 0 0,0 0 1 0 0,1 1-1 0 0,0-1 0 0 0,1 0 0 0 0,0 0 0 0 0,1 0 1 0 0,0 0-1 0 0,6 18 0 0 0,-7-25-237 0 0,0-1 1 0 0,1 1-1 0 0,-1-1 0 0 0,1 1 1 0 0,-1-1-1 0 0,1 0 0 0 0,0 1 1 0 0,1-1-1 0 0,-1 0 0 0 0,0-1 0 0 0,1 1 1 0 0,0 0-1 0 0,0-1 0 0 0,-1 1 1 0 0,2-1-1 0 0,-1 0 0 0 0,0 0 1 0 0,0 0-1 0 0,1 0 0 0 0,-1-1 1 0 0,0 1-1 0 0,1-1 0 0 0,0 0 1 0 0,-1 0-1 0 0,1 0 0 0 0,0-1 1 0 0,0 1-1 0 0,-1-1 0 0 0,1 0 1 0 0,0 0-1 0 0,0 0 0 0 0,-1 0 1 0 0,1-1-1 0 0,0 0 0 0 0,0 1 1 0 0,-1-1-1 0 0,6-3 0 0 0,-7 4-386 0 0,0-1 0 0 0,0 1-1 0 0,1-1 1 0 0,-1 0 0 0 0,0 0-1 0 0,0 0 1 0 0,0 0 0 0 0,0 0-1 0 0,0 0 1 0 0,0-1 0 0 0,0 1-1 0 0,-1-1 1 0 0,1 1 0 0 0,0-1 0 0 0,-1 0-1 0 0,1 0 1 0 0,-1 1 0 0 0,0-1-1 0 0,0 0 1 0 0,0 0 0 0 0,1-1-1 0 0,-2 1 1 0 0,1 0 0 0 0,0 0 0 0 0,1-5-1 0 0,-3-7-4921 0 0</inkml:trace>
  <inkml:trace contextRef="#ctx0" brushRef="#br0" timeOffset="1">1 142 13771 0 0,'40'6'6395'0'0,"1"-5"-4447"0"0,-25-1-1940 0 0,-1 0-1 0 0,1 2 1 0 0,17 3 0 0 0,-25-4-237 0 0,31 11-1624 0 0,-23 0-1800 0 0,-16-12 3234 0 0,1 1 0 0 0,-1 0 0 0 0,1 0-1 0 0,-1-1 1 0 0,0 1 0 0 0,1 0 0 0 0,-1 0 0 0 0,0 0 0 0 0,1 0 0 0 0,-1 0 0 0 0,0 0 0 0 0,0 0 0 0 0,0-1 0 0 0,0 1 0 0 0,0 0 0 0 0,0 2 0 0 0,-1 8-5290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15379 0 0,'14'3'7259'0'0,"16"-6"-4796"0"0,-21 2-1907 0 0,103-2 376 0 0,-36 4-7722 0 0,-57-6 517 0 0,-12 2 3148 0 0,5 2-3563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14515 0 0,'3'-1'4033'0'0,"1"0"-3009"0"0,-1-1-520 0 0,1 2-240 0 0,-3-3-56 0 0,-1 2-120 0 0,1-2-288 0 0,-2 1-656 0 0,1-1-928 0 0,-4-13-5506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72 5817 0 0,'-25'13'4006'0'0,"20"-11"-3380"0"0,0 1 0 0 0,1-1-1 0 0,-1 1 1 0 0,0 0 0 0 0,1 0-1 0 0,-1 0 1 0 0,1 1 0 0 0,0-1-1 0 0,0 1 1 0 0,1 0 0 0 0,-1 0 0 0 0,-3 7-1 0 0,4-7-527 0 0,0 1 0 0 0,1-1 0 0 0,0 1 0 0 0,0 0 0 0 0,0 0 0 0 0,0 0 0 0 0,1 0 0 0 0,0 0 0 0 0,0 0 0 0 0,0 0 0 0 0,1 1 0 0 0,0-1 0 0 0,0 0 0 0 0,0 0 0 0 0,1 1 0 0 0,1 9 0 0 0,1-7-68 0 0,0 0-1 0 0,0 0 1 0 0,1 0-1 0 0,-1 0 1 0 0,2 0-1 0 0,-1-1 0 0 0,1 0 1 0 0,0 0-1 0 0,11 11 1 0 0,-5-8-40 0 0,-1 0 1 0 0,1-1 0 0 0,1 0-1 0 0,-1 0 1 0 0,2-1 0 0 0,-1-1-1 0 0,1 0 1 0 0,0-1 0 0 0,0-1-1 0 0,1 0 1 0 0,0 0 0 0 0,20 3-1 0 0,-29-7 25 0 0,0-1 1 0 0,0 0-1 0 0,0 0 0 0 0,0 0 0 0 0,0 0 0 0 0,0-1 1 0 0,0 0-1 0 0,0 0 0 0 0,0 0 0 0 0,0-1 0 0 0,0 0 1 0 0,0 0-1 0 0,-1 0 0 0 0,1 0 0 0 0,-1-1 0 0 0,1 0 1 0 0,-1 0-1 0 0,0 0 0 0 0,0 0 0 0 0,0 0 0 0 0,-1-1 1 0 0,1 0-1 0 0,-1 0 0 0 0,6-8 0 0 0,-5 5-62 0 0,0-1 0 0 0,-1 1 0 0 0,1-1 0 0 0,-2 1 0 0 0,1-1 1 0 0,-1 0-1 0 0,0 0 0 0 0,-1 0 0 0 0,0 0 0 0 0,0-1 0 0 0,0 1 0 0 0,-1 0 0 0 0,-1 0 0 0 0,-2-15 0 0 0,0 9 23 0 0,0 1-1 0 0,-1 0 1 0 0,-1 1 0 0 0,-1-1-1 0 0,1 1 1 0 0,-2 0 0 0 0,0 0-1 0 0,0 1 1 0 0,-1 0-1 0 0,0 0 1 0 0,-15-14 0 0 0,17 19 116 0 0,-1-1-1 0 0,0 1 1 0 0,0 1 0 0 0,0-1 0 0 0,-1 1 0 0 0,0 0-1 0 0,0 1 1 0 0,0 0 0 0 0,-1 0 0 0 0,1 1 0 0 0,-1 0 0 0 0,0 1-1 0 0,1 0 1 0 0,-1 0 0 0 0,-1 1 0 0 0,1 0 0 0 0,-18 0-1 0 0,23 2-25 0 0,0 0 0 0 0,1 1-1 0 0,-1-1 1 0 0,0 1 0 0 0,0 0-1 0 0,1 0 1 0 0,-1 0-1 0 0,1 0 1 0 0,-1 1 0 0 0,1-1-1 0 0,0 1 1 0 0,0 0-1 0 0,0 0 1 0 0,0 0 0 0 0,1 0-1 0 0,-1 1 1 0 0,-2 4 0 0 0,2-3-482 0 0,0 0 0 0 0,0 1 0 0 0,0-1 1 0 0,0 1-1 0 0,1-1 0 0 0,0 1 1 0 0,0 0-1 0 0,1 0 0 0 0,0 0 0 0 0,0 0 1 0 0,-1 8-1 0 0,6 0-5529 0 0,2-7-302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8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8714 0 0,'-2'3'514'0'0,"0"-1"1"0"0,1 1-1 0 0,-1-1 1 0 0,1 1-1 0 0,0 0 0 0 0,0 0 1 0 0,0 0-1 0 0,0 0 1 0 0,0 0-1 0 0,0 0 0 0 0,1 0 1 0 0,-1 0-1 0 0,1 0 1 0 0,0 0-1 0 0,0 0 0 0 0,1 6 1 0 0,0-4-321 0 0,1 1-1 0 0,-1-1 1 0 0,1 0 0 0 0,0 0 0 0 0,1 0-1 0 0,-1 0 1 0 0,1 0 0 0 0,6 8 0 0 0,-1-3-269 0 0,0 0 1 0 0,1-1-1 0 0,0-1 1 0 0,1 1-1 0 0,0-2 1 0 0,0 1-1 0 0,18 9 1 0 0,-13-10 84 0 0,1-1 0 0 0,0 0 1 0 0,0-2-1 0 0,0 1 0 0 0,32 3 1 0 0,89 0 166 0 0,-101-7-70 0 0,-30-1-283 0 0,29 0-633 0 0,-13-5-6145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80 410 11130 0 0,'-3'7'618'0'0,"2"-3"257"0"0,0-1 1 0 0,-1 1 0 0 0,1-1-1 0 0,-1 1 1 0 0,0-1 0 0 0,0 0-1 0 0,-3 4 1 0 0,5-7-755 0 0,0 0 0 0 0,0 0 0 0 0,-1 0 1 0 0,1 1-1 0 0,0-1 0 0 0,0 0 0 0 0,-1 0 0 0 0,1 0 0 0 0,0 0 1 0 0,-1 1-1 0 0,1-1 0 0 0,0 0 0 0 0,-1 0 0 0 0,1 0 1 0 0,0 0-1 0 0,-1 0 0 0 0,1 0 0 0 0,0 0 0 0 0,-1 0 1 0 0,1 0-1 0 0,0 0 0 0 0,-1 0 0 0 0,1 0 0 0 0,0 0 1 0 0,-1 0-1 0 0,1 0 0 0 0,0-1 0 0 0,-1 1 0 0 0,1 0 1 0 0,-1 0-1 0 0,-11-18 2000 0 0,4-4-1967 0 0,0 0 1 0 0,2 0 0 0 0,1-1-1 0 0,1 0 1 0 0,0 0 0 0 0,2 0-1 0 0,1 0 1 0 0,1-1 0 0 0,0 1 0 0 0,2 0-1 0 0,1 0 1 0 0,6-25 0 0 0,-8 43-151 0 0,1-1-1 0 0,0 1 1 0 0,0 0 0 0 0,0-1 0 0 0,0 1 0 0 0,1 0 0 0 0,0 1 0 0 0,0-1 0 0 0,0 0 0 0 0,1 1 0 0 0,-1-1-1 0 0,1 1 1 0 0,0 0 0 0 0,1 1 0 0 0,-1-1 0 0 0,0 1 0 0 0,1-1 0 0 0,8-3 0 0 0,-5 4-1 0 0,-1-1 1 0 0,2 1 0 0 0,-1 1-1 0 0,0 0 1 0 0,1 0-1 0 0,-1 0 1 0 0,1 1 0 0 0,-1 1-1 0 0,1-1 1 0 0,0 1-1 0 0,14 2 1 0 0,-15-1 11 0 0,-1 0 1 0 0,1 1-1 0 0,0 0 0 0 0,0 0 1 0 0,-1 1-1 0 0,1 0 0 0 0,-1 1 1 0 0,0-1-1 0 0,0 1 0 0 0,0 0 1 0 0,8 8-1 0 0,18 21-6162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3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12267 0 0,'17'12'8211'0'0,"29"17"-5780"0"0,36 23-3147 0 0,-80-51 745 0 0,-1 1-1 0 0,1-1 1 0 0,0 0 0 0 0,0 0 0 0 0,-1 1 0 0 0,1-1-1 0 0,-1 1 1 0 0,0-1 0 0 0,1 1 0 0 0,-1 0-1 0 0,0 0 1 0 0,0-1 0 0 0,0 1 0 0 0,0 0 0 0 0,0 0-1 0 0,0 0 1 0 0,-1 0 0 0 0,1 0 0 0 0,-1 0 0 0 0,1 0-1 0 0,-1 3 1 0 0,0-2 35 0 0,0 0 0 0 0,-1 0 0 0 0,1 0 1 0 0,-1 0-1 0 0,0-1 0 0 0,0 1 0 0 0,0 0 0 0 0,0 0 0 0 0,-1 0 0 0 0,1-1 0 0 0,-1 1 0 0 0,1-1 0 0 0,-3 3 0 0 0,-6 6-81 0 0,-1 0 0 0 0,0 0 0 0 0,0-2 0 0 0,-21 14 0 0 0,16-10-2595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12 232 7762 0 0,'2'6'5738'0'0,"-5"-8"-2758"0"0,-6-15-1712 0 0,8-4-970 0 0,1 1 1 0 0,0-1-1 0 0,2 0 1 0 0,0 1 0 0 0,1-1-1 0 0,2 1 1 0 0,10-33-1 0 0,-15 52-292 0 0,0 0 0 0 0,1 0 1 0 0,-1 0-1 0 0,1 0 0 0 0,-1-1 0 0 0,1 1 0 0 0,-1 0 0 0 0,1 0 0 0 0,-1 0 0 0 0,1 0 0 0 0,0 0 0 0 0,0 0 0 0 0,0 1 0 0 0,-1-1 0 0 0,1 0 0 0 0,0 0 1 0 0,0 0-1 0 0,0 1 0 0 0,0-1 0 0 0,0 1 0 0 0,0-1 0 0 0,1 0 0 0 0,0 1 0 0 0,-1 0-4 0 0,0 0 0 0 0,1 0 1 0 0,-1 0-1 0 0,0 1 0 0 0,0-1 0 0 0,0 1 0 0 0,0-1 1 0 0,0 1-1 0 0,0-1 0 0 0,0 1 0 0 0,0-1 0 0 0,0 1 1 0 0,0 0-1 0 0,-1 0 0 0 0,1-1 0 0 0,0 1 1 0 0,0 0-1 0 0,0 0 0 0 0,0 1 0 0 0,4 5 1 0 0,-1 0-1 0 0,0-1 1 0 0,-1 2-1 0 0,1-1 1 0 0,3 13 0 0 0,3 40-55 0 0,-8-45-10 0 0,0 0-1 0 0,6 22 1 0 0,6-71-390 0 0,-10 18 465 0 0,14-43-4 0 0,-18 56-10 0 0,2 0 0 0 0,-1 1-1 0 0,0-1 1 0 0,0 1 0 0 0,1-1 0 0 0,0 1 0 0 0,-1 0-1 0 0,1-1 1 0 0,0 1 0 0 0,0 0 0 0 0,0 0-1 0 0,0 0 1 0 0,1 0 0 0 0,-1 1 0 0 0,1-1-1 0 0,-1 1 1 0 0,4-2 0 0 0,-5 3 15 0 0,0 0-1 0 0,1 0 1 0 0,-1 0 0 0 0,0 0 0 0 0,0 0-1 0 0,1 1 1 0 0,-1-1 0 0 0,0 0 0 0 0,1 1-1 0 0,-1-1 1 0 0,0 1 0 0 0,0 0 0 0 0,0-1-1 0 0,0 1 1 0 0,0 0 0 0 0,0 0 0 0 0,0-1-1 0 0,0 1 1 0 0,0 0 0 0 0,0 0 0 0 0,0 0-1 0 0,0 0 1 0 0,0 0 0 0 0,-1 1 0 0 0,1-1-1 0 0,0 0 1 0 0,-1 0 0 0 0,1 0 0 0 0,-1 1-1 0 0,1 1 1 0 0,14 39 128 0 0,-8 4-94 0 0,2 7-518 0 0,4-24-3258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44 10090 0 0,'-1'-3'1217'0'0,"-10"-22"2311"0"0,11 25-3333 0 0,0-1 0 0 0,0 1 0 0 0,0-1 0 0 0,0 1 0 0 0,0-1 0 0 0,-1 1 0 0 0,1-1 0 0 0,0 1 0 0 0,0-1 0 0 0,-1 1 0 0 0,1-1 0 0 0,0 1 0 0 0,-1-1 0 0 0,1 1 0 0 0,0 0 0 0 0,-1-1 0 0 0,1 1 0 0 0,-1 0 0 0 0,1-1 1 0 0,-1 1-1 0 0,1 0 0 0 0,0-1 0 0 0,-1 1 0 0 0,1 0 0 0 0,-1 0 0 0 0,0 0 0 0 0,1 0 0 0 0,-1-1 0 0 0,1 1 0 0 0,-1 0 0 0 0,1 0 0 0 0,-1 0 0 0 0,0 0 0 0 0,0 2-98 0 0,0-1 0 0 0,0 1 0 0 0,0 0 0 0 0,0-1 0 0 0,1 1 0 0 0,-1 0 0 0 0,0-1 0 0 0,1 1 0 0 0,0 0 0 0 0,-1 0 0 0 0,1 0 0 0 0,0-1 0 0 0,0 1 0 0 0,0 0 0 0 0,0 0 0 0 0,0 0 0 0 0,1 2 0 0 0,5 33-84 0 0,-2-26-12 0 0,0 0 1 0 0,0 0-1 0 0,1-1 0 0 0,1 1 1 0 0,12 17-1 0 0,-16-25-32 0 0,0 0-1 0 0,1 0 1 0 0,-1 0 0 0 0,1 0-1 0 0,-1 0 1 0 0,1 0-1 0 0,0-1 1 0 0,0 1 0 0 0,0-1-1 0 0,1 0 1 0 0,-1 0-1 0 0,0 0 1 0 0,1-1-1 0 0,-1 1 1 0 0,1-1 0 0 0,0 0-1 0 0,-1 1 1 0 0,1-2-1 0 0,0 1 1 0 0,0 0 0 0 0,5-1-1 0 0,-7 0-17 0 0,0-1 1 0 0,1 0-1 0 0,-1 0 0 0 0,0 0 0 0 0,0-1 0 0 0,0 1 1 0 0,1 0-1 0 0,-1-1 0 0 0,0 1 0 0 0,-1-1 0 0 0,1 0 1 0 0,0 0-1 0 0,0 1 0 0 0,-1-1 0 0 0,1 0 1 0 0,-1-1-1 0 0,0 1 0 0 0,0 0 0 0 0,0 0 0 0 0,0 0 1 0 0,0-1-1 0 0,0 1 0 0 0,0-1 0 0 0,-1 1 0 0 0,1-5 1 0 0,3-9-530 0 0,-2 0-1 0 0,2-26 1 0 0,-4 38 364 0 0,1-1-320 0 0,-1-1 0 0 0,0 1-1 0 0,0-1 1 0 0,-1 0-1 0 0,-1-8 1 0 0,1 13 148 0 0,1-1 0 0 0,-1 0 0 0 0,0 1 1 0 0,1-1-1 0 0,-1 1 0 0 0,0-1 1 0 0,0 1-1 0 0,0-1 0 0 0,0 1 0 0 0,0 0 1 0 0,0 0-1 0 0,0-1 0 0 0,-1 1 0 0 0,1 0 1 0 0,0 0-1 0 0,-1 0 0 0 0,1 0 1 0 0,-1 0-1 0 0,1 1 0 0 0,-1-1 0 0 0,1 0 1 0 0,-3 0-1 0 0,-7-1-3996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1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10354 0 0,'17'7'9998'0'0,"19"-6"-8986"0"0,-15-1-641 0 0,26 8-1448 0 0,-24-4-1916 0 0,-1-1-3440 0 0,-11-2-30 0 0</inkml:trace>
  <inkml:trace contextRef="#ctx0" brushRef="#br0" timeOffset="1">235 1 10626 0 0,'-1'19'10266'0'0,"-3"4"-7665"0"0,-2 32-2972 0 0,7-38 290 0 0,-1 0 1 0 0,6 23-1 0 0,6-3-2318 0 0,-11-35 1897 0 0,0 0 0 0 0,0 0 0 0 0,1 0 0 0 0,-1 0 0 0 0,0-1 0 0 0,1 1 0 0 0,0 0 0 0 0,-1-1 0 0 0,1 1 0 0 0,0-1 0 0 0,0 1 0 0 0,3 1 0 0 0,8 0-5001 0 0,-6-3 492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10866 0 0,'-2'-1'1336'0'0,"2"0"-1114"0"0,0 1 1 0 0,0 0-1 0 0,0 0 1 0 0,-1-1-1 0 0,1 1 1 0 0,0 0-1 0 0,0-1 1 0 0,0 1-1 0 0,0 0 1 0 0,0-1-1 0 0,0 1 1 0 0,0 0-1 0 0,0-1 1 0 0,0 1-1 0 0,0 0 1 0 0,0 0 0 0 0,0-1-1 0 0,0 1 1 0 0,0 0-1 0 0,0-1 1 0 0,0 1-1 0 0,0 0 1 0 0,0-1-1 0 0,0 1 1 0 0,1 0-1 0 0,0-2 1336 0 0,-1 1-1335 0 0,17 1 2883 0 0,32 15-4053 0 0,-35-11 1721 0 0,-8-2-776 0 0,-3-1-35 0 0,1 0 0 0 0,-1 0 1 0 0,0 0-1 0 0,0 0 1 0 0,0-1-1 0 0,1 1 0 0 0,-1-1 1 0 0,0 0-1 0 0,0 0 1 0 0,1 0-1 0 0,4-1 0 0 0,-8-3-1334 0 0,-9-1 811 0 0,-9-1 302 0 0,15 5 272 0 0,0 1 0 0 0,0-1 0 0 0,0 1 0 0 0,0 0 0 0 0,0 0 0 0 0,0 0 1 0 0,0 0-1 0 0,0 0 0 0 0,-1 1 0 0 0,1-1 0 0 0,0 1 0 0 0,0 0 0 0 0,1 0 1 0 0,-1 0-1 0 0,0 0 0 0 0,0 1 0 0 0,0-1 0 0 0,1 1 0 0 0,-1-1 0 0 0,1 1 1 0 0,-4 3-1 0 0,4-2 62 0 0,0 0 1 0 0,0 0 0 0 0,0 1 0 0 0,0-1-1 0 0,1 0 1 0 0,-1 1 0 0 0,1-1 0 0 0,0 1-1 0 0,0 0 1 0 0,0-1 0 0 0,0 1 0 0 0,1 0-1 0 0,0 0 1 0 0,0-1 0 0 0,0 1 0 0 0,0 0-1 0 0,1 4 1 0 0,0 3-3 0 0,1 0 0 0 0,0 0 0 0 0,1 0 0 0 0,0 0 1 0 0,1-1-1 0 0,0 1 0 0 0,1-1 0 0 0,7 12 0 0 0,-10-17-226 0 0,1-1-1 0 0,-1 0 1 0 0,1-1-1 0 0,0 1 1 0 0,0 0-1 0 0,1-1 1 0 0,-1 1-1 0 0,1-1 1 0 0,0 0-1 0 0,0 0 1 0 0,0-1-1 0 0,0 1 1 0 0,0-1 0 0 0,0 0-1 0 0,1 0 1 0 0,-1 0-1 0 0,1-1 1 0 0,0 1-1 0 0,-1-1 1 0 0,1 0-1 0 0,8 0 1 0 0,-12-1-50 0 0,-1 0 0 0 0,1 0 0 0 0,-1 0 0 0 0,0 0 0 0 0,1-1 0 0 0,-1 1 0 0 0,1 0 1 0 0,-1 0-1 0 0,0 0 0 0 0,1-1 0 0 0,-1 1 0 0 0,0 0 0 0 0,1 0 0 0 0,-1-1 0 0 0,0 1 0 0 0,1 0 1 0 0,-1 0-1 0 0,0-1 0 0 0,0 1 0 0 0,1-1 0 0 0,-1 1 0 0 0,0 0 0 0 0,0-1 0 0 0,1 1 0 0 0,-1 0 0 0 0,0-1 1 0 0,0 1-1 0 0,0-1 0 0 0,0 1 0 0 0,0-1 0 0 0,0 1 0 0 0,0 0 0 0 0,0-1 0 0 0,0 1 0 0 0,0-1 0 0 0,0 1 1 0 0,0-1-1 0 0,0 1 0 0 0,0 0 0 0 0,0-1 0 0 0,0 1 0 0 0,-1-1 0 0 0,1 1 0 0 0,0 0 0 0 0,0-1 0 0 0,0 1 1 0 0,-1 0-1 0 0,1-1 0 0 0,0 1 0 0 0,0 0 0 0 0,-1-1 0 0 0,0 1 0 0 0,1-3-268 0 0,-3-5-4473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2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10202 0 0,'4'1'6154'0'0,"15"5"-4214"0"0,19 4-898 0 0,9 4-1815 0 0,-18 1-4229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14139 0 0,'2'2'461'0'0,"0"0"0"0"0,1 0-1 0 0,0 0 1 0 0,-1 0 0 0 0,1 0 0 0 0,0 0 0 0 0,0-1-1 0 0,0 1 1 0 0,0-1 0 0 0,0 0 0 0 0,0 0 0 0 0,0 0 0 0 0,1 0-1 0 0,3 0 1 0 0,53 4-3 0 0,-30-4-176 0 0,-28-1-323 0 0,54 3-2020 0 0,-20-8-7966 0 0,-28 4 4198 0 0</inkml:trace>
  <inkml:trace contextRef="#ctx0" brushRef="#br0" timeOffset="1">478 21 9162 0 0,'-3'-7'10122'0'0,"3"7"-9938"0"0,-1 0-104 0 0,0 0-56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190 546 7842 0 0,'4'7'7635'0'0,"-10"-7"-3829"0"0,-13-11-1487 0 0,11 2-2113 0 0,1-1-1 0 0,1 1 1 0 0,0-1 0 0 0,0-1-1 0 0,1 1 1 0 0,-5-14 0 0 0,-21-73-217 0 0,24 72 70 0 0,-35-145 118 0 0,2 4-2866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5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22 332 10210 0 0,'-1'-2'406'0'0,"-1"1"0"0"0,0-1 0 0 0,1 1-1 0 0,-1-1 1 0 0,1 0 0 0 0,-1 0 0 0 0,1 1-1 0 0,0-1 1 0 0,0 0 0 0 0,0 0 0 0 0,0-1 0 0 0,0 1-1 0 0,0 0 1 0 0,0 0 0 0 0,1 0 0 0 0,-1-3 0 0 0,0 0-70 0 0,1 0 1 0 0,0 0 0 0 0,0 0 0 0 0,0 0 0 0 0,1 0 0 0 0,0 0-1 0 0,1-5 1 0 0,4-9-108 0 0,1 0-1 0 0,17-34 1 0 0,-16 39 260 0 0,-8 12-475 0 0,11-21 264 0 0,26-40 0 0 0,-34 58-219 0 0,1 1 1 0 0,-1-1 0 0 0,1 1 0 0 0,0-1-1 0 0,0 1 1 0 0,0 0 0 0 0,1 1-1 0 0,-1-1 1 0 0,1 1 0 0 0,0 0 0 0 0,0 0-1 0 0,0 0 1 0 0,0 1 0 0 0,10-4-1 0 0,-12 5 17 0 0,0 1-1 0 0,-1 0 1 0 0,1 0 0 0 0,0 0-1 0 0,0 0 1 0 0,-1 1-1 0 0,1-1 1 0 0,0 1-1 0 0,-1 0 1 0 0,1-1-1 0 0,0 1 1 0 0,-1 0-1 0 0,1 0 1 0 0,-1 1-1 0 0,0-1 1 0 0,1 1-1 0 0,-1-1 1 0 0,0 1-1 0 0,4 3 1 0 0,3 4-100 0 0,0 1 0 0 0,0 0 0 0 0,7 12 0 0 0,10 12-5651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7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30 11763 0 0,'-6'-10'1739'0'0,"-8"-10"4208"0"0,10 21-3726 0 0,5 14-1746 0 0,7 30-148 0 0,2-2 0 0 0,25 71 1 0 0,18 14-4675 0 0,-50-124 4360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39 10850 0 0,'-28'-2'5133'0'0,"27"2"-4929"0"0,0 0 0 0 0,0 0 0 0 0,1 0 0 0 0,-1 0 0 0 0,0 0 1 0 0,0 0-1 0 0,0 0 0 0 0,1 0 0 0 0,-1 0 0 0 0,0 0 0 0 0,0-1 0 0 0,1 1 0 0 0,-1 0 0 0 0,0-1 0 0 0,1 1 1 0 0,-1 0-1 0 0,0-1 0 0 0,1 1 0 0 0,-1-1 0 0 0,1 1 0 0 0,-1-1 0 0 0,0 1 0 0 0,1-1 0 0 0,-1 1 0 0 0,1-1 1 0 0,-1 0-1 0 0,1 1 0 0 0,0-1 0 0 0,-1 0 0 0 0,1 1 0 0 0,-1-2 0 0 0,2 1-174 0 0,-1 0 0 0 0,1 1 0 0 0,0-1 0 0 0,-1 0 0 0 0,1 1 0 0 0,0-1 0 0 0,-1 1 0 0 0,1-1 0 0 0,0 1 0 0 0,-1-1 0 0 0,1 1 0 0 0,0 0 0 0 0,0-1 0 0 0,0 1 0 0 0,0 0 0 0 0,-1 0 0 0 0,1-1 0 0 0,0 1 0 0 0,0 0 0 0 0,0 0 0 0 0,0 0 0 0 0,0 0-1 0 0,1 0 1 0 0,28 0 20 0 0,-19 1 11 0 0,31-10 158 0 0,-37 7-190 0 0,1 1-1 0 0,0-1 1 0 0,0 1 0 0 0,0 0-1 0 0,11 0 1 0 0,-15 2-13 0 0,0-1 0 0 0,0 0-1 0 0,1 1 1 0 0,-1-1 0 0 0,0 1 0 0 0,0 0 0 0 0,0 0-1 0 0,-1 0 1 0 0,1 0 0 0 0,0 0 0 0 0,0 0 0 0 0,0 0-1 0 0,-1 0 1 0 0,1 1 0 0 0,-1-1 0 0 0,1 1 0 0 0,-1-1-1 0 0,1 1 1 0 0,-1 0 0 0 0,0-1 0 0 0,1 3-1 0 0,7 13 43 0 0,-1 0-1 0 0,-1 0 0 0 0,-1 0 0 0 0,8 33 0 0 0,-2 1-2802 0 0,-12-48 2002 0 0,1 0-1 0 0,0 0 0 0 0,-1 1 1 0 0,0-1-1 0 0,1 0 0 0 0,-1 0 1 0 0,0 0-1 0 0,-1 0 0 0 0,1 0 1 0 0,-1 1-1 0 0,1-1 1 0 0,-3 5-1 0 0,-2 0-5715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7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43 7474 0 0,'-1'-2'619'0'0,"1"0"1"0"0,-1 0 0 0 0,1 0 0 0 0,0 0 0 0 0,0 0-1 0 0,-1 0 1 0 0,2 0 0 0 0,-1 1 0 0 0,0-1 0 0 0,0 0-1 0 0,0 0 1 0 0,1 0 0 0 0,-1 0 0 0 0,2-3 0 0 0,0 4-453 0 0,-1 0 1 0 0,1 0 0 0 0,0 0-1 0 0,-1 0 1 0 0,1 0 0 0 0,0 1-1 0 0,0-1 1 0 0,-1 0 0 0 0,1 1-1 0 0,0-1 1 0 0,0 1 0 0 0,0 0-1 0 0,0-1 1 0 0,0 1 0 0 0,2 0-1 0 0,7 0-44 0 0,0 0-1 0 0,0 0 0 0 0,-1 1 1 0 0,20 3-1 0 0,-25-3-89 0 0,0 0-1 0 0,-1 0 0 0 0,1 1 1 0 0,0-1-1 0 0,-1 1 1 0 0,1 0-1 0 0,-1 1 1 0 0,1-1-1 0 0,-1 1 1 0 0,0 0-1 0 0,0 0 1 0 0,5 5-1 0 0,-8-6-61 0 0,1 0 1 0 0,-1 0-1 0 0,0 0 0 0 0,-1 0 0 0 0,1 0 0 0 0,0 0 1 0 0,-1 1-1 0 0,1-1 0 0 0,-1 0 0 0 0,1 0 1 0 0,-1 1-1 0 0,0-1 0 0 0,0 0 0 0 0,0 0 1 0 0,0 1-1 0 0,-1-1 0 0 0,1 0 0 0 0,-1 0 1 0 0,1 1-1 0 0,-1-1 0 0 0,0 0 0 0 0,1 0 1 0 0,-1 0-1 0 0,0 0 0 0 0,-1 0 0 0 0,1 0 1 0 0,0 0-1 0 0,0 0 0 0 0,-1-1 0 0 0,1 1 0 0 0,-1 0 1 0 0,-2 1-1 0 0,-1 3-171 0 0,-1-1 1 0 0,1 0-1 0 0,-1 0 0 0 0,0 0 1 0 0,-1-1-1 0 0,1 0 0 0 0,-1 0 1 0 0,-9 4-1 0 0,15-8 224 0 0,1 0 1 0 0,0 0-1 0 0,-1 0 0 0 0,1 0 1 0 0,0 0-1 0 0,-1 0 0 0 0,1 0 1 0 0,0 0-1 0 0,-1 0 1 0 0,1 0-1 0 0,0 0 0 0 0,-1 0 1 0 0,1 0-1 0 0,0 1 0 0 0,-1-1 1 0 0,1 0-1 0 0,0 0 0 0 0,0 0 1 0 0,-1 0-1 0 0,1 1 0 0 0,0-1 1 0 0,0 0-1 0 0,-1 0 0 0 0,1 1 1 0 0,0-1-1 0 0,0 0 0 0 0,0 0 1 0 0,-1 1-1 0 0,1-1 0 0 0,0 0 1 0 0,0 1-1 0 0,0-1 0 0 0,0 0 1 0 0,0 1-1 0 0,0-1 0 0 0,-1 0 1 0 0,1 1-1 0 0,0-1 0 0 0,0 0 1 0 0,0 1-1 0 0,0-1 0 0 0,1 1 1 0 0,15 7 614 0 0,39 3-176 0 0,-47-10-442 0 0,-4 0 65 0 0,0 0 1 0 0,0 0-1 0 0,1 0 0 0 0,-1 0 1 0 0,0 1-1 0 0,0-1 0 0 0,0 1 1 0 0,-1 0-1 0 0,1 0 1 0 0,0 1-1 0 0,-1-1 0 0 0,1 1 1 0 0,-1 0-1 0 0,0 0 0 0 0,5 5 1 0 0,-7-6-11 0 0,0 0 0 0 0,0 0 0 0 0,0 1 0 0 0,0-1 0 0 0,0 1 0 0 0,0-1 0 0 0,-1 0 0 0 0,1 1 0 0 0,-1-1 0 0 0,0 1 0 0 0,1-1 0 0 0,-1 1 0 0 0,0 0 0 0 0,-1-1 1 0 0,1 1-1 0 0,0-1 0 0 0,-1 1 0 0 0,1-1 0 0 0,-1 1 0 0 0,0-1 0 0 0,0 0 0 0 0,0 1 0 0 0,0-1 0 0 0,0 0 0 0 0,-1 0 0 0 0,1 0 0 0 0,-3 3 0 0 0,0 1-13 0 0,0-1 0 0 0,-1 0 0 0 0,0 0 0 0 0,0 0 0 0 0,-8 6 0 0 0,-12 1-2177 0 0,24-12 1653 0 0,0 1 0 0 0,0-1 0 0 0,-1 0 0 0 0,1 0 1 0 0,0 0-1 0 0,-1 0 0 0 0,1 0 0 0 0,0 0 0 0 0,-1 0 0 0 0,1 0 0 0 0,0-1 0 0 0,0 1 1 0 0,-1 0-1 0 0,1-1 0 0 0,0 1 0 0 0,-2-1 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8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8682 0 0,'-11'20'9178'0'0,"8"4"-5824"0"0,12 29-4249 0 0,-4-28 1826 0 0,47 275 245 0 0,-48-251-2461 0 0,-11-18-3494 0 0,-4-41-4048 0 0,9 3 4365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8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7 148 8442 0 0,'-1'0'324'0'0,"0"-1"1"0"0,1 1-1 0 0,-1-1 0 0 0,1 0 1 0 0,0 1-1 0 0,-1-1 0 0 0,1 0 1 0 0,-1 1-1 0 0,1-1 1 0 0,0 0-1 0 0,-1 1 0 0 0,1-1 1 0 0,0 0-1 0 0,0 1 1 0 0,0-1-1 0 0,-1 0 0 0 0,1 0 1 0 0,0 1-1 0 0,0-1 0 0 0,0 0 1 0 0,0 0-1 0 0,0 1 1 0 0,1-1-1 0 0,-1-1 0 0 0,12-14 2171 0 0,-7 13-2314 0 0,-1 0 1 0 0,0 0-1 0 0,1 1 1 0 0,-1 0-1 0 0,1 0 1 0 0,5-2-1 0 0,21-2 75 0 0,0 2 0 0 0,0 1 1 0 0,0 1-1 0 0,37 3 0 0 0,7-1-8 0 0,289-38 1022 0 0,-131 8-589 0 0,-152 18-2475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9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14 319 8978 0 0,'-9'-4'7466'0'0,"9"4"-7233"0"0,0 0 0 0 0,0-1 0 0 0,-4-16 2668 0 0,4-23-2542 0 0,0 34 403 0 0,2-34 139 0 0,-3 19-786 0 0,1 1 0 0 0,2-1-1 0 0,0 1 1 0 0,1-1 0 0 0,1 1-1 0 0,0 0 1 0 0,11-25 0 0 0,-15 43-118 0 0,1 1 1 0 0,0 0-1 0 0,-1-1 1 0 0,1 1-1 0 0,0 0 1 0 0,0-1-1 0 0,0 1 1 0 0,0 0-1 0 0,0 0 1 0 0,0 0-1 0 0,0 0 1 0 0,1 0-1 0 0,-1 0 1 0 0,0 0-1 0 0,1 1 1 0 0,-1-1-1 0 0,0 0 1 0 0,1 1-1 0 0,-1-1 1 0 0,1 1-1 0 0,-1-1 1 0 0,1 1-1 0 0,-1 0 1 0 0,3-1-1 0 0,0 1-3 0 0,0 1 0 0 0,0-1 1 0 0,-1 1-1 0 0,1 0 0 0 0,-1 0 0 0 0,1 0 0 0 0,-1 0 1 0 0,1 1-1 0 0,-1-1 0 0 0,4 3 0 0 0,7 5 7 0 0,-1 0-1 0 0,0 1 1 0 0,19 20 0 0 0,-22-20 34 0 0,-1 1 0 0 0,0 0 0 0 0,-1 0-1 0 0,-1 1 1 0 0,1 0 0 0 0,-2 0 0 0 0,9 22 0 0 0,1 21-4627 0 0,-16-55 4386 0 0,0 1 0 0 0,0-1 0 0 0,0 0 0 0 0,0 1 0 0 0,0-1 1 0 0,0 0-1 0 0,1 1 0 0 0,-1-1 0 0 0,0 0 0 0 0,0 0 0 0 0,0 1 0 0 0,0-1 1 0 0,0 0-1 0 0,0 1 0 0 0,0-1 0 0 0,0 0 0 0 0,-1 1 0 0 0,1-1 0 0 0,0 0 1 0 0,0 1-1 0 0,0-1 0 0 0,0 0 0 0 0,0 0 0 0 0,0 1 0 0 0,-1-1 0 0 0,1 0 1 0 0,0 0-1 0 0,0 1 0 0 0,-2 0-1029 0 0,2-1 1029 0 0,0 0 0 0 0,0 0 0 0 0,-1 0 0 0 0,1 1 1 0 0,0-1-1 0 0,-1 0 0 0 0,1 0 0 0 0,0 0 0 0 0,-1 0 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0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45 11346 0 0,'-1'-1'272'0'0,"0"0"0"0"0,1 0 0 0 0,-1 0-1 0 0,1 0 1 0 0,-1 0 0 0 0,1 0 0 0 0,-1 0-1 0 0,1 0 1 0 0,0 0 0 0 0,0 0 0 0 0,-1 0-1 0 0,1 0 1 0 0,0 0 0 0 0,0 0-1 0 0,0 0 1 0 0,0 0 0 0 0,0 0 0 0 0,0 0-1 0 0,0 0 1 0 0,0 0 0 0 0,1 0 0 0 0,-1-1-1 0 0,0 1 1 0 0,1 0 0 0 0,-1 0 0 0 0,1 1-1 0 0,-1-1 1 0 0,1-1 0 0 0,1 0-91 0 0,-1 1 0 0 0,1 0 1 0 0,0 0-1 0 0,0 0 0 0 0,0 0 1 0 0,-1 0-1 0 0,1 0 0 0 0,0 0 1 0 0,0 0-1 0 0,0 1 0 0 0,0-1 1 0 0,0 1-1 0 0,3-1 0 0 0,9 0-206 0 0,0 1-1 0 0,0 0 1 0 0,17 2 0 0 0,-29-1 132 0 0,14 0-396 0 0,34 4-2413 0 0,1-5-5062 0 0,-31-1 1477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26 8898 0 0,'-6'-2'1215'0'0,"1"0"-1"0"0,0 1 1 0 0,-1-1 0 0 0,0 1-1 0 0,1 0 1 0 0,-9 0 0 0 0,10 1-931 0 0,0 1 1 0 0,0-1-1 0 0,0 0 1 0 0,0 1-1 0 0,0 0 1 0 0,1 0-1 0 0,-1 0 1 0 0,-7 3-1 0 0,8-2-259 0 0,0 0 0 0 0,1 0 1 0 0,-1 0-1 0 0,0 0 0 0 0,1 0 0 0 0,-1 1 0 0 0,1-1 0 0 0,0 1 0 0 0,0-1 0 0 0,0 1 0 0 0,0 0 0 0 0,0 0 0 0 0,0 0 0 0 0,1 0 1 0 0,0 0-1 0 0,-1 0 0 0 0,1 1 0 0 0,1-1 0 0 0,-1 0 0 0 0,0 1 0 0 0,1-1 0 0 0,-1 1 0 0 0,1-1 0 0 0,0 6 0 0 0,1-2-4 0 0,-1 0 0 0 0,1 0 0 0 0,0 0 0 0 0,0 0-1 0 0,1 0 1 0 0,0 0 0 0 0,0 0 0 0 0,1 0 0 0 0,0 0-1 0 0,0-1 1 0 0,0 0 0 0 0,1 0 0 0 0,0 0 0 0 0,0 0-1 0 0,1 0 1 0 0,0-1 0 0 0,0 1 0 0 0,0-2 0 0 0,0 1-1 0 0,1 0 1 0 0,0-1 0 0 0,-1 0 0 0 0,10 4 0 0 0,-9-5-8 0 0,-1-1 0 0 0,1 1 0 0 0,-1-1 1 0 0,1-1-1 0 0,0 1 0 0 0,0-1 1 0 0,0 0-1 0 0,0-1 0 0 0,0 1 0 0 0,0-1 1 0 0,0 0-1 0 0,0-1 0 0 0,0 1 0 0 0,0-1 1 0 0,0 0-1 0 0,-1-1 0 0 0,1 1 1 0 0,0-1-1 0 0,0-1 0 0 0,-1 1 0 0 0,0-1 1 0 0,1 0-1 0 0,-1 0 0 0 0,0 0 1 0 0,0-1-1 0 0,-1 1 0 0 0,1-1 0 0 0,4-5 1 0 0,-7 7 18 0 0,0 0 0 0 0,0 0 0 0 0,0-1 0 0 0,0 1 0 0 0,0 0 1 0 0,-1-1-1 0 0,1 1 0 0 0,-1-1 0 0 0,1 0 0 0 0,-1 1 0 0 0,0-1 0 0 0,0 0 1 0 0,0 0-1 0 0,-1 0 0 0 0,1 0 0 0 0,-1 1 0 0 0,1-1 0 0 0,-1 0 0 0 0,0-3 1 0 0,-1 1-26 0 0,0 0 0 0 0,-1 1 1 0 0,1 0-1 0 0,-1-1 0 0 0,0 1 1 0 0,0 0-1 0 0,-1 0 0 0 0,1 0 0 0 0,-1 0 1 0 0,0 1-1 0 0,-5-6 0 0 0,-6-7-340 0 0,0 2 0 0 0,-30-24 0 0 0,38 33 180 0 0,-1 0 0 0 0,0 1 0 0 0,0 0 0 0 0,0 0 0 0 0,0 0 0 0 0,-1 1 0 0 0,0 0 0 0 0,1 1 0 0 0,-1 0 0 0 0,-9-2 1 0 0,16 4 9 0 0,0 0 0 0 0,-1 0 0 0 0,1 0 0 0 0,0 0 0 0 0,0 0 0 0 0,-1 0 0 0 0,1 0 0 0 0,0 0 0 0 0,-1 1 1 0 0,1-1-1 0 0,0 0 0 0 0,0 1 0 0 0,-1-1 0 0 0,1 1 0 0 0,0-1 0 0 0,0 1 0 0 0,0 0 0 0 0,0-1 0 0 0,0 1 1 0 0,-1 0-1 0 0,2 0 0 0 0,-1 0 0 0 0,0 0 0 0 0,0 0 0 0 0,0 0 0 0 0,-1 2 0 0 0,1 0-573 0 0,0-1-1 0 0,0 1 1 0 0,0 0-1 0 0,0 0 0 0 0,1 0 1 0 0,-1 0-1 0 0,1 0 1 0 0,0 0-1 0 0,0-1 0 0 0,0 1 1 0 0,1 3-1 0 0,0 4-3394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6321 0 0,'7'5'2084'0'0,"0"0"0"0"0,0-1 0 0 0,0 0 0 0 0,10 4 0 0 0,60 16 2971 0 0,-5-1-4562 0 0,-35-6-2086 0 0,6 3-7657 0 0,-30-15 2469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1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15955 0 0,'9'-3'3634'0'0,"13"-4"-2325"0"0,-11 4-1053 0 0,1 0 0 0 0,-1 1-1 0 0,16-1 1 0 0,-23 3-181 0 0,0 0-1 0 0,1 0 0 0 0,-1 0 0 0 0,0 1 0 0 0,0-1 1 0 0,1 1-1 0 0,-1 0 0 0 0,0 0 0 0 0,0 1 1 0 0,0-1-1 0 0,0 1 0 0 0,5 3 0 0 0,-8-5-69 0 0,-1 0-1 0 0,0 0 0 0 0,1 1 1 0 0,-1-1-1 0 0,1 0 1 0 0,-1 0-1 0 0,0 1 0 0 0,1-1 1 0 0,-1 0-1 0 0,0 1 1 0 0,0-1-1 0 0,1 0 0 0 0,-1 1 1 0 0,0-1-1 0 0,0 1 1 0 0,0-1-1 0 0,1 0 0 0 0,-1 1 1 0 0,0-1-1 0 0,0 1 1 0 0,0-1-1 0 0,0 1 1 0 0,0-1-1 0 0,0 0 0 0 0,0 1 1 0 0,0-1-1 0 0,0 1 1 0 0,0-1-1 0 0,0 1 0 0 0,0-1 1 0 0,0 1-1 0 0,0-1 1 0 0,0 0-1 0 0,-1 1 0 0 0,-13 13-62 0 0,-28 7-66 0 0,38-20 176 0 0,-1 1 51 0 0,1 0-1 0 0,-1 1 1 0 0,1-1-1 0 0,-1 1 1 0 0,1 0-1 0 0,-7 7 1 0 0,10-10-85 0 0,1 0 0 0 0,0 1 0 0 0,-1-1 0 0 0,1 0-1 0 0,0 1 1 0 0,-1-1 0 0 0,1 1 0 0 0,0-1 0 0 0,0 0 0 0 0,-1 1 0 0 0,1-1 0 0 0,0 1 0 0 0,0-1 0 0 0,0 1 0 0 0,0-1 0 0 0,0 1-1 0 0,0-1 1 0 0,0 1 0 0 0,0-1 0 0 0,0 1 0 0 0,0-1 0 0 0,0 1 0 0 0,0-1 0 0 0,0 0 0 0 0,0 1 0 0 0,0-1 0 0 0,0 1 0 0 0,0-1-1 0 0,1 1 1 0 0,0 0 3 0 0,0 0-1 0 0,0 0 1 0 0,1 0-1 0 0,-1 0 1 0 0,0 0-1 0 0,1 0 0 0 0,-1 0 1 0 0,1-1-1 0 0,-1 1 1 0 0,1-1-1 0 0,-1 1 1 0 0,1-1-1 0 0,-1 1 0 0 0,3-1 1 0 0,11 3-332 0 0,0-1 1 0 0,0-1 0 0 0,20 0-1 0 0,-7-2-3770 0 0,-2-1-4375 0 0</inkml:trace>
  <inkml:trace contextRef="#ctx0" brushRef="#br0" timeOffset="1">38 214 15363 0 0,'2'3'554'0'0,"1"-1"0"0"0,0 0 0 0 0,0 0 0 0 0,0-1 0 0 0,0 1 0 0 0,0 0 0 0 0,0-1 0 0 0,0 0 0 0 0,0 0 0 0 0,1 0 0 0 0,-1 0 0 0 0,0-1 0 0 0,6 1 0 0 0,50-1-353 0 0,-18-1-1328 0 0,-36 1 179 0 0,10 2-2193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11474 0 0,'0'0'220'0'0,"0"1"0"0"0,0-1 0 0 0,0 0 0 0 0,0 1 0 0 0,-1-1 0 0 0,1 0 0 0 0,0 1 0 0 0,0-1 0 0 0,0 1 0 0 0,0-1 0 0 0,0 0 0 0 0,0 1 0 0 0,0-1 0 0 0,0 0 0 0 0,0 1 0 0 0,0-1 0 0 0,0 1 0 0 0,0-1 0 0 0,0 0 0 0 0,0 1 0 0 0,1-1 0 0 0,-1 0-1 0 0,0 1 1 0 0,0-1 0 0 0,0 0 0 0 0,0 1 0 0 0,1-1 0 0 0,-1 0 0 0 0,0 1 0 0 0,0-1 0 0 0,1 0 0 0 0,-1 0 0 0 0,1 1 0 0 0,15 4 2893 0 0,23-4-2135 0 0,-36-1-665 0 0,12-2-154 0 0,20-1-2 0 0,-34 3-201 0 0,0 0 0 0 0,1 0-1 0 0,-1 0 1 0 0,0 0 0 0 0,0 0 0 0 0,0 0-1 0 0,0 1 1 0 0,0-1 0 0 0,0 0 0 0 0,0 1-1 0 0,0-1 1 0 0,0 0 0 0 0,0 1 0 0 0,0-1 0 0 0,0 1-1 0 0,0 0 1 0 0,0-1 0 0 0,0 1 0 0 0,0 0-1 0 0,0-1 1 0 0,0 1 0 0 0,-1 0 0 0 0,2 1-1 0 0,-3 0 31 0 0,1 0 0 0 0,-1 1 0 0 0,1-1 0 0 0,-1 0 0 0 0,0 0 0 0 0,0 0 0 0 0,0 0 0 0 0,0 0 0 0 0,0 0 0 0 0,-1 0 0 0 0,1 0 0 0 0,0-1 0 0 0,-1 1 0 0 0,1 0-1 0 0,-1-1 1 0 0,-3 3 0 0 0,-10 14 594 0 0,15-16-506 0 0,-1 0 1 0 0,0 0-1 0 0,0 0 1 0 0,1 0-1 0 0,-1 0 1 0 0,1 0-1 0 0,-1 0 1 0 0,1 1 0 0 0,0-1-1 0 0,0 0 1 0 0,0 0-1 0 0,0 0 1 0 0,0 0-1 0 0,1 1 1 0 0,-1-1 0 0 0,1 0-1 0 0,-1 0 1 0 0,1 0-1 0 0,0 0 1 0 0,-1 0-1 0 0,1 0 1 0 0,0 0-1 0 0,1 0 1 0 0,-1-1 0 0 0,0 1-1 0 0,0 0 1 0 0,1-1-1 0 0,-1 1 1 0 0,1-1-1 0 0,-1 1 1 0 0,1-1-1 0 0,0 1 1 0 0,0-1 0 0 0,0 0-1 0 0,-1 0 1 0 0,1 0-1 0 0,4 1 1 0 0,1 1-339 0 0,1 0 1 0 0,-1 0-1 0 0,1-1 1 0 0,0 0-1 0 0,0-1 1 0 0,0 1-1 0 0,1-1 1 0 0,12-1-1 0 0,9-4-4242 0 0,-12-6-2144 0 0,-3 5-718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1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12699 0 0,'1'-3'5870'0'0,"9"-1"-4134"0"0,12-3-2457 0 0,-19 7 1215 0 0,21-8-720 0 0,21-5-1901 0 0,-15 11-2114 0 0,-24 0-1401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 9330 0 0,'-13'-9'6285'0'0,"8"12"-2886"0"0,9 22-1754 0 0,0-9-1634 0 0,4 21 1 0 0,-3-16-433 0 0,-1 1 0 0 0,0 0 0 0 0,-2 0 0 0 0,0 0 0 0 0,-2 25 0 0 0,-2-55-267 0 0,3-13 850 0 0,2 13-111 0 0,1 1-1 0 0,0-1 0 0 0,0 1 0 0 0,1 0 0 0 0,-1 0 0 0 0,9-9 1 0 0,-9 12-74 0 0,-1 1 1 0 0,0-1 0 0 0,1 1 0 0 0,0 0 0 0 0,-1 0 0 0 0,1 0 0 0 0,0 0 0 0 0,1 1 0 0 0,-1 0 0 0 0,0 0 0 0 0,1 0 0 0 0,7-2-1 0 0,-11 3-95 0 0,0 1-1 0 0,0 0 1 0 0,0 0-1 0 0,0 0 1 0 0,0 0-1 0 0,0 0 1 0 0,0 0 0 0 0,1 0-1 0 0,-1 0 1 0 0,0 0-1 0 0,0 0 1 0 0,0 1-1 0 0,0-1 1 0 0,0 0-1 0 0,0 1 1 0 0,0-1-1 0 0,0 1 1 0 0,0-1-1 0 0,0 1 1 0 0,-1 0-1 0 0,1-1 1 0 0,0 1-1 0 0,0 0 1 0 0,1 1-1 0 0,-1 0-215 0 0,0 0 1 0 0,0 0-1 0 0,0-1 0 0 0,0 1 0 0 0,-1 0 0 0 0,1 1 1 0 0,-1-1-1 0 0,1 0 0 0 0,-1 0 0 0 0,0 0 0 0 0,0 4 0 0 0,0 3-237 0 0,-1-1 0 0 0,0 1 0 0 0,-1-1-1 0 0,1 1 1 0 0,-5 8 0 0 0,-19 37 2450 0 0,5-20 3056 0 0,13-21-1906 0 0,55-49 1015 0 0,-40 29-3987 0 0,-3 2 24 0 0,0 0-1 0 0,1 0 1 0 0,-1 1 0 0 0,1-1-1 0 0,0 2 1 0 0,9-5 0 0 0,-14 7-66 0 0,1 0-1 0 0,-1 1 1 0 0,1 0 0 0 0,0-1 0 0 0,-1 1-1 0 0,1 0 1 0 0,-1 0 0 0 0,1 0 0 0 0,0 0 0 0 0,-1 0-1 0 0,1 0 1 0 0,0 0 0 0 0,-1 1 0 0 0,1-1-1 0 0,-1 1 1 0 0,1-1 0 0 0,-1 1 0 0 0,1-1-1 0 0,-1 1 1 0 0,1 0 0 0 0,-1 0 0 0 0,1 0 0 0 0,-1 0-1 0 0,0 0 1 0 0,0 0 0 0 0,1 0 0 0 0,-1 0-1 0 0,0 0 1 0 0,0 1 0 0 0,0-1 0 0 0,0 0-1 0 0,-1 1 1 0 0,1-1 0 0 0,1 3 0 0 0,10 25-1771 0 0,-6-14-1755 0 0,0-1-4569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5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0 207 14835 0 0,'25'-21'3082'0'0,"-4"1"-204"0"0,29-19-1 0 0,2 11-5312 0 0,-42 23 1398 0 0,0 0 0 0 0,0 0-1 0 0,0-1 1 0 0,-1 0-1 0 0,0 0 1 0 0,0-1 0 0 0,-1 0-1 0 0,1-1 1 0 0,-2 0-1 0 0,12-14 1 0 0,-10 8-4388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2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11338 0 0,'12'5'5677'0'0,"5"-5"-3742"0"0,18-8-2666 0 0,-25 5 1149 0 0,3 2-759 0 0,-9 7 4 0 0,-15 15-156 0 0,5-10 421 0 0,2-3 129 0 0,0 0 0 0 0,1 0-1 0 0,0 1 1 0 0,1-1-1 0 0,0 1 1 0 0,-2 17 0 0 0,3-22-19 0 0,1 0 0 0 0,0 0 0 0 0,0-1 1 0 0,0 1-1 0 0,0 0 0 0 0,1 0 0 0 0,-1 0 1 0 0,1 0-1 0 0,0-1 0 0 0,0 1 0 0 0,1 0 1 0 0,-1-1-1 0 0,1 1 0 0 0,-1-1 0 0 0,1 0 1 0 0,0 1-1 0 0,1-1 0 0 0,3 4 0 0 0,-6-6-12 0 0,1 0 0 0 0,-1-1 0 0 0,1 1 0 0 0,0-1-1 0 0,-1 1 1 0 0,1-1 0 0 0,0 1 0 0 0,-1-1 0 0 0,1 1 0 0 0,0-1-1 0 0,0 0 1 0 0,-1 1 0 0 0,1-1 0 0 0,0 0 0 0 0,0 0-1 0 0,0 1 1 0 0,-1-1 0 0 0,1 0 0 0 0,0 0 0 0 0,0 0 0 0 0,0 0-1 0 0,0 0 1 0 0,-1 0 0 0 0,1 0 0 0 0,0-1 0 0 0,0 1 0 0 0,0 0-1 0 0,1-1 1 0 0,0 0 6 0 0,-1 0 0 0 0,1-1 0 0 0,-1 1 0 0 0,0 0 0 0 0,1-1 0 0 0,-1 1 0 0 0,0-1 0 0 0,0 1 1 0 0,0-1-1 0 0,0 0 0 0 0,0 0 0 0 0,1-1 0 0 0,1-6 4 0 0,-1 1 1 0 0,1-1 0 0 0,-1 1 0 0 0,1-14 0 0 0,-2 14-194 0 0,-1 1-1 0 0,0-1 1 0 0,-1 0 0 0 0,-2-11 0 0 0,-5-5-2590 0 0,-7 6-5305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2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9882 0 0,'2'1'644'0'0,"-1"1"1"0"0,1 0-1 0 0,-1 0 1 0 0,1 1-1 0 0,-1-1 0 0 0,0 0 1 0 0,0 0-1 0 0,0 1 0 0 0,0-1 1 0 0,-1 0-1 0 0,1 1 0 0 0,-1-1 1 0 0,1 1-1 0 0,-1 3 1 0 0,-1 39 986 0 0,0-38-1752 0 0,0-1 0 0 0,0 1 0 0 0,1 0 0 0 0,0-1 0 0 0,1 1 0 0 0,2 13 0 0 0,-3-20 94 0 0,1 1 0 0 0,-1-1 1 0 0,0 0-1 0 0,1 1 0 0 0,-1-1 0 0 0,1 0 0 0 0,-1 1 0 0 0,1-1 0 0 0,-1 0 0 0 0,1 0 0 0 0,-1 0 0 0 0,1 1 0 0 0,-1-1 0 0 0,1 0 0 0 0,-1 0 1 0 0,1 0-1 0 0,-1 0 0 0 0,1 0 0 0 0,-1 0 0 0 0,1 0 0 0 0,0 0 0 0 0,-1 0 0 0 0,1 0 0 0 0,-1 0 0 0 0,1 0 0 0 0,-1-1 0 0 0,1 1 0 0 0,-1 0 1 0 0,1 0-1 0 0,-1 0 0 0 0,1-1 0 0 0,-1 1 0 0 0,1 0 0 0 0,-1-1 0 0 0,1 0 0 0 0,26-14 49 0 0,-18 9-96 0 0,19-6-1078 0 0,-6 3-6533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3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13675 0 0,'5'-1'5297'0'0,"16"-4"-4006"0"0,-17 5-1212 0 0,-1 0 1 0 0,0 0-1 0 0,1 0 1 0 0,-1 0-1 0 0,0 1 0 0 0,1-1 1 0 0,-1 1-1 0 0,0 0 1 0 0,0 0-1 0 0,1 0 0 0 0,-1 0 1 0 0,0 1-1 0 0,0-1 1 0 0,0 1-1 0 0,-1 0 1 0 0,1 0-1 0 0,0 0 0 0 0,-1 0 1 0 0,1 0-1 0 0,-1 0 1 0 0,0 1-1 0 0,1-1 0 0 0,-1 1 1 0 0,0 0-1 0 0,-1 0 1 0 0,1-1-1 0 0,0 1 0 0 0,-1 0 1 0 0,0 1-1 0 0,2 4 1 0 0,2 10-161 0 0,-2 0 0 0 0,0 0 0 0 0,-1 0 0 0 0,0 31 0 0 0,2 9-2776 0 0,1-34-1038 0 0,1-9-2222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6401 0 0,'2'-8'10145'0'0,"4"18"-7393"0"0,2 18-2855 0 0,-1 28-70 0 0,3 20-472 0 0,3-29-3974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23 13707 0 0,'-9'35'5554'0'0,"9"-30"-5330"0"0,-1-1 0 0 0,1 1-1 0 0,0-1 1 0 0,1 1 0 0 0,-1-1-1 0 0,3 7 1 0 0,-3-9-231 0 0,0-1-1 0 0,1 1 1 0 0,-1-1 0 0 0,1 1 0 0 0,-1-1-1 0 0,1 0 1 0 0,0 1 0 0 0,0-1-1 0 0,-1 0 1 0 0,1 1 0 0 0,0-1 0 0 0,0 0-1 0 0,0 0 1 0 0,0 0 0 0 0,1 0 0 0 0,-1 0-1 0 0,0 0 1 0 0,0 0 0 0 0,1 0-1 0 0,-1-1 1 0 0,0 1 0 0 0,1 0 0 0 0,-1-1-1 0 0,1 1 1 0 0,-1-1 0 0 0,1 1 0 0 0,-1-1-1 0 0,1 0 1 0 0,-1 0 0 0 0,1 0-1 0 0,-1 0 1 0 0,1 0 0 0 0,-1 0 0 0 0,1 0-1 0 0,-1 0 1 0 0,1 0 0 0 0,-1-1 0 0 0,1 1-1 0 0,-1-1 1 0 0,1 1 0 0 0,-1-1-1 0 0,0 1 1 0 0,1-1 0 0 0,-1 0 0 0 0,2-1-1 0 0,0 1-90 0 0,-1 0 1 0 0,0-1-1 0 0,1 1 0 0 0,-1-1 0 0 0,0 1 0 0 0,0-1 0 0 0,0 0 0 0 0,0 0 0 0 0,0 0 1 0 0,-1 0-1 0 0,1 0 0 0 0,0 0 0 0 0,-1 0 0 0 0,0-1 0 0 0,1 1 0 0 0,-1-1 0 0 0,0 1 0 0 0,0-1 1 0 0,-1 1-1 0 0,1-1 0 0 0,0 1 0 0 0,-1-1 0 0 0,1 0 0 0 0,-1 1 0 0 0,0-1 0 0 0,0 0 1 0 0,0 1-1 0 0,0-1 0 0 0,-1 0 0 0 0,1 1 0 0 0,-1-1 0 0 0,1 0 0 0 0,-1 1 0 0 0,0-1 0 0 0,0 1 1 0 0,0-1-1 0 0,-1 1 0 0 0,1 0 0 0 0,0-1 0 0 0,-1 1 0 0 0,0 0 0 0 0,1 0 0 0 0,-1 0 0 0 0,0 0 1 0 0,0 0-1 0 0,0 1 0 0 0,0-1 0 0 0,0 0 0 0 0,-1 1 0 0 0,1 0 0 0 0,0-1 0 0 0,-1 1 1 0 0,1 0-1 0 0,-1 0 0 0 0,1 0 0 0 0,-1 1 0 0 0,0-1 0 0 0,1 1 0 0 0,-1-1 0 0 0,1 1 0 0 0,-1 0 1 0 0,-3 0-1 0 0,2 0 164 0 0,1 0 0 0 0,0 1 0 0 0,0-1 1 0 0,-1 1-1 0 0,1 0 0 0 0,0 0 0 0 0,0 0 0 0 0,0 0 1 0 0,0 0-1 0 0,0 1 0 0 0,0-1 0 0 0,0 1 0 0 0,1 0 0 0 0,-1 0 1 0 0,0 0-1 0 0,1 0 0 0 0,-1 0 0 0 0,1 1 0 0 0,0-1 1 0 0,0 1-1 0 0,0-1 0 0 0,0 1 0 0 0,0 0 0 0 0,1 0 1 0 0,-1 0-1 0 0,1 0 0 0 0,0 0 0 0 0,0 0 0 0 0,0 0 1 0 0,0 0-1 0 0,1 0 0 0 0,-1 1 0 0 0,1-1 0 0 0,-1 6 1 0 0,1-4 165 0 0,0-1 1 0 0,0 1-1 0 0,0-1 1 0 0,0 1-1 0 0,1 0 1 0 0,0-1-1 0 0,0 1 1 0 0,0-1-1 0 0,0 0 1 0 0,1 1-1 0 0,0-1 1 0 0,0 0-1 0 0,0 0 1 0 0,0 0-1 0 0,0 0 1 0 0,1 0-1 0 0,0 0 1 0 0,0-1-1 0 0,0 1 1 0 0,0-1-1 0 0,1 0 1 0 0,-1 0-1 0 0,1 0 1 0 0,6 4-1 0 0,0-3-248 0 0,1 0-1 0 0,-1-1 0 0 0,1 0 0 0 0,-1-1 0 0 0,23 2 1 0 0,12-5-2625 0 0,-40 0 1596 0 0,0 0 1 0 0,1 0-1 0 0,-1-1 0 0 0,0 0 0 0 0,8-4 1 0 0,-12 6 978 0 0,-1 0 1 0 0,0 0 0 0 0,0 0 0 0 0,1 0 0 0 0,-1 0-1 0 0,0 0 1 0 0,1 0 0 0 0,-1 0 0 0 0,0 0 0 0 0,0-1-1 0 0,1 1 1 0 0,-1 0 0 0 0,0 0 0 0 0,0 0 0 0 0,0-1-1 0 0,1 1 1 0 0,-1 0 0 0 0,0 0 0 0 0,0 0 0 0 0,0-1-1 0 0,0 1 1 0 0,1 0 0 0 0,-1 0 0 0 0,0-1 0 0 0,0 1-1 0 0,0 0 1 0 0,0-1 0 0 0,0 1 0 0 0,0 0 0 0 0,0 0-1 0 0,0-1 1 0 0,0 1 0 0 0,0 0 0 0 0,0-1 0 0 0,0 1-1 0 0,0 0 1 0 0,0 0 0 0 0,0-1 0 0 0,0 1 0 0 0,0 0-1 0 0,0-1 1 0 0,-14-7 1080 0 0,11 7-199 0 0,0 0 1 0 0,-1 0-1 0 0,1 1 1 0 0,-1-1-1 0 0,0 1 0 0 0,1-1 1 0 0,-7 1-1 0 0,7 2-594 0 0,1-1-1 0 0,0 1 1 0 0,-1-1 0 0 0,1 1-1 0 0,0 0 1 0 0,0 0-1 0 0,0 0 1 0 0,0 0 0 0 0,1 0-1 0 0,-1 0 1 0 0,0 1 0 0 0,1-1-1 0 0,0 1 1 0 0,0-1-1 0 0,-1 1 1 0 0,1-1 0 0 0,1 1-1 0 0,-1-1 1 0 0,0 1-1 0 0,1 0 1 0 0,-1 0 0 0 0,1 3-1 0 0,-2 8-35 0 0,0-1 0 0 0,2 1-1 0 0,0 15 1 0 0,6 4-732 0 0,2-18-2635 0 0,-6-13 2013 0 0,-2-2 779 0 0,1 0 0 0 0,-1 1-1 0 0,1-1 1 0 0,-1 0 0 0 0,1 1 0 0 0,-1-1-1 0 0,1 0 1 0 0,0 0 0 0 0,-1 0 0 0 0,1 0-1 0 0,-1 1 1 0 0,1-1 0 0 0,-1 0 0 0 0,1 0-1 0 0,0 0 1 0 0,-1 0 0 0 0,1 0-1 0 0,-1 0 1 0 0,1-1 0 0 0,0 1 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4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96 20316 0 0,'-2'8'1209'0'0,"0"1"-201"0"0,-1 1 40 0 0,1 4-136 0 0,-2 3-296 0 0,1 3-320 0 0,1 0-168 0 0,0 1-56 0 0,0 19-304 0 0,3-8-168 0 0,2-7-424 0 0,2-7-704 0 0,-1-5-625 0 0,2-3-1047 0 0,0-4-1001 0 0</inkml:trace>
  <inkml:trace contextRef="#ctx0" brushRef="#br0" timeOffset="1">73 1 18284 0 0,'18'0'2821'0'0,"14"0"-1372"0"0,17 6-3572 0 0,-45-4 1455 0 0,29 8-2714 0 0,-32-9 2904 0 0,0-1 1 0 0,0 1-1 0 0,0 0 1 0 0,0-1-1 0 0,0 1 0 0 0,0 0 1 0 0,0-1-1 0 0,-1 1 0 0 0,1 0 1 0 0,0 0-1 0 0,0 0 1 0 0,-1 0-1 0 0,1 0 0 0 0,0 0 1 0 0,0 2-1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4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11082 0 0,'1'0'197'0'0,"-1"1"0"0"0,0-1 0 0 0,1 1-1 0 0,-1-1 1 0 0,1 1 0 0 0,-1-1-1 0 0,0 1 1 0 0,1-1 0 0 0,0 1 0 0 0,-1-1-1 0 0,1 1 1 0 0,-1-1 0 0 0,1 0-1 0 0,-1 1 1 0 0,1-1 0 0 0,0 0 0 0 0,-1 0-1 0 0,1 1 1 0 0,0-1 0 0 0,-1 0-1 0 0,1 0 1 0 0,0 0 0 0 0,-1 0 0 0 0,1 0-1 0 0,0 0 1 0 0,-1 0 0 0 0,1 0-1 0 0,1 0 1 0 0,24-8 1040 0 0,-25 7-1206 0 0,1 0 1 0 0,0 0 0 0 0,0 0-1 0 0,0 0 1 0 0,-1 1 0 0 0,1-1-1 0 0,0 1 1 0 0,0-1 0 0 0,0 1 0 0 0,0 0-1 0 0,0 0 1 0 0,0 0 0 0 0,0 0-1 0 0,0 0 1 0 0,3 0 0 0 0,-6 3 96 0 0,1 1 0 0 0,0-1 1 0 0,0 0-1 0 0,-1 0 1 0 0,0 0-1 0 0,0 0 0 0 0,1-1 1 0 0,-2 1-1 0 0,-1 5 1 0 0,-1 2 654 0 0,1 1-193 0 0,1 0 0 0 0,1 0 0 0 0,-1 19 0 0 0,2-27-565 0 0,0 0 0 0 0,0 0 1 0 0,0 0-1 0 0,0 0 0 0 0,0-1 0 0 0,1 1 0 0 0,-1 0 0 0 0,1 0 0 0 0,0-1 0 0 0,0 1 0 0 0,0 0 0 0 0,0-1 0 0 0,0 1 0 0 0,1-1 1 0 0,-1 0-1 0 0,1 1 0 0 0,0-1 0 0 0,0 0 0 0 0,-1 0 0 0 0,4 3 0 0 0,-4-5-20 0 0,-1 0-1 0 0,1 1 1 0 0,0-1 0 0 0,-1 0-1 0 0,1 1 1 0 0,0-1 0 0 0,0 0-1 0 0,-1 0 1 0 0,1 0 0 0 0,0 0 0 0 0,0 0-1 0 0,0 0 1 0 0,-1 0 0 0 0,1 0-1 0 0,0 0 1 0 0,0 0 0 0 0,-1 0-1 0 0,1 0 1 0 0,0 0 0 0 0,0-1-1 0 0,-1 1 1 0 0,1 0 0 0 0,0 0-1 0 0,0-1 1 0 0,0 0 0 0 0,17-18-236 0 0,-15 12-231 0 0,1 1 1 0 0,-1-1-1 0 0,-1 0 1 0 0,5-13-1 0 0,-6-20-3993 0 0,-6 14-2652 0 0,2 16 1410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17796 0 0,'0'16'4239'0'0,"0"20"90"0"0,2 3-4259 0 0,-1-32-328 0 0,-1 0-1 0 0,2-1 1 0 0,-1 1-1 0 0,1 0 1 0 0,-1-1-1 0 0,2 0 1 0 0,-1 1-1 0 0,6 8 1 0 0,-7-14 149 0 0,0 0 0 0 0,0 0 0 0 0,0 0 0 0 0,1 0 0 0 0,-1 0 0 0 0,0 0 0 0 0,1 0 0 0 0,-1-1 0 0 0,0 1-1 0 0,1-1 1 0 0,-1 1 0 0 0,1-1 0 0 0,-1 1 0 0 0,1-1 0 0 0,-1 0 0 0 0,1 0 0 0 0,-1 1 0 0 0,1-1 0 0 0,-1 0 0 0 0,1-1 0 0 0,-1 1 0 0 0,1 0 0 0 0,-1 0 0 0 0,1-1 0 0 0,-1 1 0 0 0,1-1 0 0 0,-1 1 0 0 0,3-2 0 0 0,20-9-4033 0 0,-6-1-4595 0 0</inkml:trace>
  <inkml:trace contextRef="#ctx0" brushRef="#br0" timeOffset="1">10 213 16251 0 0,'-6'25'6686'0'0,"3"3"-3752"0"0,2-21-2865 0 0,1-1-1 0 0,0 1 1 0 0,1 0 0 0 0,-1 0-1 0 0,1-1 1 0 0,0 1 0 0 0,1 0-1 0 0,0-1 1 0 0,4 12 0 0 0,-5-16-78 0 0,0-1-1 0 0,0 1 1 0 0,1-1 0 0 0,-1 1 0 0 0,1-1 0 0 0,-1 0 0 0 0,1 0 0 0 0,-1 1 0 0 0,1-1-1 0 0,-1 0 1 0 0,1 0 0 0 0,0-1 0 0 0,0 1 0 0 0,0 0 0 0 0,-1 0 0 0 0,1-1 0 0 0,0 1 0 0 0,0-1-1 0 0,0 0 1 0 0,0 0 0 0 0,0 0 0 0 0,0 0 0 0 0,0 0 0 0 0,0 0 0 0 0,0 0 0 0 0,0 0-1 0 0,0-1 1 0 0,0 1 0 0 0,-1-1 0 0 0,1 1 0 0 0,2-2 0 0 0,30-11-2656 0 0,-6-2-5173 0 0,-26 14 6457 0 0,9-5-6760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4:15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19492 0 0,'2'4'3785'0'0,"0"-3"-2673"0"0,-1 1-304 0 0,0 0-336 0 0,1 0-255 0 0,-1 0-241 0 0,1 0-353 0 0,0-1-679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37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4841 0 0,'0'0'110'0'0,"0"0"0"0"0,0 0-1 0 0,-1 0 1 0 0,1-1 0 0 0,0 1-1 0 0,0 0 1 0 0,0 0 0 0 0,0 0 0 0 0,0 0-1 0 0,0 0 1 0 0,-1 0 0 0 0,1-1 0 0 0,0 1-1 0 0,0 0 1 0 0,0 0 0 0 0,0 0-1 0 0,-1 0 1 0 0,1 0 0 0 0,0 0 0 0 0,0 0-1 0 0,0 0 1 0 0,0 0 0 0 0,-1 0 0 0 0,1 0-1 0 0,0 0 1 0 0,0 0 0 0 0,0 0 0 0 0,-1 0-1 0 0,1 0 1 0 0,0 0 0 0 0,0 0-1 0 0,0 0 1 0 0,0 0 0 0 0,-1 0 0 0 0,1 0-1 0 0,0 0 1 0 0,0 1 0 0 0,0-1 0 0 0,0 0-1 0 0,-1 0 1 0 0,1 0 0 0 0,0 0 0 0 0,0 0-1 0 0,0 0 1 0 0,0 1 0 0 0,0-1-1 0 0,0 0 1 0 0,-1 0 0 0 0,1 0 0 0 0,0 0-1 0 0,0 0 1 0 0,0 1 0 0 0,0-1 0 0 0,0 0-1 0 0,0 0 1 0 0,0 0 0 0 0,0 1 0 0 0,0-1-1 0 0,0 0 1 0 0,0 0 0 0 0,0 0-1 0 0,0 0 1 0 0,0 1 0 0 0,3 21 1886 0 0,9 23-1816 0 0,-5-24-106 0 0,-6-15-69 0 0,1 0-1 0 0,-1 0 1 0 0,1 0 0 0 0,1 0-1 0 0,-1 0 1 0 0,1-1-1 0 0,6 11 1 0 0,-15-25-437 0 0,1-1 0 0 0,-1 1 0 0 0,1-1 0 0 0,1 0 0 0 0,0 0 0 0 0,0 0 1 0 0,-1-12-1 0 0,4 20 478 0 0,0 1 1 0 0,1-1-1 0 0,0 0 1 0 0,-1 1 0 0 0,1-1-1 0 0,0 0 1 0 0,0 0-1 0 0,0 1 1 0 0,0-1 0 0 0,0 0-1 0 0,0 1 1 0 0,1-1-1 0 0,-1 0 1 0 0,0 0 0 0 0,1 1-1 0 0,0-1 1 0 0,-1 1-1 0 0,1-1 1 0 0,0 0 0 0 0,0 1-1 0 0,0-1 1 0 0,0 1-1 0 0,0 0 1 0 0,0-1 0 0 0,0 1-1 0 0,0 0 1 0 0,0 0-1 0 0,1-1 1 0 0,-1 1-1 0 0,1 0 1 0 0,-1 0 0 0 0,1 1-1 0 0,-1-1 1 0 0,1 0-1 0 0,-1 0 1 0 0,1 1 0 0 0,0-1-1 0 0,-1 1 1 0 0,1-1-1 0 0,0 1 1 0 0,-1 0 0 0 0,1 0-1 0 0,0 0 1 0 0,0 0-1 0 0,3 0 1 0 0,4 0 315 0 0,1 1-1 0 0,0-1 1 0 0,-1 2-1 0 0,1 0 1 0 0,-1 0-1 0 0,1 0 1 0 0,11 6-1 0 0,-19-7-279 0 0,0 1 0 0 0,0-1 1 0 0,0 1-1 0 0,0 0 0 0 0,0 0 0 0 0,-1 0 0 0 0,1 0 0 0 0,-1 0 0 0 0,1 0 0 0 0,-1 1 0 0 0,0-1 0 0 0,1 0 0 0 0,-1 1 0 0 0,-1-1 0 0 0,1 1 0 0 0,0-1 0 0 0,0 1 0 0 0,-1 0 1 0 0,0-1-1 0 0,1 1 0 0 0,-1-1 0 0 0,0 1 0 0 0,0 0 0 0 0,-1 2 0 0 0,1 0-60 0 0,0 1 0 0 0,-1-1 0 0 0,1 1 0 0 0,-1-1 0 0 0,0 1 0 0 0,-1-1 0 0 0,1 0 0 0 0,-1 1 0 0 0,0-1 0 0 0,-6 9 0 0 0,7-13-25 0 0,-1 1 0 0 0,0-1 0 0 0,0 0 0 0 0,0 1 0 0 0,0-1-1 0 0,0 0 1 0 0,0 0 0 0 0,0 0 0 0 0,0 0 0 0 0,-1-1 0 0 0,1 1 0 0 0,0 0-1 0 0,-1-1 1 0 0,1 0 0 0 0,0 1 0 0 0,-1-1 0 0 0,1 0 0 0 0,0 0 0 0 0,-1-1 0 0 0,1 1-1 0 0,0 0 1 0 0,-4-2 0 0 0,-21-7 323 0 0,34 10-293 0 0,0-1 0 0 0,0 0 0 0 0,1 0 0 0 0,-1-1 0 0 0,0 1 0 0 0,0-2 0 0 0,9-2 0 0 0,-10 3-165 0 0,-1-1 0 0 0,1 1 0 0 0,-1 0 0 0 0,1 0 0 0 0,0 1 0 0 0,-1 0 0 0 0,1 0 0 0 0,0 0 0 0 0,0 0 0 0 0,-1 1 0 0 0,9 2 0 0 0,-5 2-495 0 0,-23 4-10832 0 0,13-10 11883 0 0,0 1 0 0 0,0-1 1 0 0,0 1-1 0 0,0 0 0 0 0,0-1 1 0 0,-1 1-1 0 0,1 0 1 0 0,0 0-1 0 0,0 0 0 0 0,0 0 1 0 0,0 0-1 0 0,0 0 1 0 0,-1 0-1 0 0,1 0 0 0 0,0 1 1 0 0,0-1-1 0 0,-2 1 0 0 0,2 0-37 0 0,1 1-1 0 0,-1-1 0 0 0,1 0 0 0 0,-1 1 0 0 0,1-1 0 0 0,0 1 0 0 0,0-1 0 0 0,-1 1 0 0 0,1-1 0 0 0,0 0 0 0 0,0 1 0 0 0,1-1 1 0 0,-1 3-1 0 0,1 12-1291 0 0,-1-10 1247 0 0,-3 21-1484 0 0,2-26 947 0 0,0 0-1 0 0,0 0 1 0 0,1 0 0 0 0,-1 0 0 0 0,0 0 0 0 0,0 0-1 0 0,0 0 1 0 0,0-1 0 0 0,0 1 0 0 0,0 0 0 0 0,0 0-1 0 0,-1-1 1 0 0,1 1 0 0 0,0-1 0 0 0,0 1 0 0 0,0-1-1 0 0,-1 0 1 0 0,1 1 0 0 0,-1-1 0 0 0,6 0 611 0 0,1 0 1 0 0,0 1-1 0 0,0 0 1 0 0,-1-1-1 0 0,1 2 0 0 0,-1-1 1 0 0,7 3-1 0 0,17 4 466 0 0,-25-8-826 0 0,0 0 0 0 0,0 0 0 0 0,1 0 0 0 0,-1 0 0 0 0,0 0-1 0 0,0-1 1 0 0,0 0 0 0 0,0 1 0 0 0,0-1 0 0 0,0 0 0 0 0,0 0 0 0 0,0-1-1 0 0,3-1 1 0 0,23-7-2615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10218 0 0,'-1'2'774'0'0,"-1"1"-1"0"0,1-1 1 0 0,0 0-1 0 0,-1 1 1 0 0,1-1-1 0 0,0 1 1 0 0,0-1-1 0 0,1 1 1 0 0,-1-1-1 0 0,0 4 1 0 0,2 30 2305 0 0,2-16-3518 0 0,14 36 1 0 0,-7-24 1115 0 0,-7-18-707 0 0,-2-9-100 0 0,0 0 0 0 0,0 0 1 0 0,1 0-1 0 0,0 0 1 0 0,-1-1-1 0 0,4 6 0 0 0,36-53-740 0 0,-38 38 874 0 0,0 0 1 0 0,-1-1-1 0 0,0 1 1 0 0,0-1-1 0 0,0 1 1 0 0,-1-1-1 0 0,1-9 1 0 0,-2-6-3362 0 0,-1 12-2567 0 0,3-2 6082 0 0,-1 9 589 0 0,-1 0-1 0 0,0-1 1 0 0,1 1 0 0 0,-1-1-1 0 0,0 1 1 0 0,0-1-1 0 0,0 1 1 0 0,0-1 0 0 0,-1-3-1 0 0,6 27 560 0 0,0 0-1 0 0,2 24 1 0 0,-6-28-1372 0 0,2-1 0 0 0,0 0 0 0 0,1 0 1 0 0,0 0-1 0 0,12 27 0 0 0,-16-42-45 0 0,0 0-1 0 0,0-1 1 0 0,1 1 0 0 0,-1 0-1 0 0,0-1 1 0 0,1 1-1 0 0,-1 0 1 0 0,1-1 0 0 0,-1 1-1 0 0,0-1 1 0 0,1 1-1 0 0,-1 0 1 0 0,1-1 0 0 0,-1 0-1 0 0,1 1 1 0 0,0-1-1 0 0,-1 1 1 0 0,1-1 0 0 0,0 0-1 0 0,-1 1 1 0 0,1-1-1 0 0,0 0 1 0 0,-1 1 0 0 0,1-1-1 0 0,0 0 1 0 0,-1 0-1 0 0,1 0 1 0 0,0 0 0 0 0,0 0-1 0 0,-1 0 1 0 0,1 0-1 0 0,0 0 1 0 0,-1 0 0 0 0,1 0-1 0 0,0 0 1 0 0,0 0-1 0 0,-1 0 1 0 0,2-1 0 0 0,-1 0-323 0 0,0 0 0 0 0,0 0 0 0 0,1 0 0 0 0,-1 0 0 0 0,0 0 0 0 0,0 0 0 0 0,0 0 0 0 0,0-1 0 0 0,-1 1 0 0 0,1 0 0 0 0,0-1 0 0 0,0 1 0 0 0,-1 0 0 0 0,1-1 0 0 0,-1 1 0 0 0,1-3 0 0 0,3-12-5070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3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7690 0 0,'6'-2'6705'0'0,"16"-6"-940"0"0,-19 7-5740 0 0,1 0 0 0 0,-1 0 0 0 0,0 0 0 0 0,1 0 0 0 0,-1 1 0 0 0,1 0 0 0 0,-1 0 0 0 0,1 0 0 0 0,-1 0 0 0 0,1 0 0 0 0,-1 1 0 0 0,1-1 0 0 0,-1 1 0 0 0,1 0 0 0 0,-1 0 0 0 0,0 0 0 0 0,0 1 0 0 0,1-1 0 0 0,2 3 0 0 0,-3-2 69 0 0,-1 1-1 0 0,1 0 0 0 0,-1-1 0 0 0,0 1 0 0 0,-1 0 1 0 0,1 0-1 0 0,0 0 0 0 0,-1 0 0 0 0,1 0 0 0 0,-1 0 1 0 0,0 0-1 0 0,0 1 0 0 0,0-1 0 0 0,0 5 0 0 0,2 22-1963 0 0,-5-6-8927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3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16 8810 0 0,'-2'-16'8837'0'0,"3"27"-4971"0"0,-9 33-3600 0 0,5-32-1511 0 0,1 1 0 0 0,-2 25 0 0 0,5-32-2742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38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7250 0 0,'1'-1'205'0'0,"0"0"0"0"0,1 1 0 0 0,-1-1 0 0 0,1 1 0 0 0,0-1 1 0 0,-1 1-1 0 0,1-1 0 0 0,-1 1 0 0 0,1 0 0 0 0,0 0 1 0 0,-1 0-1 0 0,1 0 0 0 0,-1 0 0 0 0,1 0 0 0 0,0 1 1 0 0,-1-1-1 0 0,1 0 0 0 0,-1 1 0 0 0,1-1 0 0 0,-1 1 1 0 0,1 0-1 0 0,-1-1 0 0 0,1 1 0 0 0,-1 0 0 0 0,0 0 0 0 0,1 0 1 0 0,-1 0-1 0 0,0 0 0 0 0,0 0 0 0 0,0 0 0 0 0,0 1 1 0 0,0-1-1 0 0,0 0 0 0 0,0 1 0 0 0,0-1 0 0 0,1 3 1 0 0,16 18 333 0 0,-10-17-1646 0 0,-3-4-3137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3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40 10154 0 0,'-2'3'749'0'0,"0"1"0"0"0,0 0 0 0 0,1-1 0 0 0,-1 1 0 0 0,1 0 0 0 0,0 0 0 0 0,0 0 0 0 0,0 0 0 0 0,0 1 0 0 0,1-1 0 0 0,-1 0 0 0 0,2 6 0 0 0,-1-2-476 0 0,1 0 0 0 0,0 0 0 0 0,1 0 0 0 0,0 0 0 0 0,1 0 0 0 0,3 8 0 0 0,-1-5-348 0 0,0 1 0 0 0,1-1 0 0 0,1 0 1 0 0,0 0-1 0 0,1-1 0 0 0,0 0 0 0 0,0-1 0 0 0,11 10 1 0 0,-19-18 74 0 0,1 0 1 0 0,0 0-1 0 0,0-1 1 0 0,-1 1-1 0 0,1 0 1 0 0,0 0-1 0 0,0-1 1 0 0,0 1-1 0 0,0-1 1 0 0,0 1-1 0 0,0-1 1 0 0,0 1-1 0 0,0-1 1 0 0,0 0-1 0 0,0 1 1 0 0,1-1 0 0 0,-1 0-1 0 0,0 0 1 0 0,0 0-1 0 0,0 0 1 0 0,0 0-1 0 0,0 0 1 0 0,0 0-1 0 0,1 0 1 0 0,-1 0-1 0 0,0 0 1 0 0,2-1-1 0 0,-2-1 2 0 0,0 1-1 0 0,1 0 1 0 0,-1-1 0 0 0,0 1-1 0 0,0 0 1 0 0,0-1-1 0 0,0 0 1 0 0,0 1-1 0 0,0-1 1 0 0,0 1-1 0 0,-1-1 1 0 0,1 0 0 0 0,0 0-1 0 0,-1 1 1 0 0,1-3-1 0 0,1-7 6 0 0,-1 0 0 0 0,0 0-1 0 0,0 0 1 0 0,-2-16 0 0 0,0 10 47 0 0,-1-1 0 0 0,-1 1 0 0 0,-1 0 0 0 0,-6-18 0 0 0,9 31-43 0 0,0 1 0 0 0,-1-1 0 0 0,1 0 0 0 0,-1 1 0 0 0,0-1 0 0 0,0 1 0 0 0,0 0 0 0 0,0-1 0 0 0,0 1 0 0 0,-1 0 0 0 0,1 0-1 0 0,-1 0 1 0 0,0 1 0 0 0,0-1 0 0 0,0 1 0 0 0,0 0 0 0 0,0-1 0 0 0,-1 1 0 0 0,1 1 0 0 0,-1-1 0 0 0,1 0 0 0 0,-1 1 0 0 0,0 0 0 0 0,-6-2 0 0 0,9 3-23 0 0,0 0 1 0 0,0 0-1 0 0,0 0 1 0 0,0 0-1 0 0,0 0 1 0 0,0 0-1 0 0,0 0 1 0 0,0 0-1 0 0,0 0 1 0 0,1 1-1 0 0,-1-1 1 0 0,0 0-1 0 0,0 1 1 0 0,0-1-1 0 0,0 0 1 0 0,1 1-1 0 0,-1-1 1 0 0,0 1-1 0 0,0-1 1 0 0,0 1-1 0 0,1 0 1 0 0,-1-1-1 0 0,0 1 0 0 0,1 0 1 0 0,-1-1-1 0 0,0 2 1 0 0,1-1-17 0 0,-1 1-1 0 0,1 0 1 0 0,-1-1 0 0 0,1 1-1 0 0,-1 0 1 0 0,1-1 0 0 0,0 1 0 0 0,0 0-1 0 0,0-1 1 0 0,0 1 0 0 0,0 0-1 0 0,1-1 1 0 0,-1 4 0 0 0,12 23-2665 0 0,4-8-4508 0 0,-8-16 1073 0 0</inkml:trace>
  <inkml:trace contextRef="#ctx0" brushRef="#br0" timeOffset="1">197 1 10546 0 0,'6'0'9959'0'0,"-6"0"-9810"0"0,5 17 2846 0 0,3 25-3400 0 0,-8-38 999 0 0,4 18-793 0 0,10 56-345 0 0,3-30-7244 0 0,-10-36-213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63 230 8178 0 0,'-6'-10'8967'0'0,"-5"-7"-6581"0"0,-14-34-2474 0 0,24 46 122 0 0,-16-63 409 0 0,16 64-415 0 0,0 0 0 0 0,1 0 0 0 0,-1 0 0 0 0,1 0 0 0 0,0 0 0 0 0,0 0 0 0 0,1 0 0 0 0,-1 0 0 0 0,1 0 0 0 0,0 0 0 0 0,0 1 0 0 0,0-1 0 0 0,1 0 0 0 0,2-6 0 0 0,-3 9-26 0 0,0 0 0 0 0,-1 0 0 0 0,1 0-1 0 0,0 0 1 0 0,0 0 0 0 0,0 1 0 0 0,-1-1-1 0 0,1 0 1 0 0,0 0 0 0 0,0 1 0 0 0,0-1 0 0 0,0 1-1 0 0,0-1 1 0 0,0 1 0 0 0,1-1 0 0 0,-1 1-1 0 0,0 0 1 0 0,0-1 0 0 0,0 1 0 0 0,0 0-1 0 0,0 0 1 0 0,1 0 0 0 0,-1 0 0 0 0,2 0-1 0 0,-1 1-5 0 0,0-1-1 0 0,1 1 0 0 0,-1 0 0 0 0,0 0 0 0 0,0 0 1 0 0,0 0-1 0 0,0 0 0 0 0,0 1 0 0 0,0-1 0 0 0,0 1 0 0 0,2 1 1 0 0,3 4-117 0 0,-1 0 0 0 0,-1 0-1 0 0,1 0 1 0 0,-1 0 0 0 0,5 10 0 0 0,17 64-897 0 0,-23-68 669 0 0,-4-18-104 0 0,-2-6 499 0 0,0 0 0 0 0,1 0 0 0 0,0 0 0 0 0,1 0-1 0 0,2-13 1 0 0,-2 20 4 0 0,0 1-1 0 0,1-1 1 0 0,-1 0-1 0 0,1 1 1 0 0,0 0-1 0 0,0-1 1 0 0,0 1-1 0 0,0-1 1 0 0,1 1-1 0 0,-1 0 1 0 0,1 0-1 0 0,0 0 1 0 0,0 0-1 0 0,0 0 1 0 0,0 0-1 0 0,1 0 1 0 0,-1 1-1 0 0,1-1 1 0 0,5-3-1 0 0,-7 6-31 0 0,0-1-1 0 0,1 1 0 0 0,-1 0 0 0 0,0 0 0 0 0,1 0 0 0 0,-1 0 1 0 0,0 0-1 0 0,1 0 0 0 0,-1 0 0 0 0,0 1 0 0 0,1-1 1 0 0,-1 0-1 0 0,0 1 0 0 0,1-1 0 0 0,-1 1 0 0 0,0 0 0 0 0,0-1 1 0 0,0 1-1 0 0,1 0 0 0 0,-1-1 0 0 0,0 1 0 0 0,0 0 0 0 0,0 0 1 0 0,0 0-1 0 0,0 0 0 0 0,-1 0 0 0 0,1 0 0 0 0,0 1 1 0 0,1 1-1 0 0,21 37 90 0 0,2 31-131 0 0,-10-26-1951 0 0,4-2-5757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12859 0 0,'-2'8'942'0'0,"0"0"1"0"0,1 0-1 0 0,0 0 0 0 0,0 1 1 0 0,1-1-1 0 0,1 16 1 0 0,0-16-911 0 0,0 0 1 0 0,1 1-1 0 0,0-1 1 0 0,0-1-1 0 0,1 1 1 0 0,0 0-1 0 0,0-1 1 0 0,1 1-1 0 0,0-1 1 0 0,0 0-1 0 0,0 0 1 0 0,1 0-1 0 0,0-1 1 0 0,1 0-1 0 0,-1 0 1 0 0,1 0-1 0 0,1-1 1 0 0,-1 0-1 0 0,9 6 1 0 0,-14-10-34 0 0,1 0 0 0 0,-1-1 0 0 0,0 1 1 0 0,1 0-1 0 0,-1-1 0 0 0,1 1 0 0 0,-1-1 1 0 0,1 1-1 0 0,-1-1 0 0 0,1 0 0 0 0,-1 1 1 0 0,1-1-1 0 0,-1 0 0 0 0,1 0 1 0 0,0 0-1 0 0,-1 0 0 0 0,1 0 0 0 0,-1-1 1 0 0,1 1-1 0 0,-1-1 0 0 0,1 1 0 0 0,-1-1 1 0 0,3 0-1 0 0,-2-1 10 0 0,0 1 0 0 0,0-1 1 0 0,0 0-1 0 0,-1 0 0 0 0,1 0 1 0 0,0 0-1 0 0,-1 0 0 0 0,0 0 1 0 0,1 0-1 0 0,-1 0 0 0 0,0-1 1 0 0,0 1-1 0 0,0-4 0 0 0,2-4-60 0 0,-1 0 0 0 0,0 0 0 0 0,0-1-1 0 0,-2 1 1 0 0,0-21 0 0 0,0 22-675 0 0,-1 1 0 0 0,0 0 1 0 0,-1 0-1 0 0,-4-12 0 0 0,5 18 262 0 0,0-1 0 0 0,0 1 0 0 0,0-1 0 0 0,0 1 0 0 0,-1 0-1 0 0,1-1 1 0 0,-1 1 0 0 0,0 0 0 0 0,0 0 0 0 0,1 0 0 0 0,-1 0 0 0 0,-1 0 0 0 0,1 1 0 0 0,0-1 0 0 0,0 0 0 0 0,-3 0-1 0 0,-6-2-4366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44 10058 0 0,'-1'0'166'0'0,"1"0"-1"0"0,0 0 1 0 0,-1 0-1 0 0,1 1 1 0 0,0-1-1 0 0,0 0 1 0 0,-1 0-1 0 0,1 0 1 0 0,0 0-1 0 0,-1 1 1 0 0,1-1-1 0 0,0 0 1 0 0,0 0-1 0 0,0 1 1 0 0,-1-1-1 0 0,1 0 1 0 0,0 0-1 0 0,0 1 1 0 0,0-1-1 0 0,0 0 1 0 0,-1 1-1 0 0,1-1 1 0 0,0 0-1 0 0,0 1 1 0 0,0-1-1 0 0,0 0 1 0 0,0 1-1 0 0,0-1 1 0 0,0 0-1 0 0,0 1 1 0 0,0-1-1 0 0,0 0 1 0 0,0 1-1 0 0,0-1 1 0 0,0 0-1 0 0,0 1 1 0 0,0-1-1 0 0,0 0 1 0 0,0 1-1 0 0,1-1 1 0 0,13 10 2235 0 0,23 2-1591 0 0,-26-9-788 0 0,6 1-627 0 0,0-1-1 0 0,21 2 0 0 0,-33-5-462 0 0,0 0-1 0 0,0 0 1 0 0,-1-1-1 0 0,1 1 1 0 0,0-1 0 0 0,-1 0-1 0 0,9-3 1 0 0,-4 0-4276 0 0</inkml:trace>
  <inkml:trace contextRef="#ctx0" brushRef="#br0" timeOffset="1">234 1 8418 0 0,'-7'1'9307'0'0,"7"-1"-9144"0"0,-2 17 2675 0 0,4 21-2494 0 0,-2-37-95 0 0,2 25-352 0 0,7 54 887 0 0,2-42-2515 0 0,7-8-3340 0 0,-12-24 1313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 13259 0 0,'0'-3'3894'0'0,"8"4"-1665"0"0,18 4-1043 0 0,15 2-1056 0 0,-39-7-123 0 0,0 0-1 0 0,0 0 1 0 0,0 0 0 0 0,0-1 0 0 0,0 1 0 0 0,0 0 0 0 0,0-1-1 0 0,0 0 1 0 0,-1 1 0 0 0,1-1 0 0 0,3-2 0 0 0,-7 1-63 0 0,-13 7-86 0 0,13-4 111 0 0,-8 3-77 0 0,0 0-1 0 0,0 0 1 0 0,1 1-1 0 0,-1 1 1 0 0,-14 10 0 0 0,23-14 117 0 0,-1 0 0 0 0,0-1 1 0 0,1 1-1 0 0,-1 0 1 0 0,1 0-1 0 0,0-1 1 0 0,0 1-1 0 0,-1 0 1 0 0,1 0-1 0 0,0 1 1 0 0,1-1-1 0 0,-1 0 1 0 0,0 0-1 0 0,1 0 1 0 0,-1 1-1 0 0,1-1 1 0 0,0 0-1 0 0,-1 0 1 0 0,1 1-1 0 0,0-1 1 0 0,0 0-1 0 0,1 0 1 0 0,-1 1-1 0 0,0-1 1 0 0,1 0-1 0 0,0 0 1 0 0,-1 1-1 0 0,1-1 1 0 0,0 0-1 0 0,0 0 1 0 0,0 0-1 0 0,0 0 0 0 0,2 2 1 0 0,3 5 42 0 0,1 0-1 0 0,-1-1 1 0 0,1 1 0 0 0,1-1 0 0 0,0-1-1 0 0,0 1 1 0 0,12 7 0 0 0,-17-13-205 0 0,0 1 0 0 0,0-1-1 0 0,1 0 1 0 0,-1 0 0 0 0,1 0 0 0 0,-1 0-1 0 0,1-1 1 0 0,-1 0 0 0 0,1 1 0 0 0,0-1 0 0 0,0-1-1 0 0,0 1 1 0 0,0 0 0 0 0,0-1 0 0 0,0 0-1 0 0,-1 0 1 0 0,1 0 0 0 0,0 0 0 0 0,0-1 0 0 0,0 0-1 0 0,0 1 1 0 0,0-1 0 0 0,4-3 0 0 0,-6 4-259 0 0,-1-1 0 0 0,0 0 0 0 0,1 0 0 0 0,-1 0-1 0 0,0 0 1 0 0,0 0 0 0 0,0 0 0 0 0,0 0 0 0 0,0-1 0 0 0,0 1 0 0 0,0 0 0 0 0,-1-1 0 0 0,1 1 0 0 0,0 0 0 0 0,-1-1 0 0 0,1 1 0 0 0,-1-1 0 0 0,1 1 0 0 0,-1-1 0 0 0,1-1 0 0 0,0-5-4206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1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10226 0 0,'5'3'1043'0'0,"0"1"1"0"0,0-1-1 0 0,0 0 0 0 0,0 0 0 0 0,1-1 0 0 0,6 2 0 0 0,35 8 1770 0 0,-10-3-4160 0 0,-3 4-3449 0 0</inkml:trace>
  <inkml:trace contextRef="#ctx0" brushRef="#br0" timeOffset="1">36 203 14403 0 0,'0'1'222'0'0,"-1"-1"0"0"0,1 0 0 0 0,0 1 0 0 0,0-1 0 0 0,0 0 0 0 0,0 1 0 0 0,-1-1 0 0 0,1 1 0 0 0,0-1-1 0 0,0 1 1 0 0,0-1 0 0 0,0 0 0 0 0,0 1 0 0 0,0-1 0 0 0,0 1 0 0 0,0-1 0 0 0,0 1 0 0 0,0-1 0 0 0,0 1 0 0 0,0-1 0 0 0,0 0 0 0 0,1 1 0 0 0,-1-1 0 0 0,0 1 0 0 0,0-1-1 0 0,0 0 1 0 0,1 1 0 0 0,12 4 2683 0 0,23-8-1900 0 0,-25 2-481 0 0,57 4-1313 0 0,-46 1-2598 0 0,0 0-3841 0 0,-12-1-434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2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 4497 0 0,'-2'0'518'0'0,"-1"1"1"0"0,1-1-1 0 0,0 1 0 0 0,0 0 0 0 0,0 0 1 0 0,0 0-1 0 0,0 0 0 0 0,0 0 0 0 0,0 0 1 0 0,0 0-1 0 0,0 1 0 0 0,0-1 1 0 0,1 1-1 0 0,-1 0 0 0 0,1-1 0 0 0,-3 3 1 0 0,3-2-250 0 0,0 0 1 0 0,0 1 0 0 0,0-1 0 0 0,0 0-1 0 0,1 0 1 0 0,-1 1 0 0 0,1-1 0 0 0,-1 0-1 0 0,1 1 1 0 0,0-1 0 0 0,0 0 0 0 0,0 1-1 0 0,0 3 1 0 0,1-2-174 0 0,0 1 0 0 0,0 0-1 0 0,0-1 1 0 0,1 1 0 0 0,-1-1 0 0 0,1 1-1 0 0,0-1 1 0 0,1 0 0 0 0,-1 0 0 0 0,1 0-1 0 0,0 0 1 0 0,0 0 0 0 0,0-1 0 0 0,0 1-1 0 0,4 2 1 0 0,2 0-73 0 0,0 0 1 0 0,0-1-1 0 0,0 0 0 0 0,0 0 1 0 0,20 5-1 0 0,-27-9-26 0 0,1 0 1 0 0,0 0 0 0 0,0-1-1 0 0,-1 0 1 0 0,1 1-1 0 0,0-1 1 0 0,0 0-1 0 0,-1 0 1 0 0,1-1-1 0 0,0 1 1 0 0,0 0 0 0 0,3-2-1 0 0,-5 2-3 0 0,0-1-1 0 0,0 0 1 0 0,0 1-1 0 0,1-1 1 0 0,-1 0-1 0 0,0 0 0 0 0,0 0 1 0 0,0 0-1 0 0,0 0 1 0 0,0 0-1 0 0,-1 0 1 0 0,1 0-1 0 0,0 0 1 0 0,0-1-1 0 0,-1 1 1 0 0,1 0-1 0 0,-1 0 1 0 0,1-1-1 0 0,-1 1 1 0 0,1 0-1 0 0,-1-1 1 0 0,0 1-1 0 0,0 0 1 0 0,0-1-1 0 0,0-2 1 0 0,0-2-31 0 0,-1-1 0 0 0,0 0 0 0 0,0 1 1 0 0,0-1-1 0 0,-1 1 0 0 0,0 0 0 0 0,-1-1 1 0 0,1 1-1 0 0,-1 0 0 0 0,-1 0 0 0 0,1 1 1 0 0,-1-1-1 0 0,-4-5 0 0 0,6 7-8 0 0,-1 1 0 0 0,0-1 0 0 0,1 1 0 0 0,-1 0 0 0 0,0 0 0 0 0,-1 0 0 0 0,1 0 0 0 0,0 1 0 0 0,-1-1 0 0 0,0 1 0 0 0,1 0 0 0 0,-1 0 0 0 0,0 0 0 0 0,0 1 1 0 0,0-1-1 0 0,-1 1 0 0 0,1 0 0 0 0,0 0 0 0 0,0 0 0 0 0,-9 0 0 0 0,13 1 8 0 0,0 0 0 0 0,0 0 1 0 0,-1 0-1 0 0,1 0 1 0 0,0 0-1 0 0,0 0 0 0 0,-1 0 1 0 0,1 0-1 0 0,0 0 0 0 0,-1 0 1 0 0,1 0-1 0 0,0 0 1 0 0,0 0-1 0 0,-1 0 0 0 0,1 1 1 0 0,0-1-1 0 0,0 0 0 0 0,-1 0 1 0 0,1 0-1 0 0,0 0 1 0 0,0 0-1 0 0,0 1 0 0 0,-1-1 1 0 0,1 0-1 0 0,0 0 0 0 0,0 0 1 0 0,0 1-1 0 0,0-1 1 0 0,-1 0-1 0 0,1 0 0 0 0,0 1 1 0 0,0-1-1 0 0,0 0 0 0 0,0 0 1 0 0,0 1-1 0 0,0-1 1 0 0,0 0-1 0 0,0 0 0 0 0,0 1 1 0 0,0-1-1 0 0,0 0 0 0 0,0 0 1 0 0,0 1-1 0 0,0-1 1 0 0,0 0-1 0 0,0 0 0 0 0,0 1 1 0 0,0-1-1 0 0,0 0 1 0 0,0 0-1 0 0,0 1 0 0 0,0-1 1 0 0,0 0-1 0 0,1 0 0 0 0,-1 1 1 0 0,0-1-1 0 0,0 0 1 0 0,0 0-1 0 0,1 1 0 0 0,9 8-6315 0 0,-4-7 1607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6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14011 0 0,'7'-13'6408'0'0,"11"-7"-5493"0"0,-16 19-888 0 0,-1-1-1 0 0,1 1 1 0 0,0 0-1 0 0,0 0 1 0 0,0 0 0 0 0,0 0-1 0 0,0 0 1 0 0,0 0 0 0 0,0 0-1 0 0,1 0 1 0 0,-1 1 0 0 0,0-1-1 0 0,0 1 1 0 0,0 0 0 0 0,1 0-1 0 0,-1 0 1 0 0,0 0-1 0 0,1 0 1 0 0,-1 0 0 0 0,0 1-1 0 0,0-1 1 0 0,0 1 0 0 0,1-1-1 0 0,-1 1 1 0 0,0 0 0 0 0,0 0-1 0 0,0 0 1 0 0,0 0 0 0 0,0 0-1 0 0,0 0 1 0 0,0 1-1 0 0,-1-1 1 0 0,1 0 0 0 0,1 3-1 0 0,0-1 18 0 0,-1 0 0 0 0,0 1 1 0 0,0-1-1 0 0,0 1 0 0 0,-1-1 0 0 0,1 1 0 0 0,-1 0 0 0 0,0 0 0 0 0,0-1 0 0 0,0 1 0 0 0,0 0 0 0 0,-1 0 0 0 0,1 0 0 0 0,-1 0 0 0 0,0 0 0 0 0,-1 0 0 0 0,1 0 1 0 0,-2 7-1 0 0,0-3-64 0 0,-1 5 181 0 0,0 1 0 0 0,1 0 0 0 0,0 0 1 0 0,1 16-1 0 0,1-28-126 0 0,0 0-1 0 0,0 1 1 0 0,0-1-1 0 0,0 0 1 0 0,0 0 0 0 0,1 0-1 0 0,-1 0 1 0 0,1 0 0 0 0,-1 1-1 0 0,1-1 1 0 0,0 0-1 0 0,0 0 1 0 0,0-1 0 0 0,0 1-1 0 0,0 0 1 0 0,0 0-1 0 0,1 0 1 0 0,-1-1 0 0 0,0 1-1 0 0,1-1 1 0 0,0 1-1 0 0,-1-1 1 0 0,1 1 0 0 0,0-1-1 0 0,0 0 1 0 0,-1 0 0 0 0,1 0-1 0 0,0 0 1 0 0,0 0-1 0 0,0 0 1 0 0,0-1 0 0 0,0 1-1 0 0,1-1 1 0 0,-1 1-1 0 0,3-1 1 0 0,-2 0-46 0 0,1 0-1 0 0,-1-1 1 0 0,0 0 0 0 0,0 0-1 0 0,0 0 1 0 0,0 0 0 0 0,1 0-1 0 0,-2 0 1 0 0,1-1 0 0 0,0 0-1 0 0,0 1 1 0 0,0-1 0 0 0,-1 0-1 0 0,1 0 1 0 0,-1-1 0 0 0,0 1-1 0 0,1 0 1 0 0,-1-1 0 0 0,0 0-1 0 0,0 1 1 0 0,-1-1 0 0 0,3-3 0 0 0,3-8-1064 0 0,1 0 0 0 0,-2 0 0 0 0,7-17 0 0 0,-9 17-1247 0 0,0 1-1 0 0,0-1 1 0 0,1-14-1 0 0,-3 3-3986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2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8570 0 0,'0'16'4879'0'0,"0"51"-2244"0"0,0-64-2647 0 0,0 0-1 0 0,0 0 0 0 0,1 0 1 0 0,-1 0-1 0 0,1 0 1 0 0,0 0-1 0 0,0 0 0 0 0,0 0 1 0 0,0 0-1 0 0,1-1 1 0 0,-1 1-1 0 0,1 0 0 0 0,-1-1 1 0 0,1 1-1 0 0,0-1 1 0 0,0 0-1 0 0,0 1 0 0 0,5 2 1 0 0,-4-4 61 0 0,0 1-1 0 0,1-1 1 0 0,0-1 0 0 0,-1 1 0 0 0,1 0-1 0 0,0-1 1 0 0,-1 0 0 0 0,1 0 0 0 0,0 0 0 0 0,-1 0-1 0 0,6-1 1 0 0,17-7-692 0 0,-24 7 324 0 0,-1 1 0 0 0,0-1 0 0 0,1 0 0 0 0,-1 0 0 0 0,0 0 1 0 0,0 0-1 0 0,0 0 0 0 0,0 0 0 0 0,0 0 0 0 0,0 0 0 0 0,0 0 0 0 0,2-3 0 0 0,-2 1-2199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3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11995 0 0,'-1'5'425'0'0,"-1"-1"1"0"0,1 0 0 0 0,0 1 0 0 0,0 0-1 0 0,0-1 1 0 0,0 1 0 0 0,1-1 0 0 0,0 1-1 0 0,0 0 1 0 0,0-1 0 0 0,1 1 0 0 0,-1 0-1 0 0,1-1 1 0 0,0 1 0 0 0,0-1 0 0 0,3 7 0 0 0,-2-9-399 0 0,-1 1 1 0 0,1-1-1 0 0,0 1 1 0 0,0-1-1 0 0,0 1 1 0 0,0-1 0 0 0,0 0-1 0 0,0 0 1 0 0,1 0-1 0 0,-1 0 1 0 0,1-1 0 0 0,0 1-1 0 0,-1 0 1 0 0,1-1-1 0 0,0 0 1 0 0,0 0-1 0 0,0 0 1 0 0,0 0 0 0 0,0 0-1 0 0,0-1 1 0 0,0 1-1 0 0,0-1 1 0 0,0 0-1 0 0,0 0 1 0 0,5 0 0 0 0,-2 0-226 0 0,-1-1 0 0 0,0 1 0 0 0,0-1 0 0 0,0 0 0 0 0,1 0 0 0 0,-1-1 0 0 0,0 0 1 0 0,8-3-1 0 0,-10 3-454 0 0,1-1 0 0 0,-1 1 0 0 0,0-1 1 0 0,1 1-1 0 0,-1-1 0 0 0,0 0 0 0 0,-1 0 1 0 0,1 0-1 0 0,0 0 0 0 0,-1-1 0 0 0,3-4 1 0 0,6-7-5184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56 10890 0 0,'-3'-1'325'0'0,"1"0"0"0"0,0 1-1 0 0,0 0 1 0 0,0-1-1 0 0,0 1 1 0 0,-1 0 0 0 0,1 0-1 0 0,0 0 1 0 0,0 0 0 0 0,0 0-1 0 0,-1 1 1 0 0,1-1-1 0 0,0 1 1 0 0,0-1 0 0 0,0 1-1 0 0,0 0 1 0 0,0 0-1 0 0,0 0 1 0 0,0 0 0 0 0,0 0-1 0 0,0 0 1 0 0,0 0 0 0 0,0 1-1 0 0,1-1 1 0 0,-2 2-1 0 0,2 0-187 0 0,-1-1 0 0 0,1 0 0 0 0,1 0 0 0 0,-1 1 0 0 0,0-1 0 0 0,1 1-1 0 0,-1-1 1 0 0,1 0 0 0 0,0 1 0 0 0,-1-1 0 0 0,1 1 0 0 0,1-1 0 0 0,-1 1-1 0 0,0-1 1 0 0,0 1 0 0 0,1-1 0 0 0,0 1 0 0 0,-1-1 0 0 0,1 0 0 0 0,0 1-1 0 0,0-1 1 0 0,2 3 0 0 0,0 1-109 0 0,0-1 1 0 0,0 0-1 0 0,1 1 0 0 0,0-1 0 0 0,0 0 1 0 0,0 0-1 0 0,0-1 0 0 0,1 0 0 0 0,10 8 1 0 0,-14-11-39 0 0,0 0 0 0 0,1 0 0 0 0,-1-1 0 0 0,1 1 0 0 0,-1 0 0 0 0,1-1 0 0 0,0 1 0 0 0,-1-1 0 0 0,1 0 1 0 0,-1 1-1 0 0,1-1 0 0 0,0 0 0 0 0,-1 0 0 0 0,1 0 0 0 0,0 0 0 0 0,-1 0 0 0 0,3-1 0 0 0,-2 0-36 0 0,0 1-1 0 0,-1-1 1 0 0,1 0-1 0 0,0 0 1 0 0,-1-1-1 0 0,1 1 0 0 0,-1 0 1 0 0,0 0-1 0 0,1-1 1 0 0,-1 1-1 0 0,0-1 1 0 0,0 1-1 0 0,0-1 1 0 0,0 1-1 0 0,0-1 0 0 0,0 0 1 0 0,0 0-1 0 0,0 1 1 0 0,0-3-1 0 0,0 0-92 0 0,0 0 0 0 0,0 1 0 0 0,0-1 0 0 0,0 0 0 0 0,0 0 0 0 0,-1 0 0 0 0,0 0 0 0 0,1 0 0 0 0,-2 0 0 0 0,1 0 0 0 0,0 0 1 0 0,-1 0-1 0 0,0 0 0 0 0,0 1 0 0 0,0-1 0 0 0,0 0 0 0 0,0 0 0 0 0,-1 1 0 0 0,0-1 0 0 0,0 1 0 0 0,0-1 0 0 0,0 1 0 0 0,0 0 0 0 0,-1 0 0 0 0,1 0 0 0 0,-1 0 0 0 0,-5-4 0 0 0,8 7 174 0 0,0 0 0 0 0,0 0 1 0 0,0 0-1 0 0,0 0 0 0 0,-1 0 0 0 0,1 0 0 0 0,0 0 1 0 0,0 0-1 0 0,0 0 0 0 0,0-1 0 0 0,0 1 1 0 0,0 0-1 0 0,0 0 0 0 0,0 0 0 0 0,-1 0 1 0 0,1 0-1 0 0,0 0 0 0 0,0 0 0 0 0,0 0 1 0 0,0-1-1 0 0,0 1 0 0 0,0 0 0 0 0,0 0 0 0 0,0 0 1 0 0,0 0-1 0 0,0 0 0 0 0,0 0 0 0 0,0-1 1 0 0,0 1-1 0 0,0 0 0 0 0,0 0 0 0 0,0 0 1 0 0,0 0-1 0 0,0 0 0 0 0,0-1 0 0 0,0 1 1 0 0,0 0-1 0 0,0 0 0 0 0,0 0 0 0 0,0 0 0 0 0,0 0 1 0 0,0 0-1 0 0,0-1 0 0 0,0 1 0 0 0,0 0 1 0 0,1 0-1 0 0,-1 0 0 0 0,0 0 0 0 0,0 0 1 0 0,0 0-1 0 0,0 0 0 0 0,0 0 0 0 0,0 0 1 0 0,0-1-1 0 0,0 1 0 0 0,1 0 0 0 0,-1 0 0 0 0,0 0 1 0 0,0 0-1 0 0,0 0 0 0 0,15-3 663 0 0,15 2-503 0 0,-19 2-226 0 0,-1-1 1 0 0,1-1 0 0 0,15-2-1 0 0,-25 3-42 0 0,1-1 0 0 0,-1 1 1 0 0,1 0-1 0 0,-1-1 0 0 0,0 1 0 0 0,0-1 0 0 0,1 1 0 0 0,-1-1 1 0 0,0 0-1 0 0,0 1 0 0 0,0-1 0 0 0,0 0 0 0 0,1 0 0 0 0,-1 0 1 0 0,0 0-1 0 0,1-1 0 0 0,-2 1-21 0 0,0 0 0 0 0,0 0 0 0 0,1 0 0 0 0,-1 0 0 0 0,0 0 0 0 0,0 0 0 0 0,0 0 0 0 0,0 0 0 0 0,0 0 0 0 0,-1 0 0 0 0,1 0 0 0 0,0 0 0 0 0,0 0 0 0 0,-1 0 0 0 0,1 0 0 0 0,0 0 0 0 0,-1 0 0 0 0,1 0 0 0 0,-1 0 0 0 0,1 0 0 0 0,-1 0 0 0 0,0 0 0 0 0,1 1 0 0 0,-1-1 0 0 0,-1-1 0 0 0,2 2 111 0 0,0-1 0 0 0,-1 1 0 0 0,1 0 0 0 0,0 0 0 0 0,0 0 0 0 0,0 0 0 0 0,0-1-1 0 0,0 1 1 0 0,-1 0 0 0 0,1 0 0 0 0,0 0 0 0 0,0 0 0 0 0,0 0 0 0 0,0-1 0 0 0,-1 1 0 0 0,1 0-1 0 0,0 0 1 0 0,0 0 0 0 0,0 0 0 0 0,-1 0 0 0 0,1 0 0 0 0,0 0 0 0 0,0 0 0 0 0,-1 0 0 0 0,1 0-1 0 0,0 0 1 0 0,0 0 0 0 0,0 0 0 0 0,-1 0 0 0 0,1 0 0 0 0,0 0 0 0 0,0 0 0 0 0,0 0 0 0 0,-1 0-1 0 0,1 0 1 0 0,0 0 0 0 0,0 0 0 0 0,-1 0 0 0 0,1 0 0 0 0,0 1 0 0 0,0-1 0 0 0,0 0-1 0 0,-6 12 1176 0 0,2 13 600 0 0,2 6-809 0 0,3 49-1 0 0,10-23-2155 0 0,-10-52 498 0 0,1 1 0 0 0,0-1 0 0 0,1 0-1 0 0,-1 0 1 0 0,1 0 0 0 0,0 0 0 0 0,5 5 0 0 0,-7-9 41 0 0,5 5-1640 0 0,0-4-2044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3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 8714 0 0,'-2'-19'7294'0'0,"0"31"-2285"0"0,2 34-2070 0 0,0-45-2991 0 0,0 34 138 0 0,1 1 1 0 0,12 62 0 0 0,-4-62-3850 0 0,3-3-3478 0 0,-7-23-174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15 10122 0 0,'-32'-15'8750'0'0,"49"22"-7743"0"0,-6-3-907 0 0,1 1 9 0 0,-1-1-1 0 0,0 1 1 0 0,0 1 0 0 0,-1 0-1 0 0,14 11 1 0 0,-21-15-94 0 0,-1 1-1 0 0,1-1 1 0 0,-1 1 0 0 0,0-1 0 0 0,0 1 0 0 0,0 0-1 0 0,0 0 1 0 0,-1 0 0 0 0,1 0 0 0 0,-1 0 0 0 0,1 0-1 0 0,-1 0 1 0 0,0 1 0 0 0,-1-1 0 0 0,1 0-1 0 0,0 1 1 0 0,-1-1 0 0 0,0 0 0 0 0,0 1 0 0 0,0-1-1 0 0,0 1 1 0 0,-1-1 0 0 0,1 0 0 0 0,-2 5 0 0 0,0 0-66 0 0,0 0 0 0 0,-1 0 0 0 0,0-1 1 0 0,0 1-1 0 0,-1-1 0 0 0,0 1 0 0 0,-7 10 1 0 0,8-15 8 0 0,1 1 1 0 0,-1-1-1 0 0,0 0 1 0 0,0 0-1 0 0,0 0 1 0 0,0 0-1 0 0,-1-1 1 0 0,1 1-1 0 0,-1-1 1 0 0,0 0-1 0 0,1 0 1 0 0,-1 0-1 0 0,0 0 1 0 0,0-1 0 0 0,0 0-1 0 0,-6 2 1 0 0,29-4 389 0 0,1 1 0 0 0,35 4 0 0 0,-8 1-1296 0 0,-2-5-3821 0 0,-39-1 1150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12523 0 0,'2'0'1176'0'0,"3"-1"-264"0"0,2 1 0 0 0,0 0-264 0 0,-1 1-287 0 0,3-1-177 0 0,0 1-96 0 0,0-1-48 0 0,0 1-32 0 0,1-1-160 0 0,-1 0-505 0 0,1 0-815 0 0,-1-1-1112 0 0,-1 0-4202 0 0</inkml:trace>
  <inkml:trace contextRef="#ctx0" brushRef="#br0" timeOffset="1">135 1 9402 0 0,'-9'7'6034'0'0,"5"8"-3465"0"0,4 17-1865 0 0,0-23-60 0 0,0 10-354 0 0,2 0 0 0 0,2 20 0 0 0,7-1-1541 0 0,7-6-3899 0 0,-13-27 1781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5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11947 0 0,'0'0'145'0'0,"1"-1"0"0"0,-1 1 0 0 0,0-1 1 0 0,1 1-1 0 0,-1-1 0 0 0,1 1 1 0 0,-1-1-1 0 0,1 1 0 0 0,-1-1 0 0 0,0 1 1 0 0,1-1-1 0 0,0 1 0 0 0,-1 0 0 0 0,1-1 1 0 0,-1 1-1 0 0,1 0 0 0 0,-1 0 1 0 0,1-1-1 0 0,0 1 0 0 0,-1 0 0 0 0,1 0 1 0 0,0 0-1 0 0,-1 0 0 0 0,1 0 1 0 0,-1 0-1 0 0,1 0 0 0 0,0 0 0 0 0,-1 0 1 0 0,1 0-1 0 0,0 0 0 0 0,-1 0 1 0 0,1 0-1 0 0,0 1 0 0 0,-1-1 0 0 0,1 0 1 0 0,-1 0-1 0 0,2 1 0 0 0,25 7 1480 0 0,-25-7-1575 0 0,0 0 1 0 0,1 0-1 0 0,-1 0 0 0 0,0 0 1 0 0,1 0-1 0 0,-1 0 0 0 0,0 1 0 0 0,0-1 1 0 0,0 1-1 0 0,0 0 0 0 0,0-1 1 0 0,0 1-1 0 0,-1 0 0 0 0,1 0 0 0 0,-1 0 1 0 0,1 0-1 0 0,-1 1 0 0 0,0-1 1 0 0,0 0-1 0 0,0 1 0 0 0,0-1 0 0 0,0 0 1 0 0,0 1-1 0 0,-1-1 0 0 0,1 1 1 0 0,0 3-1 0 0,-2-2-37 0 0,1 0 0 0 0,-1 0 0 0 0,0 0 1 0 0,0 0-1 0 0,0 0 0 0 0,0 0 0 0 0,-1-1 0 0 0,0 1 0 0 0,1 0 1 0 0,-1-1-1 0 0,-1 1 0 0 0,1-1 0 0 0,0 0 0 0 0,-1 0 0 0 0,0 0 1 0 0,-4 4-1 0 0,3-4-43 0 0,1 1 0 0 0,-1-2 0 0 0,0 1 0 0 0,0 0 0 0 0,0-1 1 0 0,-1 0-1 0 0,1 0 0 0 0,-1 0 0 0 0,1 0 0 0 0,-1-1 0 0 0,1 0 1 0 0,-9 2-1 0 0,54-1 278 0 0,-27-1-526 0 0,-1-1 0 0 0,1 0 1 0 0,23-2-1 0 0,-30 0-323 0 0,38-9-7692 0 0,-35 6 2405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5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9978 0 0,'0'0'250'0'0,"-1"1"1"0"0,1-1-1 0 0,0 1 0 0 0,-1 0 0 0 0,1-1 0 0 0,-1 1 0 0 0,1 0 1 0 0,0 0-1 0 0,0-1 0 0 0,-1 1 0 0 0,1 0 0 0 0,0 0 1 0 0,0-1-1 0 0,0 1 0 0 0,0 0 0 0 0,0 0 0 0 0,0-1 1 0 0,0 1-1 0 0,0 0 0 0 0,0 0 0 0 0,0 0 0 0 0,0-1 1 0 0,0 1-1 0 0,1 0 0 0 0,0 1 0 0 0,6 26 296 0 0,-5-23-6 0 0,3 13-200 0 0,-4-9-253 0 0,2-1-1 0 0,-1 1 1 0 0,1 0 0 0 0,1-1-1 0 0,5 12 1 0 0,-7-18-85 0 0,-1-1 1 0 0,0 1-1 0 0,0 0 0 0 0,1-1 1 0 0,-1 1-1 0 0,1-1 1 0 0,-1 0-1 0 0,1 1 1 0 0,0-1-1 0 0,-1 0 0 0 0,1 0 1 0 0,0 0-1 0 0,0 0 1 0 0,0 0-1 0 0,0-1 0 0 0,0 1 1 0 0,0 0-1 0 0,0-1 1 0 0,0 0-1 0 0,0 1 0 0 0,0-1 1 0 0,0 0-1 0 0,0 0 1 0 0,0 0-1 0 0,0 0 0 0 0,1-1 1 0 0,-1 1-1 0 0,3-1 1 0 0,2-1-54 0 0,8-1-2668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4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 12715 0 0,'1'7'620'0'0,"1"0"1"0"0,1-1 0 0 0,-1 1 0 0 0,1 0-1 0 0,0-1 1 0 0,0 0 0 0 0,1 0 0 0 0,0 0-1 0 0,0 0 1 0 0,0-1 0 0 0,10 10 0 0 0,-12-13-564 0 0,0 0 0 0 0,1 0 0 0 0,0 0 0 0 0,-1-1 0 0 0,1 1 0 0 0,0-1 1 0 0,0 0-1 0 0,0 0 0 0 0,0 0 0 0 0,0 0 0 0 0,0 0 0 0 0,0 0 0 0 0,0-1 1 0 0,0 0-1 0 0,0 0 0 0 0,0 1 0 0 0,0-2 0 0 0,0 1 0 0 0,0 0 1 0 0,1-1-1 0 0,-1 1 0 0 0,0-1 0 0 0,0 0 0 0 0,0 0 0 0 0,-1 0 0 0 0,1 0 1 0 0,0-1-1 0 0,0 1 0 0 0,4-4 0 0 0,-6 4-51 0 0,0 1-1 0 0,0-1 1 0 0,1 0-1 0 0,-1 0 1 0 0,0 0-1 0 0,0 0 1 0 0,0 0 0 0 0,0 0-1 0 0,0 0 1 0 0,0 0-1 0 0,-1 0 1 0 0,1 0-1 0 0,0 0 1 0 0,0 0 0 0 0,-1-1-1 0 0,1 1 1 0 0,-1 0-1 0 0,1-1 1 0 0,-1 1-1 0 0,0 0 1 0 0,1-1 0 0 0,-1 1-1 0 0,0 0 1 0 0,0-1-1 0 0,0 1 1 0 0,0-1-1 0 0,0 1 1 0 0,0 0-1 0 0,0-1 1 0 0,-1 1 0 0 0,1 0-1 0 0,0-1 1 0 0,-1 1-1 0 0,1 0 1 0 0,-1-1-1 0 0,0 1 1 0 0,1 0 0 0 0,-1 0-1 0 0,0-1 1 0 0,0 1-1 0 0,1 0 1 0 0,-1 0-1 0 0,0 0 1 0 0,0 0 0 0 0,0 0-1 0 0,-2-1 1 0 0,-1-2 23 0 0,0 1-1 0 0,0-1 1 0 0,-1 1 0 0 0,1 0 0 0 0,-1 0 0 0 0,0 0-1 0 0,0 1 1 0 0,0 0 0 0 0,0-1 0 0 0,-10-1 0 0 0,12 3-7 0 0,-1 1 1 0 0,1 0-1 0 0,-1-1 1 0 0,1 2 0 0 0,-1-1-1 0 0,1 0 1 0 0,-1 1-1 0 0,1-1 1 0 0,0 1-1 0 0,-1 0 1 0 0,1 0 0 0 0,0 0-1 0 0,-1 1 1 0 0,1-1-1 0 0,0 1 1 0 0,0-1-1 0 0,0 1 1 0 0,0 0 0 0 0,1 1-1 0 0,-1-1 1 0 0,0 0-1 0 0,1 1 1 0 0,0-1-1 0 0,-1 1 1 0 0,1 0-1 0 0,0 0 1 0 0,0 0 0 0 0,1 0-1 0 0,-1 0 1 0 0,1 0-1 0 0,-1 0 1 0 0,1 1-1 0 0,-1 3 1 0 0,1-3-201 0 0,1-1-1 0 0,0 1 1 0 0,0 0 0 0 0,0-1-1 0 0,0 1 1 0 0,0-1 0 0 0,1 1-1 0 0,-1 0 1 0 0,1-1-1 0 0,0 1 1 0 0,0-1 0 0 0,0 1-1 0 0,3 4 1 0 0,10 8-6639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51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27 4353 0 0,'-3'-3'2069'0'0,"0"1"-1061"0"0,1-1 1 0 0,-1 1-1 0 0,0 0 0 0 0,0 0 1 0 0,0 0-1 0 0,0 0 1 0 0,0 1-1 0 0,0 0 0 0 0,0-1 1 0 0,0 1-1 0 0,-1 0 0 0 0,1 0 1 0 0,0 1-1 0 0,-5-1 0 0 0,43 13-282 0 0,42-4-1992 0 0,-51-8-2411 0 0,0-1-4144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40 10002 0 0,'-1'-3'680'0'0,"0"1"-18"0"0,0-1 0 0 0,0 1-1 0 0,1 0 1 0 0,-1-1 0 0 0,0 1 0 0 0,1 0 0 0 0,0-1-1 0 0,0 1 1 0 0,-1-1 0 0 0,1 1 0 0 0,1-1-1 0 0,-1 1 1 0 0,1-3 0 0 0,1 11 3238 0 0,9 24-2752 0 0,2 67-203 0 0,-11-77-1131 0 0,-1-1 1 0 0,2 1-1 0 0,1 0 1 0 0,0-1-1 0 0,2 0 1 0 0,0 0-1 0 0,9 19 1 0 0,-13-35-297 0 0,0 0 1 0 0,0 0-1 0 0,0 0 0 0 0,0-1 0 0 0,0 1 1 0 0,0 0-1 0 0,4 2 0 0 0,-5-4-31 0 0,0 0-1 0 0,0-1 0 0 0,0 1 0 0 0,0-1 1 0 0,0 1-1 0 0,1 0 0 0 0,-1-1 0 0 0,0 0 1 0 0,0 1-1 0 0,1-1 0 0 0,-1 0 0 0 0,0 0 1 0 0,0 0-1 0 0,3 0 0 0 0,7-1-6749 0 0</inkml:trace>
  <inkml:trace contextRef="#ctx0" brushRef="#br0" timeOffset="1">243 271 18788 0 0,'-3'-3'1528'0'0,"0"-1"-423"0"0,-1-1-233 0 0,2 2-304 0 0,1 3-280 0 0,0 0-248 0 0,1 1-368 0 0,1 3-552 0 0,7 1-4922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5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10338 0 0,'0'0'214'0'0,"-1"1"1"0"0,1-1-1 0 0,0 0 0 0 0,-1 0 1 0 0,1 1-1 0 0,0-1 0 0 0,-1 0 0 0 0,1 1 1 0 0,0-1-1 0 0,-1 0 0 0 0,1 1 0 0 0,0-1 1 0 0,0 1-1 0 0,-1-1 0 0 0,1 1 0 0 0,0-1 1 0 0,0 0-1 0 0,0 1 0 0 0,0-1 1 0 0,-1 1-1 0 0,1-1 0 0 0,0 1 0 0 0,0-1 1 0 0,0 1-1 0 0,0-1 0 0 0,0 1 0 0 0,0-1 1 0 0,1 1-1 0 0,11 2 2204 0 0,31-10-2513 0 0,-32 5 500 0 0,-5 1-443 0 0,1 0 0 0 0,0 0-1 0 0,-1 1 1 0 0,1 0 0 0 0,0 0 0 0 0,-1 1 0 0 0,1 0-1 0 0,8 2 1 0 0,-17-1 0 0 0,-1 0 1 0 0,1 0-1 0 0,0 1 0 0 0,-1-1 1 0 0,0 0-1 0 0,1-1 0 0 0,-1 1 0 0 0,0-1 1 0 0,-4 3-1 0 0,4-3 22 0 0,-2 2 71 0 0,1 1 1 0 0,0-1-1 0 0,1 0 1 0 0,-1 1-1 0 0,1 0 1 0 0,-1 0-1 0 0,1 0 1 0 0,0 0 0 0 0,-4 9-1 0 0,6-12-42 0 0,1 0 1 0 0,-1 0-1 0 0,0 0 0 0 0,1 0 0 0 0,-1 0 1 0 0,1 0-1 0 0,0 1 0 0 0,-1-1 0 0 0,1 0 1 0 0,0 0-1 0 0,-1 0 0 0 0,1 1 1 0 0,0-1-1 0 0,0 0 0 0 0,0 0 0 0 0,0 1 1 0 0,0-1-1 0 0,0 0 0 0 0,1 0 0 0 0,-1 0 1 0 0,0 1-1 0 0,1-1 0 0 0,-1 0 0 0 0,1 0 1 0 0,-1 0-1 0 0,1 0 0 0 0,-1 0 1 0 0,1 0-1 0 0,0 0 0 0 0,-1 0 0 0 0,1 0 1 0 0,0 0-1 0 0,0 0 0 0 0,0 0 0 0 0,0 0 1 0 0,0-1-1 0 0,0 1 0 0 0,0 0 0 0 0,0-1 1 0 0,0 1-1 0 0,0 0 0 0 0,0-1 0 0 0,0 0 1 0 0,1 1-1 0 0,-1-1 0 0 0,1 1 1 0 0,-1-1 18 0 0,0 0 0 0 0,0 1 0 0 0,0-1 0 0 0,0 0 0 0 0,1 0 0 0 0,-1 1 0 0 0,0-1 0 0 0,0 0 0 0 0,0 0 0 0 0,0 0 0 0 0,0 0 0 0 0,0-1 0 0 0,0 1 1 0 0,0 0-1 0 0,0 0 0 0 0,0-1 0 0 0,0 1 0 0 0,0 0 0 0 0,0-1 0 0 0,0 1 0 0 0,0-1 0 0 0,0 1 0 0 0,0-1 0 0 0,-1 0 0 0 0,1 1 0 0 0,0-1 1 0 0,1-1-1 0 0,-2 1 9 0 0,1-1 0 0 0,0 0 0 0 0,0 0 0 0 0,-1 0 0 0 0,1 1 1 0 0,-1-1-1 0 0,1 0 0 0 0,-1 0 0 0 0,0 0 0 0 0,0 0 0 0 0,0 0 1 0 0,0 0-1 0 0,-1-3 0 0 0,0-2-51 0 0,0 0 1 0 0,0 0 0 0 0,-1 0-1 0 0,-1 0 1 0 0,1 1-1 0 0,-1-1 1 0 0,-3-6 0 0 0,-6 0-825 0 0,10 11 572 0 0,0 0-1 0 0,0 0 1 0 0,1 1-1 0 0,-1-1 1 0 0,0 0 0 0 0,1 0-1 0 0,0 0 1 0 0,-1-1-1 0 0,1 1 1 0 0,0 0-1 0 0,0 0 1 0 0,-1-5 0 0 0,2 6 56 0 0,1 1 1 0 0,-1 0-1 0 0,1-1 1 0 0,-1 1-1 0 0,0 0 1 0 0,1-1 0 0 0,-1 1-1 0 0,1 0 1 0 0,-1-1-1 0 0,1 1 1 0 0,-1 0-1 0 0,1 0 1 0 0,-1 0-1 0 0,1 0 1 0 0,-1-1 0 0 0,1 1-1 0 0,0 0 1 0 0,-1 0-1 0 0,1 0 1 0 0,-1 0-1 0 0,1 0 1 0 0,-1 0 0 0 0,1 1-1 0 0,-1-1 1 0 0,1 0-1 0 0,-1 0 1 0 0,1 0-1 0 0,-1 0 1 0 0,1 1-1 0 0,0-1 1 0 0,20 6-5116 0 0,-11-5 1199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52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6441 0 0,'0'0'42'0'0,"0"-1"0"0"0,0 1-1 0 0,0 0 1 0 0,0-1-1 0 0,0 1 1 0 0,1 0-1 0 0,-1-1 1 0 0,0 1 0 0 0,0 0-1 0 0,0 0 1 0 0,1-1-1 0 0,-1 1 1 0 0,0 0-1 0 0,0 0 1 0 0,1-1 0 0 0,-1 1-1 0 0,0 0 1 0 0,1 0-1 0 0,-1 0 1 0 0,0 0 0 0 0,0-1-1 0 0,1 1 1 0 0,-1 0-1 0 0,1 0 1 0 0,-1 0-1 0 0,0 0 1 0 0,1 0 0 0 0,-1 0-1 0 0,0 0 1 0 0,1 0-1 0 0,-1 0 1 0 0,0 0-1 0 0,1 0 1 0 0,-1 0 0 0 0,0 0-1 0 0,1 0 1 0 0,4 15 2975 0 0,-5 36 3216 0 0,-1-35-5136 0 0,1-15-1122 0 0,0 1 0 0 0,0-1 0 0 0,0 0 0 0 0,0 1 1 0 0,0-1-1 0 0,0 1 0 0 0,0-1 0 0 0,0 0 0 0 0,1 1 0 0 0,-1-1 1 0 0,1 0-1 0 0,-1 1 0 0 0,1-1 0 0 0,-1 0 0 0 0,1 1 1 0 0,0-1-1 0 0,-1 0 0 0 0,1 0 0 0 0,0 0 0 0 0,0 0 0 0 0,0 0 1 0 0,0 0-1 0 0,0 0 0 0 0,0 0 0 0 0,0 0 0 0 0,0 0 1 0 0,0 0-1 0 0,1-1 0 0 0,-1 1 0 0 0,0 0 0 0 0,0-1 0 0 0,1 1 1 0 0,-1-1-1 0 0,3 1 0 0 0,2-1-165 0 0,-1-1 1 0 0,1 0-1 0 0,-1 1 0 0 0,0-2 1 0 0,1 1-1 0 0,-1-1 1 0 0,7-2-1 0 0,3-2-181 0 0,-6 5-2067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52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8762 0 0,'0'1'347'0'0,"0"0"1"0"0,0 0-1 0 0,0 1 0 0 0,0-1 1 0 0,0 0-1 0 0,0 0 0 0 0,1 0 1 0 0,-1 1-1 0 0,0-1 0 0 0,1 0 1 0 0,-1 0-1 0 0,1 0 0 0 0,-1 0 1 0 0,1 0-1 0 0,0 0 0 0 0,0 0 1 0 0,-1 0-1 0 0,1 0 0 0 0,0 0 1 0 0,0 0-1 0 0,0 0 1 0 0,0-1-1 0 0,0 1 0 0 0,0 0 1 0 0,0-1-1 0 0,0 1 0 0 0,0-1 1 0 0,0 1-1 0 0,2 0 0 0 0,0-1-126 0 0,1 0 0 0 0,0 0 0 0 0,-1 0-1 0 0,1-1 1 0 0,0 1 0 0 0,0-1 0 0 0,6-2-1 0 0,26-4-409 0 0,-33 10-331 0 0,-7 6 228 0 0,-19 15 209 0 0,5-4 377 0 0,17-19-245 0 0,1 0-1 0 0,-1 0 1 0 0,1 0 0 0 0,-1 0 0 0 0,1 1 0 0 0,-1-1 0 0 0,1 0 0 0 0,0 0 0 0 0,-1 0 0 0 0,1 0 0 0 0,0 0 0 0 0,0 1 0 0 0,0-1 0 0 0,0 0 0 0 0,0 0-1 0 0,0 0 1 0 0,1 1 0 0 0,-1-1 0 0 0,0 0 0 0 0,0 0 0 0 0,1 0 0 0 0,-1 0 0 0 0,1 0 0 0 0,-1 0 0 0 0,2 2 0 0 0,0-1-11 0 0,0 0 1 0 0,0 1-1 0 0,0-2 1 0 0,0 1-1 0 0,0 0 1 0 0,1 0 0 0 0,-1-1-1 0 0,1 1 1 0 0,-1-1-1 0 0,5 2 1 0 0,3 0-84 0 0,-1 0 0 0 0,1 0 0 0 0,0-1 0 0 0,0 0 0 0 0,12 0 1 0 0,20-6-3329 0 0,-16-4-3397 0 0,-13 2 201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53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5 14019 0 0,'-1'0'248'0'0,"0"-1"0"0"0,0 1 0 0 0,0-1 0 0 0,0 1 1 0 0,-1-1-1 0 0,1 1 0 0 0,0-1 0 0 0,0 1 0 0 0,0 0 0 0 0,0 0 0 0 0,-1 0 0 0 0,1 0 1 0 0,0 0-1 0 0,0 0 0 0 0,0 0 0 0 0,0 0 0 0 0,-1 0 0 0 0,1 0 0 0 0,0 1 0 0 0,0-1 1 0 0,0 0-1 0 0,0 1 0 0 0,0-1 0 0 0,0 1 0 0 0,0-1 0 0 0,0 1 0 0 0,0 0 0 0 0,0-1 1 0 0,0 1-1 0 0,-2 1 0 0 0,1 2-133 0 0,-1 0 1 0 0,1 0 0 0 0,0 1 0 0 0,0-1 0 0 0,0 0-1 0 0,-1 8 1 0 0,0-3-159 0 0,-7 15-375 0 0,-3 10-1726 0 0,9-13-2127 0 0,40-39 3165 0 0,-27 13 1358 0 0,45-23 689 0 0,-50 27-1045 0 0,0-1 0 0 0,0 0 0 0 0,1 1 0 0 0,-1 0 1 0 0,0 0-1 0 0,1 0 0 0 0,-1 1 0 0 0,1 0 0 0 0,-1-1 1 0 0,9 2-1 0 0,-13-1 18 0 0,0 0 1 0 0,0 0 0 0 0,0 0-1 0 0,1 0 1 0 0,-1 0-1 0 0,0 0 1 0 0,0 0 0 0 0,0 0-1 0 0,0 0 1 0 0,0 0-1 0 0,0 0 1 0 0,1 0 0 0 0,-1 0-1 0 0,0 0 1 0 0,0 0-1 0 0,0 0 1 0 0,0 0 0 0 0,0 0-1 0 0,0 0 1 0 0,0 0-1 0 0,1 1 1 0 0,-1-1 0 0 0,0 0-1 0 0,0 1-682 0 0,1-1 682 0 0,-1 0 1 0 0,0 0 0 0 0,0 0-1 0 0,0 0 1 0 0,0 0-1 0 0,0 0 1 0 0,0 1 0 0 0,0-1-1 0 0,0 0 1 0 0,0 0-1 0 0,0 0 1 0 0,0 0 0 0 0,0 0-1 0 0,0 0 1 0 0,0 1-1 0 0,0-1 1 0 0,0 0 0 0 0,0 0-1 0 0,0 0 1 0 0,0 0-1 0 0,-1 0 1 0 0,1 0 0 0 0,0 1-1 0 0,0-1 1 0 0,0 0-1 0 0,0 0 1 0 0,-1 1-683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5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10946 0 0,'2'2'613'0'0,"0"0"-1"0"0,-1 0 1 0 0,1 0-1 0 0,0 0 1 0 0,0 0-1 0 0,0-1 1 0 0,0 1-1 0 0,0-1 1 0 0,1 1-1 0 0,-1-1 1 0 0,0 0-1 0 0,1 1 1 0 0,3 0-1 0 0,-1-1-326 0 0,-1 0 0 0 0,1 0-1 0 0,0 0 1 0 0,0-1 0 0 0,-1 0-1 0 0,1 1 1 0 0,5-2-1 0 0,-1 0-580 0 0,-1 0 0 0 0,1-1 0 0 0,-1 0 0 0 0,0-1 0 0 0,0 1 0 0 0,0-2 0 0 0,0 1 0 0 0,9-7 0 0 0,-14 8-382 0 0,-10 5 1536 0 0,5-1-630 0 0,0-1 1 0 0,0 0-1 0 0,0 1 1 0 0,0-1-1 0 0,1 1 0 0 0,-1 0 1 0 0,0-1-1 0 0,1 1 1 0 0,-2 2-1 0 0,1 1-141 0 0,0-1 0 0 0,1 0 0 0 0,0 1 0 0 0,-1 0 0 0 0,2-1 0 0 0,-1 1 0 0 0,0-1 0 0 0,1 1 0 0 0,0 0 0 0 0,0-1 0 0 0,0 1 0 0 0,1 0-1 0 0,0-1 1 0 0,1 6 0 0 0,7 14-3247 0 0,7-5-5062 0 0,-8-11 1712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54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78 357 8226 0 0,'-1'0'338'0'0,"1"0"0"0"0,-1 0 0 0 0,0 0 0 0 0,1 0 0 0 0,-1-1-1 0 0,0 1 1 0 0,1 0 0 0 0,-1 0 0 0 0,0 0 0 0 0,1-1 0 0 0,-1 1 0 0 0,1 0 0 0 0,-1-1 0 0 0,0 1 0 0 0,1-1 0 0 0,-1 1 0 0 0,1-1 0 0 0,-1 1 0 0 0,1-1 0 0 0,0 1 0 0 0,-1-1 0 0 0,1 1 0 0 0,-1-1 0 0 0,1 1 0 0 0,0-1 0 0 0,-1 0-1 0 0,1 0 1 0 0,-3-24 2798 0 0,11-25-1794 0 0,-4 41-1224 0 0,1-1 1 0 0,0 0-1 0 0,0 1 1 0 0,1 0-1 0 0,0 0 0 0 0,14-13 1 0 0,18-29-2619 0 0,-35 47 1488 0 0,-1 0-1 0 0,0-1 0 0 0,0 1 1 0 0,0 0-1 0 0,-1-1 1 0 0,1 0-1 0 0,-1 1 0 0 0,0-1 1 0 0,-1 0-1 0 0,1-7 1 0 0,-1 4-4400 0 0</inkml:trace>
  <inkml:trace contextRef="#ctx0" brushRef="#br0" timeOffset="1">1 0 9754 0 0,'2'24'9339'0'0,"11"0"-5614"0"0,24 21-3220 0 0,-28-35 142 0 0,90 99-345 0 0,-31-40-6462 0 0,-57-58 1991 0 0,0-2-3461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3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167 260 8498 0 0,'-16'12'1448'0'0,"1"0"0"0"0,0 1 0 0 0,1 0 0 0 0,0 1 0 0 0,-22 31 0 0 0,33-40-1367 0 0,-1 0 0 0 0,2 0 1 0 0,-1 0-1 0 0,0 0 0 0 0,1 0 1 0 0,0 1-1 0 0,0 0 0 0 0,1-1 1 0 0,0 1-1 0 0,0 0 0 0 0,0-1 1 0 0,0 1-1 0 0,1 0 0 0 0,0 0 0 0 0,0 0 1 0 0,1 0-1 0 0,0-1 0 0 0,0 1 1 0 0,0 0-1 0 0,0 0 0 0 0,1-1 1 0 0,0 1-1 0 0,5 9 0 0 0,1-3-100 0 0,0 0-1 0 0,0-1 0 0 0,1-1 0 0 0,1 1 1 0 0,0-1-1 0 0,0-1 0 0 0,1 0 1 0 0,0 0-1 0 0,0-1 0 0 0,1-1 0 0 0,0 0 1 0 0,0-1-1 0 0,20 8 0 0 0,16 4-635 0 0,1-3 1 0 0,64 13-1 0 0,-80-22 438 0 0,0 0 0 0 0,0-3 0 0 0,1 0 1 0 0,-1-2-1 0 0,0-2 0 0 0,1-1 0 0 0,64-13 0 0 0,-79 11 266 0 0,-1-1-1 0 0,1-1 1 0 0,-1 0-1 0 0,0-2 1 0 0,-1 0-1 0 0,0-1 1 0 0,0-1-1 0 0,-1 0 1 0 0,0-1-1 0 0,0-1 1 0 0,-2-1-1 0 0,1 0 1 0 0,-2 0-1 0 0,0-2 1 0 0,14-18-1 0 0,-23 27-12 0 0,0-1 0 0 0,-1 1 0 0 0,0-1 1 0 0,0 0-1 0 0,0 0 0 0 0,-1-1 0 0 0,1 1 0 0 0,-2 0 0 0 0,1-1 0 0 0,-1 0 1 0 0,0-9-1 0 0,-1 5-16 0 0,-1 0 0 0 0,0 0-1 0 0,-1 0 1 0 0,0-1 0 0 0,-1 1 0 0 0,-6-17 0 0 0,0 7-8 0 0,-1 0-1 0 0,-1 0 1 0 0,-1 1-1 0 0,-1 0 1 0 0,-1 1-1 0 0,-25-29 1 0 0,25 34 132 0 0,0 1 0 0 0,-1 0 1 0 0,-1 1-1 0 0,0 1 0 0 0,-1 0 1 0 0,0 1-1 0 0,0 1 0 0 0,-2 0 1 0 0,1 2-1 0 0,-1 0 1 0 0,0 1-1 0 0,0 1 0 0 0,-1 1 1 0 0,0 0-1 0 0,0 2 0 0 0,0 0 1 0 0,-1 2-1 0 0,1 0 0 0 0,-29 2 1 0 0,5 2 109 0 0,0 2 1 0 0,1 2-1 0 0,-83 25 0 0 0,96-22-247 0 0,1 1-1 0 0,0 1 1 0 0,1 2-1 0 0,0 1 1 0 0,2 1-1 0 0,-36 26 1 0 0,56-36-299 0 0,-1 1 1 0 0,1-1 0 0 0,0 1 0 0 0,-5 8-1 0 0,-3 4-8624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393 709 9234 0 0,'-3'-1'778'0'0,"-1"0"1"0"0,0 0-1 0 0,1 0 1 0 0,-1 0-1 0 0,1-1 1 0 0,0 1-1 0 0,-1-1 1 0 0,-5-4-1 0 0,-22-24 2397 0 0,17 11-2664 0 0,-21-39-1 0 0,22 34-47 0 0,-40-75-302 0 0,-69-188-1 0 0,97 223-121 0 0,19 48-237 0 0,-20-44-173 0 0,2 27-5337 0 0,17 30-577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3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34 368 8690 0 0,'-1'-1'218'0'0,"0"1"0"0"0,-1-1 0 0 0,1 1 0 0 0,0-1 0 0 0,-1 1-1 0 0,1-1 1 0 0,0 0 0 0 0,0 0 0 0 0,0 0 0 0 0,0 0 0 0 0,0 0 0 0 0,0 0 0 0 0,0 0 0 0 0,0 0 0 0 0,0 0 0 0 0,0 0 0 0 0,0 0 0 0 0,1-1 0 0 0,-1 1-1 0 0,1 0 1 0 0,-1-1 0 0 0,1 1 0 0 0,-1 0 0 0 0,1-1 0 0 0,0 1 0 0 0,-1-1 0 0 0,1-1 0 0 0,-7-47 820 0 0,7 44-634 0 0,-2-17-68 0 0,2 1 1 0 0,0-1-1 0 0,2 1 0 0 0,4-26 0 0 0,-4 36-275 0 0,1 1-1 0 0,0 0 1 0 0,0 0 0 0 0,1 0-1 0 0,0 0 1 0 0,1 1-1 0 0,0 0 1 0 0,1 0 0 0 0,14-19-1 0 0,-19 28-23 0 0,0-1 0 0 0,1 1 1 0 0,-1 0-1 0 0,1-1 0 0 0,0 1 0 0 0,-1 0 0 0 0,1 0 0 0 0,0 0 0 0 0,0 0 0 0 0,0 0 0 0 0,-1 0 0 0 0,1 1 1 0 0,0-1-1 0 0,0 0 0 0 0,0 1 0 0 0,0 0 0 0 0,0-1 0 0 0,1 1 0 0 0,-1 0 0 0 0,0 0 0 0 0,0 0 0 0 0,0 0 1 0 0,0 1-1 0 0,0-1 0 0 0,0 1 0 0 0,0-1 0 0 0,0 1 0 0 0,0 0 0 0 0,0-1 0 0 0,-1 1 0 0 0,1 0 0 0 0,0 0 0 0 0,0 0 1 0 0,-1 1-1 0 0,1-1 0 0 0,0 0 0 0 0,2 4 0 0 0,7 5 35 0 0,0 1 0 0 0,-1 0-1 0 0,0 1 1 0 0,8 15 0 0 0,-8-13-304 0 0,-6-9-143 0 0,16 20-2013 0 0,-4-11-4286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4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49 8538 0 0,'-15'1'1634'0'0,"1"0"0"0"0,-26 6 0 0 0,13-2 159 0 0,69-14-2090 0 0,59-20 0 0 0,-40 8-4823 0 0,-39 17 61 0 0,-13 4 1935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36 9450 0 0,'-9'-36'15044'0'0,"9"58"-14105"0"0,2 6-796 0 0,1 1 0 0 0,12 49 0 0 0,-10-60-1504 0 0,1 1 1 0 0,14 28 0 0 0,-14-38-1587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5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55 8490 0 0,'0'0'141'0'0,"-1"0"0"0"0,1 0-1 0 0,-1 0 1 0 0,1 0 0 0 0,-1 0 0 0 0,0 0 0 0 0,1 0 0 0 0,-1 0 0 0 0,1 0 0 0 0,-1-1-1 0 0,1 1 1 0 0,-1 0 0 0 0,1 0 0 0 0,-1 0 0 0 0,1-1 0 0 0,-1 1 0 0 0,1 0 0 0 0,-1-1-1 0 0,1 1 1 0 0,-1 0 0 0 0,1-1 0 0 0,0 1 0 0 0,-1-1 0 0 0,1 1 0 0 0,0-1 0 0 0,-1 1-1 0 0,1-1 1 0 0,0 1 0 0 0,0-1 0 0 0,-1 1 0 0 0,1-1 0 0 0,0 1 0 0 0,0-1 0 0 0,0 1-1 0 0,0-2 1 0 0,1 1-41 0 0,0 0-1 0 0,0-1 0 0 0,0 1 1 0 0,0 0-1 0 0,0 0 0 0 0,0 0 1 0 0,0 0-1 0 0,1 0 0 0 0,-1 1 1 0 0,0-1-1 0 0,1 0 0 0 0,2 0 1 0 0,54-19-627 0 0,-55 19 796 0 0,2-1-302 0 0,-1 1 74 0 0,0 0 1 0 0,0 0-1 0 0,-1 0 0 0 0,1 0 0 0 0,0 0 0 0 0,0 1 1 0 0,6 0-1 0 0,-9 0-22 0 0,0 1 1 0 0,0-1 0 0 0,0 0 0 0 0,-1 1-1 0 0,1-1 1 0 0,0 1 0 0 0,0-1-1 0 0,0 1 1 0 0,-1-1 0 0 0,1 1-1 0 0,0 0 1 0 0,-1-1 0 0 0,1 1 0 0 0,-1 0-1 0 0,1 0 1 0 0,0 0 0 0 0,-1-1-1 0 0,0 1 1 0 0,1 0 0 0 0,-1 0-1 0 0,1 0 1 0 0,-1 0 0 0 0,0 0 0 0 0,0 0-1 0 0,0-1 1 0 0,1 1 0 0 0,-1 0-1 0 0,0 0 1 0 0,0 0 0 0 0,0 0-1 0 0,0 0 1 0 0,-1 0 0 0 0,1 0 0 0 0,0 0-1 0 0,0 0 1 0 0,-1 1 0 0 0,-1 8-46 0 0,1 0 1 0 0,-2 0-1 0 0,0-1 1 0 0,0 1-1 0 0,0-1 1 0 0,-7 13 0 0 0,8-19-87 0 0,0 1 0 0 0,1-1 0 0 0,-1 0 0 0 0,0 0 1 0 0,0 0-1 0 0,-1 0 0 0 0,1 0 0 0 0,-1 0 0 0 0,1-1 1 0 0,-1 1-1 0 0,0-1 0 0 0,0 0 0 0 0,0 0 0 0 0,0 0 1 0 0,0 0-1 0 0,-1 0 0 0 0,1-1 0 0 0,-1 1 0 0 0,1-1 1 0 0,-5 1-1 0 0,8-2 107 0 0,-1 0 0 0 0,1 0-1 0 0,0 0 1 0 0,0 0 0 0 0,0 0 0 0 0,-1 0 0 0 0,1 1 0 0 0,0-1 0 0 0,0 0 0 0 0,-1-1-1 0 0,1 1 1 0 0,0 0 0 0 0,0 0 0 0 0,-1 0 0 0 0,1 0 0 0 0,0 0 0 0 0,0 0 0 0 0,0 0-1 0 0,-1 0 1 0 0,1 0 0 0 0,0 0 0 0 0,0 0 0 0 0,0-1 0 0 0,-1 1 0 0 0,1 0 0 0 0,0 0 0 0 0,0 0-1 0 0,0 0 1 0 0,0-1 0 0 0,-1 1 0 0 0,1 0 0 0 0,0 0 0 0 0,0 0 0 0 0,0-1 0 0 0,0 1-1 0 0,0 0 1 0 0,0 0 0 0 0,0 0 0 0 0,0-1 0 0 0,-1 1 0 0 0,1 0 0 0 0,0 0 0 0 0,0-1-1 0 0,6-12 387 0 0,12-9 744 0 0,15 1-415 0 0,51-23 0 0 0,-27 14-606 0 0,-54 28-438 0 0,23-9-119 0 0,-9 13-8032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5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11170 0 0,'1'0'1209'0'0,"2"1"-329"0"0,0-1-56 0 0,1-1-48 0 0,-1 0-152 0 0,0-2-240 0 0,1 0-168 0 0,1-1-104 0 0,1-1-48 0 0,0-1-16 0 0,1 0-40 0 0,2 1-96 0 0,-1-1-304 0 0,1 0-464 0 0,0 0-664 0 0,0 0-593 0 0,-3-1 17 0 0,2 0-3353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6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8938 0 0,'0'7'7183'0'0,"11"20"-4867"0"0,9 20-1395 0 0,-10-21-767 0 0,21 36 1 0 0,-27-55-1095 0 0,1 0 1 0 0,0 0 0 0 0,0 0 0 0 0,1-1-1 0 0,8 8 1 0 0,-6-9-2512 0 0,0-2-2504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29 13051 0 0,'-2'1'170'0'0,"1"-1"1"0"0,0 0-1 0 0,0 1 1 0 0,0-1-1 0 0,0 0 1 0 0,0 1-1 0 0,0-1 1 0 0,0 1-1 0 0,0 0 1 0 0,0-1-1 0 0,0 1 1 0 0,0 0-1 0 0,0 0 1 0 0,0 0-1 0 0,0-1 1 0 0,1 1-1 0 0,-1 0 1 0 0,0 0-1 0 0,1 0 1 0 0,-1 0-1 0 0,1 0 1 0 0,-1 0-1 0 0,1 0 1 0 0,-1 1-1 0 0,1-1 1 0 0,0 0-1 0 0,-1 0 1 0 0,1 0-1 0 0,0 0 1 0 0,0 0-1 0 0,0 1 1 0 0,0 0-1 0 0,1 1-108 0 0,0 0-1 0 0,0 0 1 0 0,1 0-1 0 0,-1 0 1 0 0,1 0-1 0 0,0-1 1 0 0,0 1-1 0 0,-1-1 0 0 0,2 1 1 0 0,-1-1-1 0 0,4 4 1 0 0,-1-2-60 0 0,-1-1 0 0 0,0 0 0 0 0,1 1 0 0 0,0-2 0 0 0,0 1 0 0 0,-1 0 0 0 0,2-1 0 0 0,-1 0 1 0 0,0 0-1 0 0,0-1 0 0 0,1 1 0 0 0,-1-1 0 0 0,10 1 0 0 0,-13-2-3 0 0,0 0-1 0 0,0 0 1 0 0,0 0 0 0 0,0-1-1 0 0,0 1 1 0 0,-1-1-1 0 0,1 1 1 0 0,0-1 0 0 0,0 1-1 0 0,0-1 1 0 0,0 0 0 0 0,-1 0-1 0 0,1 0 1 0 0,0 0 0 0 0,-1 0-1 0 0,3-3 1 0 0,-2 2-4 0 0,0 0 0 0 0,-1 0 0 0 0,0 0 0 0 0,1-1 0 0 0,-1 1 0 0 0,0 0 0 0 0,0-1-1 0 0,0 1 1 0 0,-1-1 0 0 0,1 1 0 0 0,0-1 0 0 0,-1 1 0 0 0,0-1 0 0 0,1 0 0 0 0,-2-4 0 0 0,1 4-32 0 0,0 0 1 0 0,0 0-1 0 0,0 0 0 0 0,0 0 1 0 0,-1 0-1 0 0,0 0 0 0 0,1 1 0 0 0,-1-1 1 0 0,0 0-1 0 0,-1 0 0 0 0,1 1 1 0 0,0-1-1 0 0,-1 1 0 0 0,1-1 0 0 0,-1 1 1 0 0,0 0-1 0 0,0-1 0 0 0,0 1 1 0 0,0 0-1 0 0,0 0 0 0 0,0 0 0 0 0,-1 1 1 0 0,1-1-1 0 0,0 0 0 0 0,-1 1 1 0 0,0 0-1 0 0,1-1 0 0 0,-1 1 0 0 0,0 0 1 0 0,0 0-1 0 0,1 1 0 0 0,-7-2 1 0 0,5 2-101 0 0,0 0 0 0 0,1-1 0 0 0,-1 1 0 0 0,0 1 1 0 0,0-1-1 0 0,0 1 0 0 0,0-1 0 0 0,0 1 0 0 0,1 0 1 0 0,-1 0-1 0 0,0 1 0 0 0,1-1 0 0 0,-1 1 0 0 0,1 0 1 0 0,-1 0-1 0 0,1 0 0 0 0,0 0 0 0 0,0 0 0 0 0,0 1 1 0 0,0 0-1 0 0,0-1 0 0 0,1 1 0 0 0,-1 0 0 0 0,-2 5 0 0 0,1-1-116 0 0,0 1 0 0 0,1 0 0 0 0,0-1 0 0 0,0 1 0 0 0,1 0 0 0 0,0 0 0 0 0,0 1 0 0 0,0 15-1 0 0,1-20 328 0 0,1 0-1 0 0,0-1 0 0 0,0 1 1 0 0,1 0-1 0 0,-1-1 0 0 0,1 1 1 0 0,-1 0-1 0 0,1-1 0 0 0,0 1 0 0 0,1-1 1 0 0,-1 1-1 0 0,1-1 0 0 0,-1 0 1 0 0,1 1-1 0 0,0-1 0 0 0,0 0 1 0 0,0 0-1 0 0,1 0 0 0 0,-1-1 0 0 0,1 1 1 0 0,-1-1-1 0 0,6 4 0 0 0,-6-4 202 0 0,1-1 0 0 0,-1-1-1 0 0,1 1 1 0 0,-1 0 0 0 0,1-1 0 0 0,-1 1-1 0 0,1-1 1 0 0,-1 0 0 0 0,1 0-1 0 0,0 0 1 0 0,-1 0 0 0 0,1 0 0 0 0,-1 0-1 0 0,1-1 1 0 0,-1 1 0 0 0,1-1-1 0 0,3-1 1 0 0,48-22-74 0 0,-23 9-2545 0 0,-5 6-4995 0 0,-20 7 1889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6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11146 0 0,'4'35'6461'0'0,"6"4"-4623"0"0,-8-34-1865 0 0,0 0-1 0 0,0-1 1 0 0,0 1 0 0 0,0 0 0 0 0,1 0 0 0 0,0-1 0 0 0,0 0-1 0 0,0 0 1 0 0,0 1 0 0 0,1-2 0 0 0,7 8 0 0 0,-10-11-44 0 0,-1 1 0 0 0,0-1 1 0 0,0 0-1 0 0,1 0 1 0 0,-1 0-1 0 0,0 1 0 0 0,1-1 1 0 0,-1 0-1 0 0,0 0 0 0 0,1 0 1 0 0,-1 0-1 0 0,0 0 0 0 0,1 0 1 0 0,-1 0-1 0 0,0 0 0 0 0,1 0 1 0 0,-1 0-1 0 0,0 0 0 0 0,1 0 1 0 0,-1 0-1 0 0,0 0 0 0 0,1 0 1 0 0,-1 0-1 0 0,0 0 0 0 0,1 0 1 0 0,-1 0-1 0 0,0 0 1 0 0,1 0-1 0 0,-1-1 0 0 0,0 1 1 0 0,0 0-1 0 0,1 0 0 0 0,-1 0 1 0 0,0-1-1 0 0,1 1 0 0 0,-1 0 1 0 0,0-1-1 0 0,5-16-1298 0 0,-7-21 476 0 0,2 36 817 0 0,-3-19-85 0 0,-2-33-74 0 0,5 50 325 0 0,0 1 0 0 0,0-1-1 0 0,1 1 1 0 0,-1 0 0 0 0,1-1-1 0 0,0 1 1 0 0,0 0 0 0 0,0-1-1 0 0,0 1 1 0 0,0 0 0 0 0,1 0-1 0 0,2-5 1 0 0,-3 7-30 0 0,0 0 0 0 0,-1 1 0 0 0,1-1-1 0 0,0 1 1 0 0,0-1 0 0 0,-1 1 0 0 0,1-1 0 0 0,0 1 0 0 0,0 0 0 0 0,0-1 0 0 0,0 1 0 0 0,0 0 0 0 0,0-1 0 0 0,-1 1 0 0 0,1 0-1 0 0,0 0 1 0 0,0 0 0 0 0,0 0 0 0 0,0 0 0 0 0,0 0 0 0 0,0 0 0 0 0,0 0 0 0 0,0 0 0 0 0,0 1 0 0 0,0-1 0 0 0,0 0-1 0 0,-1 1 1 0 0,1-1 0 0 0,0 0 0 0 0,0 1 0 0 0,0-1 0 0 0,-1 1 0 0 0,1-1 0 0 0,0 1 0 0 0,0 0 0 0 0,-1-1 0 0 0,1 1-1 0 0,0 0 1 0 0,-1-1 0 0 0,1 1 0 0 0,-1 0 0 0 0,1 1 0 0 0,2 1 34 0 0,0 0 1 0 0,-1 0-1 0 0,0 0 0 0 0,1 1 0 0 0,-1-1 1 0 0,0 1-1 0 0,-1 0 0 0 0,3 6 1 0 0,-3-4-44 0 0,-1 0 0 0 0,1 0 0 0 0,-1 0 1 0 0,-1-1-1 0 0,1 1 0 0 0,-1 0 0 0 0,0 0 1 0 0,0 0-1 0 0,-3 6 0 0 0,4-10-47 0 0,-1 1-1 0 0,0-1 1 0 0,0 1-1 0 0,0-1 1 0 0,0 0-1 0 0,0 0 1 0 0,-1 1-1 0 0,1-1 1 0 0,-1 0-1 0 0,1 0 1 0 0,-1 0 0 0 0,0 0-1 0 0,0-1 1 0 0,1 1-1 0 0,-1 0 1 0 0,-1-1-1 0 0,1 1 1 0 0,0-1-1 0 0,0 0 1 0 0,0 0-1 0 0,-1 0 1 0 0,1 0-1 0 0,-4 1 1 0 0,14-4 7 0 0,0 0-1 0 0,0-1 1 0 0,0 0-1 0 0,0 0 1 0 0,-1-1 0 0 0,13-7-1 0 0,-14 8-1115 0 0,0-2 0 0 0,-1 1-1 0 0,1 0 1 0 0,-1-1 0 0 0,6-7 0 0 0,0-2-5593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39 13347 0 0,'-1'5'239'0'0,"0"0"0"0"0,0-1 0 0 0,1 1 1 0 0,0 0-1 0 0,0-1 0 0 0,0 1 0 0 0,1 0 1 0 0,-1-1-1 0 0,1 1 0 0 0,0 0 0 0 0,0-1 0 0 0,1 1 1 0 0,-1-1-1 0 0,1 0 0 0 0,0 1 0 0 0,0-1 0 0 0,1 0 1 0 0,-1 0-1 0 0,1 0 0 0 0,0-1 0 0 0,3 5 0 0 0,0-2-249 0 0,-1 1 0 0 0,1-1 0 0 0,0 0 0 0 0,1 0 0 0 0,-1 0 0 0 0,1-1 0 0 0,0 0 0 0 0,1-1 0 0 0,-1 1 0 0 0,15 5 0 0 0,-20-10 15 0 0,-1 1 1 0 0,0-1-1 0 0,0 1 1 0 0,1-1-1 0 0,-1 0 1 0 0,0 0-1 0 0,1 0 1 0 0,-1 0-1 0 0,0 0 1 0 0,1 0-1 0 0,-1 0 1 0 0,0 0-1 0 0,1 0 1 0 0,-1-1-1 0 0,0 1 1 0 0,0 0 0 0 0,1-1-1 0 0,-1 1 1 0 0,0-1-1 0 0,0 1 1 0 0,0-1-1 0 0,1 0 1 0 0,-1 0-1 0 0,0 1 1 0 0,0-1-1 0 0,1-1 1 0 0,-1-1 0 0 0,1 1-1 0 0,-1-1 1 0 0,1 1 0 0 0,-1-1 0 0 0,0 0 0 0 0,0 0-1 0 0,0 1 1 0 0,0-1 0 0 0,-1 0 0 0 0,1 0 0 0 0,0-4 0 0 0,-1-5-227 0 0,0 0 0 0 0,0 1 0 0 0,-1-1 1 0 0,0 0-1 0 0,-4-11 0 0 0,3 14-215 0 0,0 1 0 0 0,-1 0-1 0 0,0-1 1 0 0,-1 1 0 0 0,-4-8-1 0 0,7 14 182 0 0,0 1-1 0 0,1-1 0 0 0,-1 1 0 0 0,0 0 0 0 0,0 0 1 0 0,0 0-1 0 0,0-1 0 0 0,0 1 0 0 0,0 0 0 0 0,0 0 1 0 0,0 0-1 0 0,-1 1 0 0 0,1-1 0 0 0,0 0 0 0 0,-1 0 0 0 0,1 1 1 0 0,0-1-1 0 0,-1 1 0 0 0,1-1 0 0 0,-1 1 0 0 0,1-1 1 0 0,-1 1-1 0 0,1 0 0 0 0,0 0 0 0 0,-1 0 0 0 0,0 0 0 0 0,1 0 1 0 0,-1 0-1 0 0,1 0 0 0 0,-1 0 0 0 0,1 0 0 0 0,0 1 1 0 0,-1-1-1 0 0,1 1 0 0 0,-1-1 0 0 0,1 1 0 0 0,-3 1 0 0 0,-6 4-3118 0 0</inkml:trace>
  <inkml:trace contextRef="#ctx0" brushRef="#br0" timeOffset="1">21 114 8946 0 0,'5'4'1576'0'0,"0"-2"-247"0"0,4 0-57 0 0,0-2-88 0 0,1-1-200 0 0,2-2-216 0 0,0 0-223 0 0,2-1-193 0 0,0 0-136 0 0,0-1-64 0 0,1 0-72 0 0,-1 0-136 0 0,1 1-288 0 0,-2 1-433 0 0,-2 1-551 0 0,0 0-592 0 0,-2 2-457 0 0,9 5-3544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12619 0 0,'2'2'488'0'0,"0"0"-1"0"0,1 0 1 0 0,-1 0 0 0 0,0 0 0 0 0,0-1 0 0 0,1 1 0 0 0,-1-1 0 0 0,1 1-1 0 0,0-1 1 0 0,-1 0 0 0 0,1 0 0 0 0,0 0 0 0 0,0 0 0 0 0,5 0 0 0 0,-3 0-351 0 0,0-1 0 0 0,0 0 0 0 0,0 0 0 0 0,0-1 0 0 0,0 1 0 0 0,-1-1 1 0 0,1 0-1 0 0,8-3 0 0 0,-8 3-488 0 0,-1-1 1 0 0,0 0 0 0 0,0 0-1 0 0,1 0 1 0 0,-1 0-1 0 0,-1-1 1 0 0,1 1 0 0 0,0-1-1 0 0,0 0 1 0 0,-1 0-1 0 0,0-1 1 0 0,0 1 0 0 0,0-1-1 0 0,0 1 1 0 0,0-1-1 0 0,-1 0 1 0 0,1 0 0 0 0,-1 0-1 0 0,0 0 1 0 0,2-7-1 0 0,-4 11 342 0 0,0 0-1 0 0,0-1 0 0 0,0 1 1 0 0,0-1-1 0 0,0 1 0 0 0,1-1 1 0 0,-1 1-1 0 0,0 0 0 0 0,0-1 1 0 0,0 1-1 0 0,0-1 1 0 0,0 1-1 0 0,0-1 0 0 0,-1 1 1 0 0,1-1-1 0 0,0 1 0 0 0,0 0 1 0 0,0-1-1 0 0,0 1 0 0 0,0-1 1 0 0,-1 1-1 0 0,1 0 0 0 0,0-1 1 0 0,0 1-1 0 0,-1 0 1 0 0,1-1-1 0 0,0 1 0 0 0,0 0 1 0 0,-1-1-1 0 0,1 1 0 0 0,-1 0 1 0 0,1 0-1 0 0,0-1 0 0 0,-1 1 1 0 0,1 0-1 0 0,0 0 0 0 0,-1 0 1 0 0,1-1-1 0 0,-1 1 0 0 0,1 0 1 0 0,-1 0-1 0 0,1 0 1 0 0,0 0-1 0 0,-1 0 0 0 0,1 0 1 0 0,-1 0-1 0 0,1 0 0 0 0,-1 0 1 0 0,1 0-1 0 0,-1 0 0 0 0,0 0 150 0 0,0 1-1 0 0,0-1 0 0 0,0 0 0 0 0,1 1 0 0 0,-1-1 0 0 0,0 0 1 0 0,0 1-1 0 0,1-1 0 0 0,-1 1 0 0 0,0-1 0 0 0,1 1 1 0 0,-1 0-1 0 0,0-1 0 0 0,1 1 0 0 0,-1-1 0 0 0,1 1 0 0 0,-1 0 1 0 0,1 0-1 0 0,0-1 0 0 0,-1 1 0 0 0,1 0 0 0 0,-1 0 0 0 0,1 0 1 0 0,0-1-1 0 0,0 1 0 0 0,0 0 0 0 0,-1 0 0 0 0,1 0 1 0 0,0 1-1 0 0,1 6 218 0 0,0 1 1 0 0,1-1-1 0 0,-1 0 1 0 0,2 0-1 0 0,-1 0 1 0 0,1 0-1 0 0,0-1 1 0 0,1 1-1 0 0,6 10 1 0 0,-8-14-558 0 0,1 0 1 0 0,-1 0-1 0 0,1 0 1 0 0,0 0 0 0 0,0-1-1 0 0,0 1 1 0 0,0-1 0 0 0,1 0-1 0 0,-1 0 1 0 0,1 0-1 0 0,0 0 1 0 0,0-1 0 0 0,0 1-1 0 0,0-1 1 0 0,0 0 0 0 0,1-1-1 0 0,-1 1 1 0 0,5 1-1 0 0,-8-3-128 0 0,1 0 0 0 0,-1 0-1 0 0,1 0 1 0 0,-1 0 0 0 0,1 0-1 0 0,-1 0 1 0 0,0 0 0 0 0,1-1-1 0 0,-1 1 1 0 0,1 0 0 0 0,-1-1-1 0 0,0 0 1 0 0,1 1-1 0 0,-1-1 1 0 0,0 1 0 0 0,0-1-1 0 0,0 0 1 0 0,1 0 0 0 0,-1 0-1 0 0,0 0 1 0 0,0 0 0 0 0,0 0-1 0 0,1-1 1 0 0,8-8-5137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64 15555 0 0,'-3'-3'2463'0'0,"11"1"-1175"0"0,29-1-901 0 0,8-2-554 0 0,-8-9-863 0 0,-36 14 980 0 0,0-1-1 0 0,1 1 1 0 0,-1 0-1 0 0,0-1 1 0 0,0 1-1 0 0,-1-1 1 0 0,1 0 0 0 0,0 1-1 0 0,0-1 1 0 0,0 0-1 0 0,0 0 1 0 0,0 1-1 0 0,-1-1 1 0 0,1 0 0 0 0,0 0-1 0 0,-1 0 1 0 0,1 0-1 0 0,-1 0 1 0 0,1 0-1 0 0,-1 0 1 0 0,1 0-1 0 0,-1 0 1 0 0,0 0 0 0 0,1 0-1 0 0,-1 0 1 0 0,0 0-1 0 0,0 0 1 0 0,0-1-1 0 0,0 1 1 0 0,0 0-1 0 0,0 0 1 0 0,0-1 0 0 0,-1 1 28 0 0,0 0 0 0 0,0 0 0 0 0,1 1 1 0 0,-1-1-1 0 0,0 1 0 0 0,0-1 0 0 0,0 1 1 0 0,0-1-1 0 0,0 1 0 0 0,0-1 0 0 0,0 1 1 0 0,0 0-1 0 0,0 0 0 0 0,0-1 0 0 0,0 1 1 0 0,0 0-1 0 0,0 0 0 0 0,0 0 0 0 0,0 0 1 0 0,0 0-1 0 0,0 0 0 0 0,0 1 0 0 0,0-1 1 0 0,0 0-1 0 0,0 0 0 0 0,0 1 0 0 0,0-1 1 0 0,-1 1-1 0 0,-28 10-226 0 0,24-7 332 0 0,0-1 0 0 0,1 1 0 0 0,-1 0 0 0 0,1 1 0 0 0,0 0 0 0 0,0-1 0 0 0,0 1 0 0 0,0 1 1 0 0,1-1-1 0 0,0 1 0 0 0,0-1 0 0 0,1 1 0 0 0,0 1 0 0 0,0-1 0 0 0,0 0 0 0 0,1 1 0 0 0,-1-1 0 0 0,2 1 0 0 0,-1 0 0 0 0,1-1 1 0 0,0 1-1 0 0,0 0 0 0 0,1 0 0 0 0,0 0 0 0 0,0 0 0 0 0,0 0 0 0 0,1-1 0 0 0,0 1 0 0 0,1 0 0 0 0,0 0 0 0 0,0-1 0 0 0,0 1 1 0 0,0-1-1 0 0,1 1 0 0 0,0-1 0 0 0,1 0 0 0 0,-1 0 0 0 0,1-1 0 0 0,8 10 0 0 0,-10-13-99 0 0,0 1-1 0 0,0-1 1 0 0,0 0-1 0 0,1 0 1 0 0,-1 0-1 0 0,0 0 1 0 0,1 0 0 0 0,0-1-1 0 0,-1 1 1 0 0,1-1-1 0 0,0 1 1 0 0,0-1-1 0 0,0 0 1 0 0,0 0-1 0 0,0 0 1 0 0,0-1-1 0 0,0 1 1 0 0,0-1 0 0 0,0 1-1 0 0,0-1 1 0 0,0 0-1 0 0,0 0 1 0 0,0-1-1 0 0,0 1 1 0 0,0-1-1 0 0,5-1 1 0 0,-4 1-265 0 0,0-1 1 0 0,-1 1-1 0 0,1-1 1 0 0,-1 0-1 0 0,0-1 1 0 0,1 1-1 0 0,-1 0 0 0 0,5-6 1 0 0,-5 4-655 0 0,1 0 1 0 0,-1 0-1 0 0,0-1 0 0 0,0 1 1 0 0,0-1-1 0 0,3-8 0 0 0,0-1-4680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10506 0 0,'2'1'389'0'0,"0"0"0"0"0,0 0 0 0 0,0 0 0 0 0,0-1 0 0 0,0 1 0 0 0,0 0 0 0 0,0-1 0 0 0,0 0 0 0 0,0 1 0 0 0,0-1 0 0 0,0 0 0 0 0,0 0 0 0 0,0 0 0 0 0,3-1 0 0 0,-1 1-217 0 0,-1-1 0 0 0,1 0 0 0 0,-1 0 1 0 0,0-1-1 0 0,1 1 0 0 0,-1-1 0 0 0,6-3 0 0 0,2-5-1606 0 0,1 1-1 0 0,-2-1 1 0 0,15-17 0 0 0,0 1-3796 0 0,-7 15 6386 0 0,-1 0 215 0 0,-9-3-3538 0 0,-5 8-1647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10834 0 0,'17'54'7721'0'0,"-3"0"-3868"0"0,6 19-3226 0 0,-10-41-2895 0 0,20 43 1 0 0,-21-54-4469 0 0,-6-12 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3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52 124 12851 0 0,'-5'5'131'0'0,"0"-1"1"0"0,1 1 0 0 0,0 0-1 0 0,0 0 1 0 0,0 0 0 0 0,0 0-1 0 0,1 1 1 0 0,0-1 0 0 0,0 1-1 0 0,1 0 1 0 0,0 0 0 0 0,0 0-1 0 0,0 0 1 0 0,0 0 0 0 0,1 1-1 0 0,0 6 1 0 0,0-5 199 0 0,1 1-1 0 0,1-1 1 0 0,0 0-1 0 0,0 1 1 0 0,0-1 0 0 0,1 0-1 0 0,0 0 1 0 0,1 0-1 0 0,0 0 1 0 0,0 0-1 0 0,6 10 1 0 0,-5-11-128 0 0,0 0-1 0 0,0 0 1 0 0,1-1-1 0 0,-1 1 1 0 0,2-1-1 0 0,-1 0 1 0 0,1-1 0 0 0,-1 1-1 0 0,2-1 1 0 0,-1 0-1 0 0,0-1 1 0 0,1 0-1 0 0,0 0 1 0 0,0 0 0 0 0,0-1-1 0 0,1 1 1 0 0,-1-2-1 0 0,1 1 1 0 0,-1-1-1 0 0,1-1 1 0 0,0 1-1 0 0,0-1 1 0 0,0 0 0 0 0,0-1-1 0 0,0 0 1 0 0,15-2-1 0 0,-14 0-199 0 0,0-1 0 0 0,0 0 1 0 0,0 0-1 0 0,-1-1 0 0 0,1 0 0 0 0,-1 0 0 0 0,0-1 0 0 0,0 0 0 0 0,-1-1 0 0 0,1 1 0 0 0,-1-2 1 0 0,0 1-1 0 0,-1-1 0 0 0,0 0 0 0 0,0 0 0 0 0,0-1 0 0 0,-1 1 0 0 0,0-1 0 0 0,0 0 0 0 0,4-13 1 0 0,-6 13-1 0 0,0 0 1 0 0,0 0 0 0 0,-1 0-1 0 0,-1 0 1 0 0,1 0 0 0 0,-1-1 0 0 0,0 1-1 0 0,-1 0 1 0 0,0-1 0 0 0,-1 1 0 0 0,1 0-1 0 0,-2-1 1 0 0,1 1 0 0 0,-1 0-1 0 0,0 0 1 0 0,-1 0 0 0 0,0 0 0 0 0,0 0-1 0 0,-1 1 1 0 0,0 0 0 0 0,0-1-1 0 0,0 1 1 0 0,-6-6 0 0 0,0 2 95 0 0,0 1-1 0 0,-1 0 1 0 0,0 1 0 0 0,0 0-1 0 0,-1 1 1 0 0,0 1 0 0 0,0-1-1 0 0,-1 2 1 0 0,0 0 0 0 0,-19-7 0 0 0,25 11-26 0 0,0 0 0 0 0,0 1 0 0 0,0 0 0 0 0,-1 0 0 0 0,1 0 0 0 0,0 1 0 0 0,0 0 0 0 0,-1 0 0 0 0,-13 3 0 0 0,17-2-53 0 0,-1 0-1 0 0,1 1 0 0 0,-1-1 1 0 0,1 1-1 0 0,0 0 1 0 0,0 1-1 0 0,0-1 1 0 0,0 1-1 0 0,1 0 1 0 0,-1 0-1 0 0,1 0 1 0 0,-1 0-1 0 0,1 0 1 0 0,0 1-1 0 0,0-1 1 0 0,-4 8-1 0 0,6-8-264 0 0,-1 0 0 0 0,1 0 0 0 0,-1 0 0 0 0,1 0 0 0 0,0 0 0 0 0,0 1 0 0 0,1-1 0 0 0,-1 0 0 0 0,1 0 0 0 0,0 1 0 0 0,-1-1 0 0 0,1 0 0 0 0,1 1 0 0 0,-1-1 0 0 0,0 0 0 0 0,1 1 0 0 0,0-1 0 0 0,0 0 0 0 0,0 0 0 0 0,0 1 0 0 0,0-1 0 0 0,3 4 0 0 0,-1-3-285 0 0,-1 0 0 0 0,1 0 0 0 0,0 0 0 0 0,0 0 0 0 0,0-1 0 0 0,0 0 0 0 0,0 0-1 0 0,1 0 1 0 0,0 0 0 0 0,-1 0 0 0 0,1 0 0 0 0,0-1 0 0 0,1 0 0 0 0,-1 0 0 0 0,8 3 0 0 0,6-2-6500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8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83 298 11618 0 0,'5'24'4617'0'0,"-12"-39"-1076"0"0,-15-44-3132 0 0,10 29-370 0 0,1 0-1 0 0,2-1 1 0 0,0 0 0 0 0,2 0 0 0 0,-3-41 0 0 0,10 71-41 0 0,0 0 1 0 0,0 1 0 0 0,0-1 0 0 0,0 0-1 0 0,0 0 1 0 0,0 0 0 0 0,0 1 0 0 0,0-1-1 0 0,0 0 1 0 0,1 0 0 0 0,-1 0 0 0 0,0 1-1 0 0,1-1 1 0 0,-1 0 0 0 0,0 1 0 0 0,1-1-1 0 0,-1 0 1 0 0,1 1 0 0 0,-1-1 0 0 0,1 0-1 0 0,-1 1 1 0 0,1-1 0 0 0,-1 1 0 0 0,1-1-1 0 0,0 1 1 0 0,-1-1 0 0 0,1 1 0 0 0,0-1-1 0 0,-1 1 1 0 0,1 0 0 0 0,1-1 0 0 0,1 1-1 0 0,-1-1 1 0 0,1 1 0 0 0,0 0 0 0 0,-1 0 0 0 0,1 0 0 0 0,0 0 0 0 0,-1 1 0 0 0,1-1 0 0 0,0 1-1 0 0,2 0 1 0 0,4 2 2 0 0,0 1 0 0 0,1 0 0 0 0,-2 0 0 0 0,16 10 0 0 0,-12-5-166 0 0,-1 0 1 0 0,0 1 0 0 0,-1 1 0 0 0,0-1-1 0 0,-1 2 1 0 0,0-1 0 0 0,-1 2 0 0 0,0-1-1 0 0,-1 1 1 0 0,0 0 0 0 0,8 21 0 0 0,-14-21-3354 0 0,-7-10-1587 0 0,6-3 4892 0 0,-1 0 0 0 0,1 0 0 0 0,0 0 1 0 0,-1 0-1 0 0,1-1 0 0 0,0 1 0 0 0,0 0 1 0 0,-1 0-1 0 0,1 0 0 0 0,-7-1-4794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0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17 101 8482 0 0,'-15'-5'5649'0'0,"14"-1"-1929"0"0,23-8-1005 0 0,-11 9-2937 0 0,66-27 521 0 0,-38 18-2599 0 0,-1-4-4795 0 0,-26 12 848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0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26 7706 0 0,'-14'1'4356'0'0,"4"-1"836"0"0,23-5-3897 0 0,-1 1-1125 0 0,0 0-75 0 0,-1 0 1 0 0,0 1-1 0 0,1 1 0 0 0,17-2 0 0 0,-26 4-71 0 0,0-1 0 0 0,0 2 0 0 0,0-1 1 0 0,-1 0-1 0 0,1 0 0 0 0,0 1 0 0 0,0 0 0 0 0,-1-1 0 0 0,1 1 0 0 0,0 0 0 0 0,-1 0 0 0 0,1 1 0 0 0,-1-1 1 0 0,1 0-1 0 0,-1 1 0 0 0,0 0 0 0 0,1-1 0 0 0,-1 1 0 0 0,0 0 0 0 0,0 0 0 0 0,0 0 0 0 0,-1 0 0 0 0,1 1 0 0 0,2 3 1 0 0,19 44 140 0 0,-2-4-1960 0 0,-3-19-3185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9730 0 0,'2'1'588'0'0,"0"0"1"0"0,0 0-1 0 0,0 0 1 0 0,0 0-1 0 0,0 1 0 0 0,0-1 1 0 0,-1 1-1 0 0,1-1 1 0 0,0 1-1 0 0,-1 0 0 0 0,1-1 1 0 0,-1 1-1 0 0,2 3 1 0 0,19 32 425 0 0,-15-22-396 0 0,9 13-408 0 0,-10-14-322 0 0,1-2 1 0 0,1 1-1 0 0,11 14 1 0 0,-21-40-3137 0 0,2 2 3178 0 0,0 1 1 0 0,0 0-1 0 0,3-16 0 0 0,-3 24 50 0 0,1-1 1 0 0,0 1-1 0 0,0 0 0 0 0,0 0 1 0 0,0-1-1 0 0,0 1 1 0 0,1 0-1 0 0,-1 0 0 0 0,0 0 1 0 0,1 0-1 0 0,0 0 1 0 0,-1 1-1 0 0,1-1 0 0 0,0 0 1 0 0,0 1-1 0 0,0-1 1 0 0,0 1-1 0 0,0 0 0 0 0,5-2 1 0 0,16-4-5327 0 0,-15 5-344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1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20 13043 0 0,'-21'-20'7703'0'0,"31"29"-6467"0"0,5 8-669 0 0,1 1 0 0 0,17 27 0 0 0,-25-32-947 0 0,1-1 0 0 0,0 1 1 0 0,1-2-1 0 0,1 1 1 0 0,-1-1-1 0 0,2-1 0 0 0,24 18 1 0 0,-29-25-2569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1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32 10978 0 0,'-1'0'216'0'0,"0"-1"0"0"0,0 1 0 0 0,0-1 0 0 0,0 0 0 0 0,0 1 0 0 0,0-1 0 0 0,1 0 0 0 0,-1 0 0 0 0,0 0 0 0 0,0 1 0 0 0,1-1 0 0 0,-1 0 0 0 0,0 0 0 0 0,1 0 0 0 0,-1 0 0 0 0,1 0 0 0 0,-1 0 0 0 0,1 0 0 0 0,0 0 0 0 0,-1-1 0 0 0,1 1 0 0 0,0-1 0 0 0,0 1-119 0 0,1 0 0 0 0,-1 1 0 0 0,1-1 0 0 0,-1 0 0 0 0,1 1 1 0 0,0-1-1 0 0,-1 1 0 0 0,1-1 0 0 0,0 0 0 0 0,-1 1 0 0 0,1 0 0 0 0,0-1 0 0 0,0 1 0 0 0,-1-1 0 0 0,1 1 0 0 0,0 0 0 0 0,0 0 0 0 0,0 0 0 0 0,0-1 1 0 0,0 1-1 0 0,1 0 0 0 0,57-1 476 0 0,-56 1-525 0 0,16 1-3 0 0,-12-2-51 0 0,-1 1 1 0 0,0 0-1 0 0,0 1 0 0 0,0-1 0 0 0,1 1 0 0 0,-1 0 0 0 0,0 1 0 0 0,10 3 0 0 0,-15-4-30 0 0,0 0 1 0 0,-1-1-1 0 0,1 1 1 0 0,-1 0 0 0 0,1 0-1 0 0,-1 0 1 0 0,1-1 0 0 0,-1 1-1 0 0,0 0 1 0 0,1 0-1 0 0,-1 0 1 0 0,0 0 0 0 0,0 0-1 0 0,0 0 1 0 0,1 0-1 0 0,-1 0 1 0 0,0 0 0 0 0,0 0-1 0 0,0-1 1 0 0,-1 1-1 0 0,1 0 1 0 0,0 0 0 0 0,0 0-1 0 0,0 0 1 0 0,-1 0-1 0 0,1 0 1 0 0,0 0 0 0 0,-1 0-1 0 0,1-1 1 0 0,-1 1-1 0 0,1 0 1 0 0,-1 0 0 0 0,1 0-1 0 0,-2 1 1 0 0,-1 1-137 0 0,1 0-1 0 0,0 0 1 0 0,-1 1 0 0 0,1-1 0 0 0,-1-1 0 0 0,0 1-1 0 0,-4 3 1 0 0,-32 8-444 0 0,75-1 1738 0 0,0-14-1055 0 0,-31 1 70 0 0,0-1 1 0 0,-1 1-1 0 0,1 0 1 0 0,0 0 0 0 0,-1 0-1 0 0,1 1 1 0 0,0 0-1 0 0,-1-1 1 0 0,6 3 0 0 0,-9-2-56 0 0,0 0 1 0 0,0 1-1 0 0,0-1 1 0 0,1 0 0 0 0,-2 1-1 0 0,1-1 1 0 0,0 1 0 0 0,0-1-1 0 0,0 1 1 0 0,-1-1 0 0 0,1 1-1 0 0,-1 0 1 0 0,1-1 0 0 0,-1 1-1 0 0,0 0 1 0 0,1-1 0 0 0,-1 1-1 0 0,0 0 1 0 0,0-1 0 0 0,0 1-1 0 0,0 0 1 0 0,-1 1-1 0 0,-5 40 209 0 0,4-36-309 0 0,0 0 1 0 0,-1 0 0 0 0,0 0 0 0 0,-6 11-1 0 0,8-16-405 0 0,-1 0 0 0 0,1 0-1 0 0,-1 0 1 0 0,1 0 0 0 0,-1 0 0 0 0,0 0-1 0 0,0 0 1 0 0,0-1 0 0 0,0 1 0 0 0,-4 1-1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72 11282 0 0,'0'0'145'0'0,"-1"0"0"0"0,1-1 0 0 0,-1 1 0 0 0,1 0 0 0 0,-1 0 0 0 0,1 0 0 0 0,-1 1 0 0 0,1-1-1 0 0,-1 0 1 0 0,1 0 0 0 0,-1 0 0 0 0,1 0 0 0 0,-1 0 0 0 0,1 1 0 0 0,-1-1 0 0 0,1 0-1 0 0,-1 0 1 0 0,1 1 0 0 0,-1-1 0 0 0,1 0 0 0 0,0 1 0 0 0,-1-1 0 0 0,1 0 0 0 0,0 1 0 0 0,-1-1-1 0 0,1 1 1 0 0,0-1 0 0 0,-1 0 0 0 0,1 1 0 0 0,0-1 0 0 0,0 1 0 0 0,0-1 0 0 0,-1 2 0 0 0,6 19 1494 0 0,19 16-1180 0 0,-14-25-355 0 0,1 0 1 0 0,19 15-1 0 0,-27-24-59 0 0,0 0-1 0 0,0-1 1 0 0,0 0 0 0 0,0 1-1 0 0,1-2 1 0 0,-1 1-1 0 0,1 0 1 0 0,0 0 0 0 0,-1-1-1 0 0,1 0 1 0 0,0 0 0 0 0,0 0-1 0 0,0 0 1 0 0,0-1 0 0 0,-1 1-1 0 0,6-1 1 0 0,-8-1 6 0 0,1 1 0 0 0,0-1 0 0 0,-1 0 0 0 0,1 0 0 0 0,0 0 0 0 0,-1 1 0 0 0,1-1 0 0 0,-1-1 0 0 0,0 1 0 0 0,1 0 0 0 0,-1 0 0 0 0,0 0 0 0 0,0-1 0 0 0,0 1 0 0 0,1-1 0 0 0,-2 1 0 0 0,1-1 0 0 0,0 1 0 0 0,0-1 0 0 0,0 0 0 0 0,-1 1 0 0 0,1-1 0 0 0,-1 0 0 0 0,1 1 0 0 0,-1-1 0 0 0,0 0 0 0 0,1 0 0 0 0,-1 0 0 0 0,0-2 0 0 0,0-9 15 0 0,0 0 0 0 0,-3-24-1 0 0,3 31-64 0 0,-1-3-215 0 0,0 1 0 0 0,-1 1 0 0 0,0-1 0 0 0,0 0 0 0 0,-1 0-1 0 0,0 1 1 0 0,-5-10 0 0 0,7 14-76 0 0,-1 1 0 0 0,1-1 1 0 0,-1 1-1 0 0,0 0 0 0 0,0 0 0 0 0,0 0 0 0 0,0 0 0 0 0,-1 0 0 0 0,1 0 0 0 0,-3-2 1 0 0,3 3-116 0 0,0 1 1 0 0,0-1 0 0 0,-1 0 0 0 0,1 0-1 0 0,0 1 1 0 0,0-1 0 0 0,0 1 0 0 0,0 0 0 0 0,-1 0-1 0 0,1 0 1 0 0,0 0 0 0 0,0 0 0 0 0,0 0 0 0 0,-1 0-1 0 0,-1 1 1 0 0,-10 4-5157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2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9786 0 0,'3'-4'2297'0'0,"1"0"-649"0"0,2-1-208 0 0,1 0-360 0 0,1 1-375 0 0,0-1-297 0 0,1 0-216 0 0,1 0-80 0 0,-1 0-56 0 0,1-1-112 0 0,0 1-376 0 0,-1 1-609 0 0,0 0-839 0 0,0 1-833 0 0,-10-8-271 0 0</inkml:trace>
  <inkml:trace contextRef="#ctx0" brushRef="#br0" timeOffset="1">138 123 11811 0 0,'-1'47'4761'0'0,"1"7"-4569"0"0,0-52-267 0 0,0 0 1 0 0,-1 1-1 0 0,1-1 0 0 0,-1 0 0 0 0,1 0 0 0 0,-1 0 0 0 0,0 0 0 0 0,0 0 0 0 0,0 0 0 0 0,0 0 0 0 0,0 0 0 0 0,0 0 0 0 0,0 0 0 0 0,-1 0 0 0 0,1-1 0 0 0,-1 1 0 0 0,0-1 1 0 0,-1 3-1 0 0,-6 0 569 0 0,13-8 1135 0 0,15-9 306 0 0,15-1-1371 0 0,23-10-2596 0 0,-24 0-5217 0 0,-21 13 992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3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22 15275 0 0,'17'-1'596'0'0,"10"-1"-381"0"0,-27 2-225 0 0,1 0-1 0 0,-1 0 1 0 0,1 0 0 0 0,-1-1-1 0 0,1 1 1 0 0,-1 0 0 0 0,1 0-1 0 0,-1 0 1 0 0,1 0 0 0 0,-1-1-1 0 0,1 1 1 0 0,-1 0 0 0 0,1 0-1 0 0,-1-1 1 0 0,1 1 0 0 0,-1 0-1 0 0,0-1 1 0 0,1 1 0 0 0,-1 0-1 0 0,0-1 1 0 0,1 1 0 0 0,-1-1-1 0 0,0 1 1 0 0,0 0 0 0 0,1-1-1 0 0,-1 1 1 0 0,0-1 0 0 0,0 1-1 0 0,0-1 1 0 0,1 1 0 0 0,-1-1-1 0 0,0 1 1 0 0,0-1 0 0 0,0 1-1 0 0,0-2 1 0 0,0 2-17 0 0,0 0 1 0 0,0-1-1 0 0,0 1 1 0 0,0 0-1 0 0,0-1 1 0 0,-1 1-1 0 0,1 0 0 0 0,0 0 1 0 0,0-1-1 0 0,0 1 1 0 0,0 0-1 0 0,0 0 1 0 0,0 0-1 0 0,-1-1 0 0 0,1 1 1 0 0,0 0-1 0 0,0 0 1 0 0,0 0-1 0 0,-1-1 1 0 0,1 1-1 0 0,0 0 0 0 0,0 0 1 0 0,-1 0-1 0 0,1 0 1 0 0,0 0-1 0 0,0 0 1 0 0,-1-1-1 0 0,1 1 0 0 0,0 0 1 0 0,0 0-1 0 0,-1 0 1 0 0,1 0-1 0 0,0 0 1 0 0,0 0-1 0 0,-1 0 0 0 0,1 0 1 0 0,0 0-1 0 0,-1 0 1 0 0,-13 7-287 0 0,-10 10 439 0 0,21-14 44 0 0,1 0-1 0 0,-1 0 1 0 0,0 1 0 0 0,1-1-1 0 0,-1 0 1 0 0,1 1 0 0 0,0 0-1 0 0,0-1 1 0 0,1 1 0 0 0,-1 0-1 0 0,1 0 1 0 0,-1 0 0 0 0,1 0-1 0 0,1 0 1 0 0,-1 0 0 0 0,0 0-1 0 0,1 1 1 0 0,0-1 0 0 0,0 0-1 0 0,0 0 1 0 0,2 5 0 0 0,-1-3 10 0 0,2 1 0 0 0,-1-1-1 0 0,1 0 1 0 0,-1 0 0 0 0,2 0 0 0 0,-1-1 0 0 0,1 1 0 0 0,0-1 0 0 0,0 1 0 0 0,0-1 0 0 0,1-1 0 0 0,7 8 0 0 0,-8-9-250 0 0,0 0 0 0 0,1 1 0 0 0,-1-2 0 0 0,1 1 0 0 0,-1 0 0 0 0,1-1 0 0 0,0 0 0 0 0,0 0 0 0 0,0-1 0 0 0,0 1 0 0 0,6 0 0 0 0,-9-2-196 0 0,0 0-1 0 0,0 1 1 0 0,0-1-1 0 0,0-1 1 0 0,0 1-1 0 0,0 0 1 0 0,0 0-1 0 0,0-1 1 0 0,0 1-1 0 0,0-1 1 0 0,0 0-1 0 0,0 1 1 0 0,2-3-1 0 0,-2 2-189 0 0,-1 0-1 0 0,1 0 1 0 0,-1 0-1 0 0,0-1 1 0 0,1 1-1 0 0,-1-1 0 0 0,0 1 1 0 0,0-1-1 0 0,0 0 1 0 0,0 1-1 0 0,0-1 1 0 0,0 0-1 0 0,0 0 1 0 0,-1 1-1 0 0,1-1 1 0 0,0-2-1 0 0,3-10-4453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6001 0 0,'0'40'7473'0'0,"13"23"-4611"0"0,-11-55-2468 0 0,-2-7-387 0 0,0-1-1 0 0,1 1 1 0 0,-1 0-1 0 0,0 0 1 0 0,1 0 0 0 0,-1 0-1 0 0,1-1 1 0 0,-1 1-1 0 0,1 0 1 0 0,0-1-1 0 0,-1 1 1 0 0,1 0-1 0 0,0-1 1 0 0,-1 1 0 0 0,1-1-1 0 0,0 1 1 0 0,0-1-1 0 0,0 1 1 0 0,0-1-1 0 0,-1 0 1 0 0,1 1-1 0 0,0-1 1 0 0,0 0 0 0 0,0 0-1 0 0,0 1 1 0 0,0-1-1 0 0,0 0 1 0 0,0 0-1 0 0,0 0 1 0 0,-1 0-1 0 0,1 0 1 0 0,0 0 0 0 0,0-1-1 0 0,0 1 1 0 0,0 0-1 0 0,1-1 1 0 0,42-14-1161 0 0,-27 9-579 0 0,18-8-4695 0 0,-24 8 1915 0 0</inkml:trace>
  <inkml:trace contextRef="#ctx0" brushRef="#br0" timeOffset="1">54 32 13979 0 0,'0'-1'223'0'0,"1"0"1"0"0,-1 0-1 0 0,1-1 0 0 0,-1 1 1 0 0,1 0-1 0 0,0 0 0 0 0,-1 0 1 0 0,1 0-1 0 0,0 0 0 0 0,0 0 1 0 0,0 0-1 0 0,0 0 0 0 0,0 0 1 0 0,0 0-1 0 0,0 0 0 0 0,0 0 1 0 0,0 1-1 0 0,1-1 0 0 0,-1 0 1 0 0,0 1-1 0 0,0-1 0 0 0,0 1 1 0 0,1 0-1 0 0,-1-1 0 0 0,0 1 1 0 0,2 0-1 0 0,39-8 853 0 0,-39 8-958 0 0,6-1-2 0 0,1 0 0 0 0,0 1 0 0 0,-1 0 0 0 0,1 1 0 0 0,0 0 1 0 0,-1 0-1 0 0,16 5 0 0 0,-22-5-177 0 0,0 0 0 0 0,0 1 0 0 0,-1-1 0 0 0,1 0 0 0 0,0 1 1 0 0,0 0-1 0 0,-1 0 0 0 0,1 0 0 0 0,-1 0 0 0 0,0 0 0 0 0,4 4 0 0 0,-5-4-261 0 0,1 1 0 0 0,-1-1 0 0 0,0 0 0 0 0,0 1-1 0 0,0-1 1 0 0,0 1 0 0 0,0-1 0 0 0,-1 1 0 0 0,1 0-1 0 0,-1-1 1 0 0,0 1 0 0 0,1 0 0 0 0,-1-1 0 0 0,0 1-1 0 0,-1 5 1 0 0,1-8 199 0 0,0 0-1 0 0,0 1 0 0 0,0-1 1 0 0,0 0-1 0 0,-1 1 0 0 0,1-1 1 0 0,0 0-1 0 0,0 0 0 0 0,0 1 1 0 0,0-1-1 0 0,0 0 0 0 0,0 1 1 0 0,0-1-1 0 0,-1 0 1 0 0,1 0-1 0 0,0 1 0 0 0,0-1 1 0 0,0 0-1 0 0,-1 0 0 0 0,1 1 1 0 0,0-1-1 0 0,0 0 0 0 0,-1 0 1 0 0,1 0-1 0 0,0 0 0 0 0,0 1 1 0 0,-1-1-1 0 0,1 0 1 0 0,0 0-1 0 0,-1 0 0 0 0,1 0 1 0 0,0 0-1 0 0,-1 0 0 0 0,1 0 1 0 0,0 0-1 0 0,-1 0 0 0 0,1 0 1 0 0,0 0-1 0 0,0 0 1 0 0,-1 0-1 0 0,1 0 0 0 0,0 0 1 0 0,-1 0-1 0 0,-5 0-1887 0 0,-1 6-3575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53 13875 0 0,'-3'-1'394'0'0,"1"1"0"0"0,-1-1 0 0 0,1 1 0 0 0,-1 0 0 0 0,1 0 0 0 0,-1 0 0 0 0,1 0 0 0 0,0 0 1 0 0,-1 0-1 0 0,1 1 0 0 0,-1-1 0 0 0,1 1 0 0 0,-1 0 0 0 0,1 0 0 0 0,0 0 0 0 0,0 0 0 0 0,-1 0 0 0 0,1 0 0 0 0,0 0 0 0 0,0 1 0 0 0,0-1 0 0 0,-3 4 0 0 0,4-3-326 0 0,0 0-1 0 0,-1 0 1 0 0,1 0 0 0 0,0 0-1 0 0,0 0 1 0 0,1 1-1 0 0,-1-1 1 0 0,0 0-1 0 0,1 1 1 0 0,-1-1-1 0 0,1 1 1 0 0,0-1-1 0 0,0 0 1 0 0,0 1-1 0 0,0-1 1 0 0,0 1-1 0 0,0-1 1 0 0,1 0-1 0 0,-1 1 1 0 0,1-1-1 0 0,-1 1 1 0 0,1-1-1 0 0,2 4 1 0 0,-2-3-63 0 0,0 0 0 0 0,1 0 0 0 0,-1-1 0 0 0,1 1 0 0 0,0 0 0 0 0,-1-1 0 0 0,1 1 0 0 0,0-1 0 0 0,1 0 0 0 0,-1 1 0 0 0,0-1 0 0 0,1 0 0 0 0,-1-1 0 0 0,1 1 0 0 0,0 0 0 0 0,-1-1 0 0 0,7 3 0 0 0,-7-3-4 0 0,-1-1 1 0 0,1 0 0 0 0,0 0-1 0 0,0 1 1 0 0,0-1 0 0 0,0 0-1 0 0,0-1 1 0 0,0 1 0 0 0,-1 0-1 0 0,1-1 1 0 0,0 1 0 0 0,0-1-1 0 0,0 1 1 0 0,-1-1-1 0 0,1 0 1 0 0,0 0 0 0 0,0 1-1 0 0,-1-1 1 0 0,1-1 0 0 0,-1 1-1 0 0,1 0 1 0 0,-1 0 0 0 0,0 0-1 0 0,1-1 1 0 0,-1 1 0 0 0,0-1-1 0 0,0 1 1 0 0,0-1 0 0 0,0 1-1 0 0,1-4 1 0 0,2-2 7 0 0,0-1 0 0 0,-1 0 1 0 0,0 0-1 0 0,-1 0 0 0 0,1 0 1 0 0,0-10-1 0 0,-2 14-4 0 0,0 0 0 0 0,-1 1-1 0 0,0-1 1 0 0,0 0 0 0 0,0 0 0 0 0,0 0 0 0 0,0 1 0 0 0,-1-1 0 0 0,0 0-1 0 0,1 0 1 0 0,-1 1 0 0 0,-1-1 0 0 0,1 1 0 0 0,-1-1 0 0 0,-3-6 0 0 0,3 9-63 0 0,0-1-1 0 0,0 1 1 0 0,0-1 0 0 0,0 1 0 0 0,0 0 0 0 0,0 0 0 0 0,0 0 0 0 0,0 0 0 0 0,-1 0 0 0 0,1 1-1 0 0,0-1 1 0 0,-1 1 0 0 0,1 0 0 0 0,0-1 0 0 0,-1 1 0 0 0,1 0 0 0 0,-1 0 0 0 0,1 0 0 0 0,0 1-1 0 0,-1-1 1 0 0,1 1 0 0 0,0-1 0 0 0,-1 1 0 0 0,1 0 0 0 0,0 0 0 0 0,0 0 0 0 0,-4 2 0 0 0,-7 3-635 0 0,1 0 1 0 0,0 1-1 0 0,-15 11 1 0 0,16-10 287 0 0,0 1 0 0 0,1 0 0 0 0,1 0 0 0 0,-17 21-1 0 0,23-27 482 0 0,0 1-1 0 0,1 0 0 0 0,-1 0 0 0 0,1 0 0 0 0,0 0 0 0 0,0 1 0 0 0,0-1 0 0 0,1 1 0 0 0,-1-1 0 0 0,1 1 1 0 0,0-1-1 0 0,1 1 0 0 0,-1 0 0 0 0,1-1 0 0 0,0 1 0 0 0,0 0 0 0 0,1 7 0 0 0,0-9 72 0 0,0 0 0 0 0,0 0-1 0 0,1 0 1 0 0,-1 0-1 0 0,1 0 1 0 0,0-1 0 0 0,0 1-1 0 0,0-1 1 0 0,0 1 0 0 0,0-1-1 0 0,1 0 1 0 0,-1 1 0 0 0,1-1-1 0 0,-1-1 1 0 0,1 1 0 0 0,0 0-1 0 0,-1-1 1 0 0,1 1 0 0 0,0-1-1 0 0,0 0 1 0 0,0 0 0 0 0,1 0-1 0 0,-1 0 1 0 0,5 0-1 0 0,3 1-23 0 0,0 0 0 0 0,1-1 0 0 0,-1-1 0 0 0,0 0 0 0 0,19-2 0 0 0,24-8-482 0 0,-25 5-1669 0 0,1 0-3683 0 0,-30 5 5590 0 0,0 0-1 0 0,0 0 0 0 0,1 0 1 0 0,-1 0-1 0 0,0 0 1 0 0,0 0-1 0 0,0 0 1 0 0,1 0-1 0 0,-1 0 1 0 0,0 0-1 0 0,0 0 1 0 0,0 0-1 0 0,1 0 1 0 0,-1 0-1 0 0,0 0 1 0 0,0 0-1 0 0,0-1 0 0 0,0 1 1 0 0,0 0-1 0 0,1 0 1 0 0,-1 0-1 0 0,0 0 1 0 0,0 0-1 0 0,0-1 1 0 0,0 1-1 0 0,0 0 1 0 0,0 0-1 0 0,1 0 1 0 0,-1 0-1 0 0,0-1 1 0 0,0 1-1 0 0,0 0 0 0 0,0 0 1 0 0,0 0-1 0 0,0-1 1 0 0,0 1-1 0 0,0 0 1 0 0,0 0-1 0 0,0 0 1 0 0,0-1-1 0 0,0 1 1 0 0,0 0-1 0 0,0 0 1 0 0,0 0-1 0 0,0-1 1 0 0,0 1-1 0 0,0 0 0 0 0,0 0 1 0 0,0 0-1 0 0,-1 0 1 0 0,1-1-1 0 0,0 1 1 0 0,0 0-1 0 0,0 0 1 0 0,0 0-1 0 0,0 0 1 0 0,0-1-1 0 0,-1 1 1 0 0,1 0-1 0 0,0 0 0 0 0,-1-2-1211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12355 0 0,'34'-28'6718'0'0,"8"3"-4682"0"0,-37 23-2481 0 0,0-1-1 0 0,0 1 1 0 0,0 0 0 0 0,1 1-1 0 0,-1-1 1 0 0,1 1-1 0 0,-1 0 1 0 0,1 0 0 0 0,-1 1-1 0 0,1 0 1 0 0,-1 0 0 0 0,1 0-1 0 0,0 1 1 0 0,7 1-1 0 0,0 6-5363 0 0,-9 0 647 0 0</inkml:trace>
  <inkml:trace contextRef="#ctx0" brushRef="#br0" timeOffset="1">60 174 15691 0 0,'3'-3'624'0'0,"1"0"0"0"0,-1 1 0 0 0,1-1-1 0 0,0 1 1 0 0,0 0 0 0 0,0 0 0 0 0,6-2-1 0 0,1-1 27 0 0,28-16-128 0 0,36-17-1605 0 0,-24 19-10184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4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11082 0 0,'1'10'2012'0'0,"-1"1"-1"0"0,2-1 0 0 0,0 0 0 0 0,5 16 1 0 0,-3-12-1679 0 0,1 0 1 0 0,1 0 0 0 0,0-1 0 0 0,1 0-1 0 0,10 14 1 0 0,-17-27-349 0 0,0 0 1 0 0,0 0-1 0 0,0 0 1 0 0,0 0-1 0 0,0 0 1 0 0,0 0-1 0 0,0 1 1 0 0,0-1-1 0 0,1 0 1 0 0,-1 0-1 0 0,0 0 0 0 0,0 0 1 0 0,0 0-1 0 0,0 0 1 0 0,0 0-1 0 0,0 0 1 0 0,0 0-1 0 0,0 0 1 0 0,0 0-1 0 0,0 0 1 0 0,0 0-1 0 0,0 0 0 0 0,0 0 1 0 0,1 0-1 0 0,-1 0 1 0 0,0 0-1 0 0,0 0 1 0 0,0 0-1 0 0,0 0 1 0 0,0 0-1 0 0,0 0 1 0 0,0 0-1 0 0,0 0 1 0 0,0 0-1 0 0,0 0 0 0 0,1 0 1 0 0,-1 0-1 0 0,0 0 1 0 0,0 0-1 0 0,0 0 1 0 0,0 0-1 0 0,0 0 1 0 0,0 0-1 0 0,0 0 1 0 0,0 0-1 0 0,0 0 0 0 0,0 0 1 0 0,0 0-1 0 0,0 0 1 0 0,0 0-1 0 0,0 0 1 0 0,1-1-1 0 0,-1 1 1 0 0,0 0-1 0 0,0 0 1 0 0,0 0-1 0 0,0 0 0 0 0,0 0 1 0 0,0 0-1 0 0,0 0 1 0 0,0 0-1 0 0,0 0 1 0 0,0 0-1 0 0,0 0 1 0 0,0-1-1 0 0,2-10-636 0 0,-1-25-10 0 0,-1 20 478 0 0,0 12 172 0 0,1-1 1 0 0,0 1 0 0 0,0 0-1 0 0,0 0 1 0 0,0 0-1 0 0,0 0 1 0 0,1 0 0 0 0,0 0-1 0 0,0 0 1 0 0,0 0 0 0 0,0 0-1 0 0,1 1 1 0 0,-1 0-1 0 0,1-1 1 0 0,4-3 0 0 0,-5 5 22 0 0,0 1 0 0 0,0-1 0 0 0,0 1 0 0 0,0 0 0 0 0,0-1 0 0 0,0 1 0 0 0,0 0 0 0 0,1 0 0 0 0,-1 1 0 0 0,0-1 0 0 0,1 0 1 0 0,-1 1-1 0 0,0-1 0 0 0,1 1 0 0 0,-1 0 0 0 0,1 0 0 0 0,-1 0 0 0 0,0 0 0 0 0,1 0 0 0 0,-1 0 0 0 0,1 1 0 0 0,-1-1 0 0 0,0 1 0 0 0,1 0 1 0 0,-1 0-1 0 0,0 0 0 0 0,0 0 0 0 0,4 2 0 0 0,-4-1 61 0 0,-1-1 1 0 0,0 0 0 0 0,0 1-1 0 0,0 0 1 0 0,0-1-1 0 0,0 1 1 0 0,0-1 0 0 0,0 1-1 0 0,-1 0 1 0 0,1 0-1 0 0,0 0 1 0 0,-1-1 0 0 0,0 1-1 0 0,1 0 1 0 0,-1 0-1 0 0,0 0 1 0 0,0 0 0 0 0,0 0-1 0 0,0-1 1 0 0,0 1-1 0 0,-1 0 1 0 0,1 0 0 0 0,0 0-1 0 0,-1 0 1 0 0,1-1-1 0 0,-1 1 1 0 0,0 0 0 0 0,-1 2-1 0 0,-1 3-9 0 0,0 1-1 0 0,0 0 1 0 0,-1-1-1 0 0,0 1 1 0 0,-6 6-1 0 0,6-9-49 0 0,0 0 0 0 0,-1-1 0 0 0,0 1 0 0 0,0-1 0 0 0,0 0 0 0 0,0-1 0 0 0,0 1-1 0 0,-9 3 1 0 0,69-27-2423 0 0,-14 5-7994 0 0,-28 10 4106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1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12323 0 0,'-1'-6'2816'0'0,"0"1"-1415"0"0,0-1-289 0 0,0 0-240 0 0,3 2-280 0 0,-1 1-272 0 0,1 1-136 0 0,1 0-72 0 0,-2 2-72 0 0,2 0-192 0 0,1 0-400 0 0,-1 0-736 0 0,0 2-1233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4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60 6433 0 0,'-17'6'7750'0'0,"23"-12"-6475"0"0,-2 2-1358 0 0,-2 2 191 0 0,0 0 0 0 0,0 0 0 0 0,0 0 1 0 0,0 1-1 0 0,1-1 0 0 0,-1 1 0 0 0,0-1 0 0 0,1 1 0 0 0,-1 0 0 0 0,1 0 0 0 0,-1 0 0 0 0,1 0 0 0 0,-1 0 0 0 0,1 0 0 0 0,0 1 0 0 0,0-1 0 0 0,-1 1 1 0 0,6 0-1 0 0,-4 1-94 0 0,0 0 1 0 0,0 0-1 0 0,0 0 1 0 0,0 0-1 0 0,0 1 1 0 0,0 0-1 0 0,-1 0 0 0 0,1 0 1 0 0,0 0-1 0 0,-1 1 1 0 0,6 4-1 0 0,-7-5-12 0 0,-1-1 0 0 0,0 0-1 0 0,1 1 1 0 0,-1-1-1 0 0,1 0 1 0 0,-1 0 0 0 0,1 0-1 0 0,-1 0 1 0 0,1-1-1 0 0,0 1 1 0 0,0 0 0 0 0,-1-1-1 0 0,1 1 1 0 0,0-1-1 0 0,0 1 1 0 0,0-1 0 0 0,3 0-1 0 0,-2-1-11 0 0,-1 0 1 0 0,1 0-1 0 0,-1-1 0 0 0,1 1 0 0 0,-1-1 0 0 0,0 1 0 0 0,1-1 0 0 0,-1 0 1 0 0,0 0-1 0 0,2-2 0 0 0,-1 1 0 0 0,0 0 13 0 0,-1 0 0 0 0,1 1 0 0 0,0-1-1 0 0,0 1 1 0 0,0-1 0 0 0,1 1 0 0 0,-1 0 0 0 0,0 0 0 0 0,1 0 0 0 0,-1 1-1 0 0,1 0 1 0 0,-1-1 0 0 0,1 1 0 0 0,0 0 0 0 0,0 1 0 0 0,0-1 0 0 0,-1 1-1 0 0,1-1 1 0 0,0 1 0 0 0,0 0 0 0 0,0 0 0 0 0,0 1 0 0 0,0-1 0 0 0,-1 1-1 0 0,1 0 1 0 0,0 0 0 0 0,0 0 0 0 0,6 4 0 0 0,1-2-3 0 0,0 0 0 0 0,1 0 0 0 0,-1-1 0 0 0,1-1 0 0 0,0 0 0 0 0,20-1 0 0 0,-24-1-1 0 0,0-1 0 0 0,0 0 0 0 0,-1-1 1 0 0,1 1-1 0 0,0-2 0 0 0,7-3 0 0 0,-9 4 2 0 0,1-1-1 0 0,0 1 1 0 0,0 1 0 0 0,0 0-1 0 0,0 0 1 0 0,0 0 0 0 0,0 0-1 0 0,8 1 1 0 0,3 8-763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6745 0 0,'-1'0'403'0'0,"0"1"0"0"0,0 0 0 0 0,0 0 0 0 0,0 0 0 0 0,1 0 0 0 0,-1 0 1 0 0,0 0-1 0 0,1 0 0 0 0,-1 0 0 0 0,1 0 0 0 0,-1 1 0 0 0,1-1 0 0 0,-1 0 0 0 0,1 0 0 0 0,0 0 0 0 0,0 1 0 0 0,0-1 0 0 0,-1 2 0 0 0,-3 26 2533 0 0,4-28-2854 0 0,-4 32 538 0 0,1-1-1 0 0,1 1 1 0 0,2 0-1 0 0,8 65 1 0 0,-7-95-611 0 0,-1 1 1 0 0,1 0-1 0 0,0-1 0 0 0,0 0 0 0 0,1 1 1 0 0,-1-1-1 0 0,1 0 0 0 0,-1 1 1 0 0,1-1-1 0 0,0 0 0 0 0,0 0 0 0 0,0 0 1 0 0,1-1-1 0 0,3 5 0 0 0,-2-5 17 0 0,-1 0 1 0 0,1 0-1 0 0,0-1 0 0 0,-1 1 0 0 0,1-1 0 0 0,0 0 0 0 0,0 0 0 0 0,0-1 0 0 0,0 1 0 0 0,0-1 1 0 0,0 1-1 0 0,7-2 0 0 0,32 3-31 0 0,17 1-252 0 0,-23-9-7181 0 0,-30-1 2035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5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 6913 0 0,'-18'-10'8144'0'0,"19"10"-7926"0"0,-1-1 1 0 0,1 1-1 0 0,-1 0 1 0 0,1 0 0 0 0,0 0-1 0 0,-1-1 1 0 0,1 1-1 0 0,0 0 1 0 0,-1 0-1 0 0,1 0 1 0 0,0 0-1 0 0,-1 0 1 0 0,1 0-1 0 0,0 0 1 0 0,-1 0 0 0 0,1 0-1 0 0,0 1 1 0 0,-1-1-1 0 0,1 0 1 0 0,0 0-1 0 0,-1 1 1 0 0,1-1-1 0 0,-1 0 1 0 0,1 0 0 0 0,0 2-1 0 0,4-1-136 0 0,0 1 0 0 0,0 0 0 0 0,-1 0 0 0 0,1 0-1 0 0,-1 0 1 0 0,0 1 0 0 0,1 0 0 0 0,-1 0 0 0 0,0 0 0 0 0,-1 0 0 0 0,1 1 0 0 0,-1 0-1 0 0,1-1 1 0 0,-1 1 0 0 0,0 1 0 0 0,-1-1 0 0 0,1 0 0 0 0,-1 0 0 0 0,3 7 0 0 0,-4-8-35 0 0,0 0 0 0 0,0 0 0 0 0,-1 0 0 0 0,1 0 0 0 0,-1 1 0 0 0,0-1 0 0 0,0 0 1 0 0,0 1-1 0 0,0-1 0 0 0,-1 0 0 0 0,1 0 0 0 0,-1 1 0 0 0,0-1 0 0 0,0 0 0 0 0,0 0 0 0 0,0 0 1 0 0,0 0-1 0 0,-1 0 0 0 0,1 0 0 0 0,-1-1 0 0 0,0 1 0 0 0,0 0 0 0 0,0-1 0 0 0,0 1 0 0 0,0-1 1 0 0,-1 0-1 0 0,1 0 0 0 0,-1 0 0 0 0,0 0 0 0 0,-3 2 0 0 0,0 0 621 0 0,-16 11-3774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30 7170 0 0,'-3'-1'1310'0'0,"-33"-14"7428"0"0,35 15-8548 0 0,-1-1 1 0 0,1 1-1 0 0,0 0 1 0 0,-1-1-1 0 0,1 1 1 0 0,0 0-1 0 0,-1 0 1 0 0,1 0-1 0 0,0 0 1 0 0,-1 0-1 0 0,1 0 1 0 0,-1 1-1 0 0,1-1 0 0 0,0 0 1 0 0,0 1-1 0 0,-1-1 1 0 0,1 1-1 0 0,0-1 1 0 0,0 1-1 0 0,-1-1 1 0 0,1 1-1 0 0,0 0 1 0 0,0 0-1 0 0,0 0 1 0 0,-1 1-1 0 0,1-1-168 0 0,1 0 0 0 0,-1 1 0 0 0,1-1 0 0 0,0 0-1 0 0,0 0 1 0 0,-1 1 0 0 0,1-1 0 0 0,0 0 0 0 0,0 0 0 0 0,0 1 0 0 0,0-1 0 0 0,1 0-1 0 0,-1 0 1 0 0,0 1 0 0 0,0-1 0 0 0,1 0 0 0 0,-1 0 0 0 0,1 0 0 0 0,-1 0 0 0 0,1 1-1 0 0,0-1 1 0 0,-1 0 0 0 0,1 0 0 0 0,0 0 0 0 0,0 0 0 0 0,-1 0 0 0 0,1 0 0 0 0,0-1-1 0 0,2 2 1 0 0,-1 1-38 0 0,1 0-1 0 0,0-1 1 0 0,0 1-1 0 0,0-1 0 0 0,0 1 1 0 0,1-1-1 0 0,-1 0 0 0 0,6 1 1 0 0,-6-2-52 0 0,1-1 0 0 0,0 0 0 0 0,0 0 1 0 0,-1 0-1 0 0,1 0 0 0 0,0-1 0 0 0,0 1 0 0 0,-1-1 0 0 0,1 0 1 0 0,0 0-1 0 0,-1 0 0 0 0,1-1 0 0 0,-1 1 0 0 0,1-1 0 0 0,-1 0 1 0 0,0 0-1 0 0,0 0 0 0 0,0-1 0 0 0,0 1 0 0 0,0-1 0 0 0,0 1 1 0 0,-1-1-1 0 0,1 0 0 0 0,-1 0 0 0 0,0 0 0 0 0,0 0 0 0 0,0-1 1 0 0,2-5-1 0 0,-3 9-5 0 0,-1-1 0 0 0,0 0 1 0 0,0 0-1 0 0,0 0 0 0 0,0 1 1 0 0,0-1-1 0 0,0 0 0 0 0,0 0 1 0 0,0 0-1 0 0,0 1 0 0 0,0-1 1 0 0,0 0-1 0 0,0 0 0 0 0,0 0 1 0 0,-1 1-1 0 0,1-1 0 0 0,0 0 1 0 0,-1 0-1 0 0,1 1 0 0 0,0-1 1 0 0,-1 0-1 0 0,1 1 0 0 0,-1-1 1 0 0,1 0-1 0 0,-1 1 0 0 0,0-1 1 0 0,0 0-1 0 0,-1 0 8 0 0,0 0-1 0 0,1 0 1 0 0,-1 1-1 0 0,0-1 1 0 0,0 1-1 0 0,0-1 1 0 0,0 1-1 0 0,0 0 1 0 0,1-1-1 0 0,-1 1 1 0 0,-3 0-1 0 0,0 1 3 0 0,0-1 0 0 0,0 1 0 0 0,0-1 0 0 0,0 2 0 0 0,1-1 0 0 0,-1 0 0 0 0,0 1 0 0 0,-8 4 0 0 0,12-5 57 0 0,-1 1-1 0 0,1 0 1 0 0,-1-1-1 0 0,1 1 0 0 0,0 0 1 0 0,-1 0-1 0 0,1 0 1 0 0,0 0-1 0 0,0 0 1 0 0,0 0-1 0 0,1 0 0 0 0,-1 0 1 0 0,0 0-1 0 0,1 1 1 0 0,-1-1-1 0 0,1 0 1 0 0,0 0-1 0 0,0 1 0 0 0,0-1 1 0 0,0 0-1 0 0,0 0 1 0 0,1 4-1 0 0,1 8 339 0 0,1 0-1 0 0,8 22 1 0 0,-3-6 801 0 0,-7-26-1108 0 0,0 0 0 0 0,-1 0 0 0 0,1 0-1 0 0,-1 0 1 0 0,0 0 0 0 0,0 0 0 0 0,0 0 0 0 0,-1 0 0 0 0,0-1 0 0 0,1 1 0 0 0,-1 0 0 0 0,-1 0 0 0 0,1 0 0 0 0,0-1 0 0 0,-1 1 0 0 0,0-1-1 0 0,0 1 1 0 0,0-1 0 0 0,0 1 0 0 0,0-1 0 0 0,-1 0 0 0 0,0 0 0 0 0,1 0 0 0 0,-1-1 0 0 0,0 1 0 0 0,0-1 0 0 0,-1 1 0 0 0,1-1 0 0 0,0 0-1 0 0,-1 0 1 0 0,-6 2 0 0 0,51-21 2484 0 0,50 9-1907 0 0,-25 3-6267 0 0,-46-3-1671 0 0,-8 4 1219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6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 13515 0 0,'-1'0'260'0'0,"0"0"1"0"0,-1-1-1 0 0,1 1 1 0 0,0 0-1 0 0,0 0 1 0 0,0 0-1 0 0,0 0 1 0 0,0-1-1 0 0,0 1 0 0 0,0 1 1 0 0,0-1-1 0 0,-1 0 1 0 0,1 0-1 0 0,0 0 1 0 0,0 1-1 0 0,0-1 1 0 0,0 0-1 0 0,0 1 0 0 0,0-1 1 0 0,0 1-1 0 0,0-1 1 0 0,0 1-1 0 0,0 0 1 0 0,1-1-1 0 0,-1 1 1 0 0,0 0-1 0 0,0 0 1 0 0,-1 1-1 0 0,1 0-118 0 0,1 0 1 0 0,-1 0-1 0 0,0 1 1 0 0,1-1-1 0 0,-1 0 1 0 0,1 0-1 0 0,0 1 1 0 0,0-1-1 0 0,0 0 1 0 0,0 1-1 0 0,0-1 0 0 0,0 0 1 0 0,1 3-1 0 0,1 5-144 0 0,0-1 0 0 0,1 1 0 0 0,0-1 0 0 0,1 0 0 0 0,8 16 0 0 0,-5-14 15 0 0,1 0 0 0 0,15 16 0 0 0,-21-24-4 0 0,0-1 0 0 0,0 0 0 0 0,0 0-1 0 0,0 0 1 0 0,0 0 0 0 0,0 0-1 0 0,1-1 1 0 0,-1 1 0 0 0,1-1 0 0 0,0 1-1 0 0,-1-1 1 0 0,1 0 0 0 0,0 0-1 0 0,-1 0 1 0 0,1-1 0 0 0,0 1 0 0 0,0-1-1 0 0,0 1 1 0 0,3-1 0 0 0,-4-1-5 0 0,0 1 0 0 0,0-1 0 0 0,0 0 0 0 0,0 0 0 0 0,0 0 0 0 0,0 0 1 0 0,-1-1-1 0 0,1 1 0 0 0,0 0 0 0 0,-1-1 0 0 0,1 1 0 0 0,-1-1 0 0 0,1 1 0 0 0,-1-1 0 0 0,0 0 1 0 0,1 0-1 0 0,-1 0 0 0 0,0 0 0 0 0,0 0 0 0 0,-1 0 0 0 0,1 0 0 0 0,0 0 0 0 0,-1 0 1 0 0,1 0-1 0 0,-1 0 0 0 0,1 0 0 0 0,-1 0 0 0 0,0 0 0 0 0,0-1 0 0 0,0 1 0 0 0,-1-3 1 0 0,-5-35-1814 0 0,5 37 1153 0 0,0-1-1 0 0,0 1 1 0 0,-1 0 0 0 0,1 0 0 0 0,-1 0-1 0 0,0 0 1 0 0,-4-5 0 0 0,5 7-7 0 0,-1-1 1 0 0,0 0-1 0 0,0 1 0 0 0,0-1 1 0 0,0 1-1 0 0,0 0 1 0 0,0 0-1 0 0,-1 0 1 0 0,1 0-1 0 0,0 0 0 0 0,-5-1 1 0 0,-5 0-4179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6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5417 0 0,'1'2'545'0'0,"-1"-1"0"0"0,1 1 0 0 0,0-1-1 0 0,-1 1 1 0 0,1-1 0 0 0,0 1 0 0 0,0-1 0 0 0,0 1-1 0 0,0-1 1 0 0,0 0 0 0 0,1 0 0 0 0,-1 1 0 0 0,0-1 0 0 0,1 0-1 0 0,-1 0 1 0 0,0 0 0 0 0,2 0 0 0 0,0 0-42 0 0,-1 0-1 0 0,1 0 1 0 0,-1 0 0 0 0,1-1 0 0 0,0 1 0 0 0,-1-1 0 0 0,1 0 0 0 0,0 0-1 0 0,-1 0 1 0 0,4 0 0 0 0,7-3-84 0 0,0 1-1 0 0,0-2 1 0 0,22-8-1 0 0,-6 1-2493 0 0,-4-1-9092 0 0</inkml:trace>
  <inkml:trace contextRef="#ctx0" brushRef="#br0" timeOffset="1">197 15 6225 0 0,'-1'-1'531'0'0,"1"0"0"0"0,-1 0 0 0 0,0 0 0 0 0,1 0 0 0 0,-1 0 0 0 0,0 0 0 0 0,0 0 0 0 0,0 0 0 0 0,1 1 0 0 0,-1-1 0 0 0,0 0 0 0 0,0 0 0 0 0,0 1 1 0 0,-1-1-1 0 0,1 1 0 0 0,-1-2 0 0 0,1 3-324 0 0,1-1 1 0 0,-1 0 0 0 0,1 0 0 0 0,0 1 0 0 0,-1-1 0 0 0,1 0 0 0 0,0 1 0 0 0,-1-1 0 0 0,1 0 0 0 0,0 1 0 0 0,0-1-1 0 0,-1 1 1 0 0,1-1 0 0 0,0 0 0 0 0,0 1 0 0 0,0-1 0 0 0,0 1 0 0 0,-1-1 0 0 0,1 1 0 0 0,0-1 0 0 0,0 0-1 0 0,0 1 1 0 0,0-1 0 0 0,0 1 0 0 0,0-1 0 0 0,0 1 0 0 0,0-1 0 0 0,0 1 0 0 0,5 47 3150 0 0,-4-45-3577 0 0,1 14-140 0 0,12 52 1650 0 0,-2-36-3393 0 0,5-6-5016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12467 0 0,'0'-1'368'0'0,"0"0"0"0"0,-1 0 0 0 0,1 0 0 0 0,0 0 0 0 0,0-1 0 0 0,0 1 0 0 0,0 0 0 0 0,0 0 0 0 0,0 0 0 0 0,0 0 0 0 0,0-1 0 0 0,0 1 0 0 0,1 0 0 0 0,-1 0 0 0 0,0 0 0 0 0,1 0 0 0 0,-1 0 0 0 0,1-1 0 0 0,-1 1 0 0 0,1 0 0 0 0,0 0 0 0 0,-1 0 0 0 0,2-1 0 0 0,0 1-83 0 0,0-1 1 0 0,0 0 0 0 0,0 1 0 0 0,1-1-1 0 0,-1 1 1 0 0,0 0 0 0 0,1 0 0 0 0,-1 0-1 0 0,1 0 1 0 0,3 0 0 0 0,8-2-437 0 0,1 1 1 0 0,0 1-1 0 0,17 0 1 0 0,-18 1 486 0 0,-4-2-129 0 0,6-2-5252 0 0,-26-7-2368 0 0,9 11 7627 0 0,-1 0-1 0 0,0-1 0 0 0,1 1 1 0 0,-1 0-1 0 0,0-1 0 0 0,0 1 1 0 0,1 0-1 0 0,-1 0 0 0 0,0 1 1 0 0,0-1-1 0 0,1 0 0 0 0,-1 1 1 0 0,0-1-1 0 0,1 1 0 0 0,-1-1 1 0 0,0 1-1 0 0,1 0 1 0 0,-1-1-1 0 0,1 1 0 0 0,-1 0 1 0 0,1 0-1 0 0,-2 2 0 0 0,1-1 82 0 0,1 0 0 0 0,0 0 0 0 0,-1 0 0 0 0,1 0 0 0 0,0 0 0 0 0,0 1-1 0 0,1-1 1 0 0,-1 0 0 0 0,0 1 0 0 0,1-1 0 0 0,-1 1 0 0 0,1-1 0 0 0,0 0-1 0 0,0 4 1 0 0,1 9 384 0 0,0 0-1 0 0,2 0 0 0 0,-1 0 1 0 0,7 16-1 0 0,-7-22-1147 0 0,-2-8 292 0 0,10 28-523 0 0,-2-16-2711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10946 0 0,'-17'71'10464'0'0,"15"-59"-10057"0"0,0 0 1 0 0,1 0-1 0 0,1 0 0 0 0,0 1 0 0 0,0-1 0 0 0,1 0 1 0 0,3 15-1 0 0,-4-28-447 0 0,0 1 0 0 0,0 0 1 0 0,0 0-1 0 0,0 0 0 0 0,0 0 1 0 0,0 0-1 0 0,0 0 0 0 0,0 0 0 0 0,0 0 1 0 0,0 0-1 0 0,0 0 0 0 0,0-1 1 0 0,0 1-1 0 0,0 0 0 0 0,1 0 0 0 0,-1 0 1 0 0,0 0-1 0 0,0 0 0 0 0,0 0 0 0 0,0 0 1 0 0,0 0-1 0 0,0 0 0 0 0,0 0 1 0 0,0 0-1 0 0,0 0 0 0 0,0 0 0 0 0,0 0 1 0 0,0 0-1 0 0,0 0 0 0 0,1 0 1 0 0,-1-1-1 0 0,0 1 0 0 0,0 0 0 0 0,0 0 1 0 0,0 0-1 0 0,0 0 0 0 0,0 0 0 0 0,0 0 1 0 0,0 0-1 0 0,0 0 0 0 0,0 0 1 0 0,1 0-1 0 0,-1 0 0 0 0,0 0 0 0 0,0 1 1 0 0,0-1-1 0 0,0 0 0 0 0,0 0 0 0 0,0 0 1 0 0,0 0-1 0 0,0 0 0 0 0,0 0 1 0 0,0 0-1 0 0,0 0 0 0 0,0 0 0 0 0,1 0 1 0 0,-1 0-1 0 0,5-16-871 0 0,5-30 839 0 0,-8 36-95 0 0,-1 4 164 0 0,0 0 1 0 0,1 0-1 0 0,0 0 1 0 0,0 1-1 0 0,0-1 1 0 0,1 1-1 0 0,-1-1 1 0 0,1 1-1 0 0,4-5 1 0 0,-5 8 14 0 0,-1 1 0 0 0,0 0-1 0 0,1 0 1 0 0,-1 0 0 0 0,0 0 0 0 0,1 0-1 0 0,-1 0 1 0 0,1 0 0 0 0,0 1 0 0 0,-1-1-1 0 0,1 0 1 0 0,0 1 0 0 0,-1-1 0 0 0,1 1-1 0 0,0 0 1 0 0,0 0 0 0 0,-1-1 0 0 0,1 1-1 0 0,0 0 1 0 0,0 1 0 0 0,-1-1 0 0 0,1 0-1 0 0,0 0 1 0 0,-1 1 0 0 0,1-1 0 0 0,0 1 0 0 0,-1-1-1 0 0,1 1 1 0 0,0 0 0 0 0,-1 0 0 0 0,1 0-1 0 0,-1 0 1 0 0,1 0 0 0 0,1 2 0 0 0,1 0 25 0 0,-1-1 0 0 0,1 2 0 0 0,-1-1 0 0 0,0 0 0 0 0,0 0 1 0 0,-1 1-1 0 0,1 0 0 0 0,-1-1 0 0 0,1 1 0 0 0,-1 0 0 0 0,0 0 1 0 0,-1 1-1 0 0,1-1 0 0 0,-1 0 0 0 0,0 0 0 0 0,0 1 0 0 0,0-1 0 0 0,0 7 1 0 0,-1-8-18 0 0,1 0 1 0 0,-1 0 0 0 0,0-1-1 0 0,-1 1 1 0 0,1 0-1 0 0,0 0 1 0 0,-1-1 0 0 0,1 1-1 0 0,-1 0 1 0 0,0-1 0 0 0,0 1-1 0 0,0-1 1 0 0,0 1-1 0 0,-1-1 1 0 0,1 0 0 0 0,-1 1-1 0 0,1-1 1 0 0,-1 0 0 0 0,0 0-1 0 0,0 0 1 0 0,0 0 0 0 0,0 0-1 0 0,0 0 1 0 0,0-1-1 0 0,0 1 1 0 0,-1-1 0 0 0,1 1-1 0 0,-1-1 1 0 0,1 0 0 0 0,-5 1-1 0 0,-33 1 400 0 0,5-1 1459 0 0,97 3-1302 0 0,-51-5-1371 0 0,-1-1 0 0 0,0-1 1 0 0,0 0-1 0 0,14-4 0 0 0,-18 4-799 0 0,-1-1 0 0 0,0 1-1 0 0,1-1 1 0 0,-1 0 0 0 0,7-6-1 0 0,2-2-5546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7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 8034 0 0,'0'0'327'0'0,"0"-1"1"0"0,0 1-1 0 0,1-1 1 0 0,-1 1-1 0 0,0 0 1 0 0,2-3 1637 0 0,-2 3-1637 0 0,1 0-1 0 0,-1-1 1 0 0,1 1 0 0 0,-1 0-1 0 0,1 0 1 0 0,-1-1-1 0 0,1 1 1 0 0,-1 0-1 0 0,0 0 1 0 0,1 0-1 0 0,-1 0 1 0 0,1 0 0 0 0,-1-1-1 0 0,1 1 1 0 0,-1 0-1 0 0,1 0 1 0 0,-1 0-1 0 0,1 0 1 0 0,-1 1-1 0 0,1-1 1 0 0,-1 0 0 0 0,1 0-1 0 0,-1 0 1 0 0,2 0-1 0 0,14 18 3425 0 0,6 27-3641 0 0,-16-18-347 0 0,-5-25-256 0 0,-1 0 0 0 0,0 0 0 0 0,0 1 0 0 0,0-1 0 0 0,0 0 0 0 0,0 0 0 0 0,-1 0-1 0 0,1 0 1 0 0,-1 1 0 0 0,1-1 0 0 0,-1 0 0 0 0,-1 3 0 0 0,1-4 48 0 0,0 1 0 0 0,0-1 1 0 0,0 0-1 0 0,0 1 0 0 0,-1-1 1 0 0,1 0-1 0 0,0 0 0 0 0,-1 0 0 0 0,1 0 1 0 0,0 0-1 0 0,-1 0 0 0 0,1 0 0 0 0,-1 0 1 0 0,0-1-1 0 0,-2 2 0 0 0,-24 1-1040 0 0,4 1 14106 0 0,39-6-11289 0 0,29-8-600 0 0,-27 5-682 0 0,1 2 0 0 0,20-3-1 0 0,-33 6-742 0 0,0 0-1 0 0,0 0 0 0 0,0 0 0 0 0,0 1 0 0 0,-1-1 0 0 0,1 1 0 0 0,7 3 0 0 0,-2 1-6474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12387 0 0,'2'1'722'0'0,"-1"1"1"0"0,1-1 0 0 0,0 0 0 0 0,-1 0 0 0 0,1 0-1 0 0,0 0 1 0 0,0 0 0 0 0,0 0 0 0 0,-1-1 0 0 0,1 1 0 0 0,4 0-1 0 0,26-1 3061 0 0,-16-3-3924 0 0,1-1 0 0 0,18-8 0 0 0,9-1-603 0 0,-21 10-2384 0 0,-10 7-2946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7554 0 0,'9'5'8186'0'0,"3"-3"-3845"0"0,29-2-2537 0 0,-30-1-823 0 0,6-1-592 0 0,-15 1-330 0 0,1 0-1 0 0,0 0 1 0 0,0 1-1 0 0,-1-1 1 0 0,1 1-1 0 0,0 0 1 0 0,0 0-1 0 0,0 0 1 0 0,0 0-1 0 0,0 1 1 0 0,-1-1-1 0 0,7 2 1 0 0,-9-1-50 0 0,0 0 0 0 0,0-1 0 0 0,0 1 0 0 0,1-1 0 0 0,-1 1 1 0 0,0 0-1 0 0,0-1 0 0 0,0 1 0 0 0,0 0 0 0 0,0-1 0 0 0,0 1 0 0 0,0-1 1 0 0,0 1-1 0 0,0 0 0 0 0,-1-1 0 0 0,1 1 0 0 0,0 0 0 0 0,0-1 0 0 0,-1 1 1 0 0,1-1-1 0 0,0 1 0 0 0,-1-1 0 0 0,1 1 0 0 0,0-1 0 0 0,-1 1 0 0 0,1-1 0 0 0,-1 2 1 0 0,-17 19-408 0 0,12-14 342 0 0,6-6 42 0 0,-1 0 1 0 0,0-1-1 0 0,1 1 0 0 0,-1 0 0 0 0,1-1 0 0 0,0 1 0 0 0,-1 0 0 0 0,1 0 0 0 0,0-1 0 0 0,-1 1 0 0 0,1 0 0 0 0,0 0 0 0 0,0 0 0 0 0,-1 0 0 0 0,1-1 0 0 0,0 1 0 0 0,0 0 0 0 0,0 0 0 0 0,0 0 0 0 0,1 1 0 0 0,-1-2 10 0 0,0 1 0 0 0,1-1 0 0 0,-1 0 0 0 0,0 1 0 0 0,1-1 0 0 0,-1 0-1 0 0,1 1 1 0 0,-1-1 0 0 0,1 0 0 0 0,-1 1 0 0 0,1-1 0 0 0,-1 0 0 0 0,1 0 0 0 0,-1 0-1 0 0,1 0 1 0 0,-1 0 0 0 0,1 1 0 0 0,-1-1 0 0 0,1 0 0 0 0,-1 0 0 0 0,1 0 0 0 0,-1 0-1 0 0,2-1 1 0 0,1 1-117 0 0,1 0-1 0 0,0-1 1 0 0,0 0-1 0 0,0 0 1 0 0,-1 0-1 0 0,1-1 1 0 0,4-1-1 0 0,13-12-3740 0 0,-2-4-3745 0 0,-12 11 1303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17772 0 0,'0'0'101'0'0,"0"0"0"0"0,0-1 0 0 0,0 1 1 0 0,-1 0-1 0 0,1 0 0 0 0,0 0 0 0 0,0 0 0 0 0,0 0 1 0 0,0 0-1 0 0,0 0 0 0 0,0-1 0 0 0,0 1 0 0 0,-1 0 0 0 0,1 0 1 0 0,0 0-1 0 0,0 0 0 0 0,0 0 0 0 0,0-1 0 0 0,0 1 1 0 0,0 0-1 0 0,0 0 0 0 0,0 0 0 0 0,0 0 0 0 0,0-1 1 0 0,0 1-1 0 0,0 0 0 0 0,0 0 0 0 0,0 0 0 0 0,0 0 1 0 0,0-1-1 0 0,0 1 0 0 0,0 0 0 0 0,0 0 0 0 0,0 0 1 0 0,0 0-1 0 0,0-1 0 0 0,0 1 0 0 0,0 0 0 0 0,0 0 0 0 0,1 0 1 0 0,-1 0-1 0 0,0 0 0 0 0,0-1 0 0 0,0 1 0 0 0,0 0 1 0 0,0 0-1 0 0,0 0 0 0 0,1 0 0 0 0,-1 0 0 0 0,0 0 1 0 0,0 0-1 0 0,0 0 0 0 0,0 0 0 0 0,0-1 0 0 0,1 1 1 0 0,-1 0-1 0 0,0 0 0 0 0,0 0 0 0 0,0 0 0 0 0,0 0 1 0 0,1 0-1 0 0,-1 0 0 0 0,0 0 0 0 0,0 0 0 0 0,0 0 0 0 0,0 0 1 0 0,1 0-1 0 0,23-2 1463 0 0,27 4-1729 0 0,-28 3 312 0 0,-22-4-181 0 0,-1-1 0 0 0,0 0 1 0 0,1 0-1 0 0,-1 1 0 0 0,1-1 0 0 0,-1 0 0 0 0,0 1 0 0 0,1-1 1 0 0,-1 0-1 0 0,0 1 0 0 0,1-1 0 0 0,-1 1 0 0 0,0-1 0 0 0,0 1 1 0 0,1-1-1 0 0,-1 1 0 0 0,0-1 0 0 0,0 1 0 0 0,0-1 1 0 0,0 1-1 0 0,0-1 0 0 0,0 1 0 0 0,0 0 0 0 0,0 2-205 0 0,-1 0 1 0 0,-1 1-1 0 0,1-1 0 0 0,0 0 0 0 0,-1 0 1 0 0,1 0-1 0 0,-1 0 0 0 0,0-1 0 0 0,-3 4 1 0 0,5-6 211 0 0,-1 1 35 0 0,0 0 0 0 0,1 0 0 0 0,-1 0 1 0 0,0 0-1 0 0,0 0 0 0 0,1 0 0 0 0,-1 1 0 0 0,1-1 0 0 0,-1 0 1 0 0,1 0-1 0 0,0 0 0 0 0,-1 1 0 0 0,1-1 0 0 0,0 0 0 0 0,0 0 1 0 0,0 0-1 0 0,0 1 0 0 0,0-1 0 0 0,0 0 0 0 0,0 0 0 0 0,0 1 1 0 0,0-1-1 0 0,1 0 0 0 0,-1 0 0 0 0,0 1 0 0 0,1-1 0 0 0,-1 0 0 0 0,1 0 1 0 0,-1 0-1 0 0,1 0 0 0 0,0 0 0 0 0,0 0 0 0 0,-1 0 0 0 0,1 0 1 0 0,0 0-1 0 0,0 0 0 0 0,0 0 0 0 0,0 0 0 0 0,0-1 0 0 0,0 1 1 0 0,0 0-1 0 0,0-1 0 0 0,0 1 0 0 0,0-1 0 0 0,2 1 0 0 0,1 1 11 0 0,0-1-1 0 0,-1 0 0 0 0,1 0 0 0 0,0 0 1 0 0,0 0-1 0 0,0-1 0 0 0,-1 1 0 0 0,1-1 1 0 0,0 0-1 0 0,0-1 0 0 0,0 1 0 0 0,0 0 0 0 0,7-3 1 0 0,20-18-539 0 0,-28 18 165 0 0,0 1 0 0 0,0-1 0 0 0,0 1 0 0 0,1 0 0 0 0,-1-1 0 0 0,1 1 0 0 0,0 1 1 0 0,3-2-1 0 0,-6 3 298 0 0,0 0 1 0 0,0 0 0 0 0,0 0 0 0 0,0 1 0 0 0,0-1 0 0 0,0 1 0 0 0,0-1 0 0 0,0 0 0 0 0,-1 1 0 0 0,1 0 0 0 0,0-1-1 0 0,0 1 1 0 0,-1-1 0 0 0,1 1 0 0 0,0 0 0 0 0,-1 0 0 0 0,1-1 0 0 0,0 1 0 0 0,-1 0 0 0 0,1 0 0 0 0,-1 0-1 0 0,0 0 1 0 0,1-1 0 0 0,-1 1 0 0 0,0 0 0 0 0,1 0 0 0 0,-1 0 0 0 0,0 0 0 0 0,0 0 0 0 0,0 0 0 0 0,0 0 0 0 0,0 1-1 0 0,3 34 1943 0 0,-5-31-1597 0 0,0 0 0 0 0,0 0-1 0 0,-1 0 1 0 0,0 0 0 0 0,0 0 0 0 0,0-1-1 0 0,0 1 1 0 0,0-1 0 0 0,-1 0 0 0 0,0 0-1 0 0,0 0 1 0 0,0-1 0 0 0,-6 4 0 0 0,4-1-22 0 0,-1 0 1 0 0,1 1 0 0 0,-11 11-1 0 0,17-17-254 0 0,0-1 0 0 0,0 0 0 0 0,0 0-1 0 0,0 0 1 0 0,0 0 0 0 0,0 0 0 0 0,-1 1-1 0 0,1-1 1 0 0,0 0 0 0 0,0 0 0 0 0,0 0-1 0 0,0 0 1 0 0,0 1 0 0 0,0-1 0 0 0,0 0-1 0 0,0 0 1 0 0,0 0 0 0 0,0 1 0 0 0,0-1 0 0 0,0 0-1 0 0,0 0 1 0 0,0 0 0 0 0,0 0 0 0 0,0 1-1 0 0,0-1 1 0 0,0 0 0 0 0,0 0 0 0 0,0 0-1 0 0,0 1 1 0 0,0-1 0 0 0,0 0 0 0 0,0 0-1 0 0,0 0 1 0 0,1 0 0 0 0,-1 0 0 0 0,0 1-1 0 0,0-1 1 0 0,0 0 0 0 0,0 0 0 0 0,0 0-1 0 0,0 0 1 0 0,1 0 0 0 0,-1 0 0 0 0,0 1 0 0 0,0-1-1 0 0,12 1 296 0 0,14-5 45 0 0,-26 4-346 0 0,64-11-938 0 0,-42 8-2482 0 0,-1 0-3895 0 0,-9 1-979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6:28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15051 0 0,'2'2'6034'0'0,"0"0"-4066"0"0,1 1-648 0 0,-2-1-376 0 0,-1-2-271 0 0,0 2-337 0 0,0 0-200 0 0,0-1-136 0 0,0 2-208 0 0,1-1-345 0 0,0 1-759 0 0,0 1-1176 0 0,-14-8-6714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 6337 0 0,'-1'0'252'0'0,"1"0"0"0"0,0 0 0 0 0,-1 0 0 0 0,1-1-1 0 0,-1 1 1 0 0,1 0 0 0 0,0 0 0 0 0,-1 0 0 0 0,1 0 0 0 0,-1 0-1 0 0,1 0 1 0 0,-1 0 0 0 0,1 0 0 0 0,0 0 0 0 0,-1 0 0 0 0,1 0-1 0 0,-1 0 1 0 0,1 0 0 0 0,-1 0 0 0 0,1 0 0 0 0,0 0 0 0 0,-1 0-1 0 0,1 1 1 0 0,-1-1 0 0 0,1 0 0 0 0,0 0 0 0 0,-1 0 0 0 0,1 1-1 0 0,0-1 1 0 0,-1 0 0 0 0,1 1 0 0 0,-7 16 3093 0 0,6 31-2811 0 0,1-36 163 0 0,-31 752 30 0 0,21-577-664 0 0,-12 184-1293 0 0,19-362-2882 0 0,-4-17-2257 0 0,4 2 1631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16 11867 0 0,'-16'-16'8643'0'0,"20"21"-7508"0"0,-2-2-1138 0 0,21 34 492 0 0,18 41-1 0 0,-30-54-499 0 0,0-1 1 0 0,2 0-1 0 0,1-1 0 0 0,0-1 0 0 0,2 0 0 0 0,29 30 0 0 0,-43-48 14 0 0,0-1-1 0 0,0 0 0 0 0,1-1 0 0 0,-1 1 1 0 0,1 0-1 0 0,-1-1 0 0 0,1 1 0 0 0,-1-1 1 0 0,1 0-1 0 0,0 0 0 0 0,0 0 0 0 0,0 0 1 0 0,0 0-1 0 0,-1-1 0 0 0,1 1 0 0 0,0-1 1 0 0,0 0-1 0 0,0 0 0 0 0,0 0 0 0 0,5 0 1 0 0,-5-2 10 0 0,1 1-1 0 0,0 0 1 0 0,-1-1 0 0 0,1 0 0 0 0,-1 0 0 0 0,0 0 0 0 0,1 0 0 0 0,-1-1 0 0 0,0 1-1 0 0,0-1 1 0 0,0 0 0 0 0,-1 0 0 0 0,4-4 0 0 0,6-11 61 0 0,-2 1 1 0 0,0-1-1 0 0,-1-1 0 0 0,11-30 1 0 0,-19 48-72 0 0,12-38-27 0 0,-9 24-124 0 0,1 1-1 0 0,0-1 0 0 0,1 1 1 0 0,1 1-1 0 0,0-1 1 0 0,12-16-1 0 0,-11 23-2225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44 9378 0 0,'-5'3'603'0'0,"0"1"0"0"0,0 1 0 0 0,1-1 0 0 0,0 1 0 0 0,-1-1 0 0 0,1 1 0 0 0,1 0 0 0 0,-1 1 0 0 0,1-1 0 0 0,0 1 0 0 0,0-1 0 0 0,-2 9 0 0 0,3-9-490 0 0,1 0 1 0 0,0 0 0 0 0,0 0 0 0 0,0 1 0 0 0,1-1 0 0 0,0 0 0 0 0,0 0 0 0 0,0 0 0 0 0,0 1 0 0 0,1-1 0 0 0,0 0 0 0 0,0 0 0 0 0,0 0 0 0 0,1 0 0 0 0,0 0-1 0 0,0 0 1 0 0,0-1 0 0 0,1 1 0 0 0,-1-1 0 0 0,1 1 0 0 0,0-1 0 0 0,0 0 0 0 0,6 6 0 0 0,-3-4-101 0 0,1 0 0 0 0,-1-1 0 0 0,1 0 1 0 0,0 0-1 0 0,1 0 0 0 0,11 4 0 0 0,-18-8-48 0 0,0 0 0 0 0,0-1 0 0 0,0 1 0 0 0,0 0 0 0 0,1-1 0 0 0,-1 1 0 0 0,0-1-1 0 0,0 0 1 0 0,1 1 0 0 0,-1-1 0 0 0,0 0 0 0 0,1 0 0 0 0,-1 0 0 0 0,0 0 0 0 0,1 0 0 0 0,-1 0 0 0 0,0 0-1 0 0,1-1 1 0 0,-1 1 0 0 0,0 0 0 0 0,1-1 0 0 0,-1 1 0 0 0,0-1 0 0 0,0 1 0 0 0,1-1 0 0 0,-1 0 0 0 0,0 1-1 0 0,0-1 1 0 0,0 0 0 0 0,0 0 0 0 0,0 0 0 0 0,0 0 0 0 0,0 0 0 0 0,0 0 0 0 0,-1 0 0 0 0,1 0 0 0 0,0 0 0 0 0,0 0-1 0 0,-1 0 1 0 0,1-1 0 0 0,-1 1 0 0 0,1 0 0 0 0,-1 0 0 0 0,0-1 0 0 0,1 1 0 0 0,-1 0 0 0 0,0-1 0 0 0,0 1-1 0 0,0 0 1 0 0,0-3 0 0 0,0-11-206 0 0,-1 0-1 0 0,0 0 1 0 0,-1 0 0 0 0,-1 1-1 0 0,0-1 1 0 0,-1 1 0 0 0,-1 0-1 0 0,0 0 1 0 0,-1 0-1 0 0,0 0 1 0 0,-1 1 0 0 0,-1 0-1 0 0,0 1 1 0 0,-15-18-1 0 0,-4 11 277 0 0,12 15 79 0 0,15 4-104 0 0,-1 0 0 0 0,1 0 0 0 0,0 0 0 0 0,0 0 0 0 0,-1 1 1 0 0,1-1-1 0 0,0 0 0 0 0,0 0 0 0 0,-1 0 0 0 0,1 1 0 0 0,0-1 1 0 0,0 0-1 0 0,0 0 0 0 0,-1 1 0 0 0,1-1 0 0 0,0 0 0 0 0,0 0 1 0 0,0 1-1 0 0,0-1 0 0 0,0 0 0 0 0,-1 1 0 0 0,1-1 0 0 0,0 0 1 0 0,0 1-1 0 0,0-1 0 0 0,0 0 0 0 0,0 1 0 0 0,0-1 0 0 0,0 0 1 0 0,0 0-1 0 0,0 1 0 0 0,0-1 0 0 0,0 0 0 0 0,0 1 0 0 0,1-1 1 0 0,-1 0-1 0 0,0 1 0 0 0,0-1 0 0 0,0 1 0 0 0,1 0 18 0 0,-1 0-1 0 0,1 0 0 0 0,0 0 1 0 0,-1 0-1 0 0,1 1 0 0 0,0-1 1 0 0,0 0-1 0 0,0 0 0 0 0,0 0 1 0 0,0-1-1 0 0,0 1 1 0 0,0 0-1 0 0,0 0 0 0 0,0 0 1 0 0,0-1-1 0 0,0 1 0 0 0,0-1 1 0 0,1 1-1 0 0,-1-1 0 0 0,0 1 1 0 0,0-1-1 0 0,1 0 0 0 0,-1 1 1 0 0,0-1-1 0 0,1 0 0 0 0,-1 0 1 0 0,0 0-1 0 0,3 0 1 0 0,45-4 338 0 0,-36 2-309 0 0,-8 1-334 0 0,39-1 566 0 0,-24 7-2490 0 0,-19-4 1844 0 0,0-1 0 0 0,-1 0 0 0 0,1 1 0 0 0,0-1 0 0 0,0 1 0 0 0,-1 0-1 0 0,1-1 1 0 0,0 1 0 0 0,-1 0 0 0 0,1-1 0 0 0,0 1 0 0 0,-1 0 0 0 0,1-1 0 0 0,-1 1-1 0 0,0 0 1 0 0,1 0 0 0 0,0 1 0 0 0,0 3-4101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2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5 224 10634 0 0,'-4'1'2713'0'0,"4"1"-1625"0"0,2-1-160 0 0,2 1-224 0 0,2 1-215 0 0,1-1-201 0 0,1 0-144 0 0,2-2-64 0 0,-1 0-40 0 0,1-2-8 0 0,0 0-24 0 0,0-3-232 0 0,0 1-497 0 0,-1-1-775 0 0,0-2-864 0 0,-9-12-753 0 0,8 11-2504 0 0</inkml:trace>
  <inkml:trace contextRef="#ctx0" brushRef="#br0" timeOffset="1">88 1 11803 0 0,'-2'4'2176'0'0,"2"2"-512"0"0,-1 2-167 0 0,3 2-297 0 0,0 0-352 0 0,1 4-264 0 0,2 3-192 0 0,1 3-152 0 0,0-1-112 0 0,3 2-72 0 0,-2-2-48 0 0,0-2-144 0 0,1 1-360 0 0,0-3-440 0 0,-1 0-576 0 0,0-3-689 0 0,-1-2-711 0 0,6 6-4010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2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11843 0 0,'4'13'1153'0'0,"1"1"0"0"0,0-2 1 0 0,1 1-1 0 0,0-1 1 0 0,1 1-1 0 0,9 12 1 0 0,-13-21-1144 0 0,0-1 1 0 0,0 1-1 0 0,1-1 1 0 0,-1 0-1 0 0,0 0 1 0 0,1 0 0 0 0,0 0-1 0 0,0 0 1 0 0,8 3-1 0 0,-10-5-88 0 0,0 0-1 0 0,1 0 1 0 0,-1-1-1 0 0,0 1 0 0 0,1-1 1 0 0,-1 0-1 0 0,0 0 1 0 0,1 0-1 0 0,-1 0 0 0 0,0 0 1 0 0,1 0-1 0 0,-1-1 1 0 0,0 1-1 0 0,1-1 0 0 0,-1 1 1 0 0,0-1-1 0 0,0 0 1 0 0,1 0-1 0 0,-1 0 1 0 0,3-2-1 0 0,1-2-699 0 0,-1 0 0 0 0,1-1 0 0 0,-1 1 0 0 0,0-1 0 0 0,-1 0 1 0 0,1 0-1 0 0,-1 0 0 0 0,-1-1 0 0 0,6-12 0 0 0,-6 15 2 0 0,7-15-4632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5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29 11931 0 0,'-1'-14'4564'0'0,"-1"-1"3429"0"0,-6 30-4648 0 0,-6 25-3084 0 0,-20 55-585 0 0,7-34-2650 0 0,40-70 2788 0 0,0 1 0 0 0,0 0 0 0 0,17-6 0 0 0,-22 11 285 0 0,1-1-1 0 0,-1 2 1 0 0,1-1 0 0 0,18-2-1 0 0,-24 5-244 0 0,0 0-1 0 0,1-1 0 0 0,-1 2 0 0 0,1-1 1 0 0,-1 0-1 0 0,0 1 0 0 0,6 1 0 0 0,-8-2-168 0 0,1 1 0 0 0,-1-1 0 0 0,1 1 0 0 0,-1 0 0 0 0,1 0 0 0 0,-1 0 0 0 0,0 0 0 0 0,1 0-1 0 0,-1 0 1 0 0,0 0 0 0 0,0 0 0 0 0,0 0 0 0 0,0 1 0 0 0,0-1 0 0 0,0 0 0 0 0,1 3 0 0 0,1 9-6606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13835 0 0,'-1'-1'4071'0'0,"1"5"-1637"0"0,2 15-967 0 0,6 26-1588 0 0,15 83-142 0 0,-12-43-7114 0 0,-15-101 787 0 0,-3-5 4814 0 0,-6-30 3506 0 0,13 37 887 0 0,5 10-126 0 0,15 15 524 0 0,-7-3-3365 0 0,-5-3 423 0 0,1-1 0 0 0,0 0 0 0 0,-1 0-1 0 0,12 2 1 0 0,9-4-1586 0 0,-27-2 1074 0 0,0-1 0 0 0,0 1 0 0 0,0-1 0 0 0,-1 1 0 0 0,1-1 0 0 0,0 0 0 0 0,0 0 0 0 0,-1 0 0 0 0,1 0 0 0 0,0 0 0 0 0,-1 0 0 0 0,3-2 0 0 0,1-3-4143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9754 0 0,'28'69'7708'0'0,"21"45"-7526"0"0,-49-113-192 0 0,0-1 1 0 0,1 1-1 0 0,-1 0 1 0 0,1-1-1 0 0,-1 1 1 0 0,1-1 0 0 0,-1 1-1 0 0,1-1 1 0 0,-1 1-1 0 0,1-1 1 0 0,-1 0-1 0 0,1 1 1 0 0,0-1-1 0 0,-1 1 1 0 0,1-1-1 0 0,0 0 1 0 0,-1 0-1 0 0,1 1 1 0 0,0-1 0 0 0,0 0-1 0 0,-1 0 1 0 0,1 0-1 0 0,0 0 1 0 0,0 0-1 0 0,-1 0 1 0 0,1 0-1 0 0,0 0 1 0 0,0 0-1 0 0,-1 0 1 0 0,1 0-1 0 0,0-1 1 0 0,-1 1 0 0 0,1 0-1 0 0,0 0 1 0 0,-1-1-1 0 0,1 1 1 0 0,0-1-1 0 0,-1 1 1 0 0,1 0-1 0 0,-1-1 1 0 0,2 0-1 0 0,28-25-3333 0 0,-23 19-513 0 0</inkml:trace>
  <inkml:trace contextRef="#ctx0" brushRef="#br0" timeOffset="0.99">43 295 15635 0 0,'0'6'411'0'0,"0"0"0"0"0,1-1-1 0 0,0 1 1 0 0,1 0-1 0 0,-1-1 1 0 0,1 0 0 0 0,0 1-1 0 0,0-1 1 0 0,1 0 0 0 0,-1 0-1 0 0,1 0 1 0 0,1 0-1 0 0,-1 0 1 0 0,6 5 0 0 0,-8-8-433 0 0,1-1 0 0 0,-1 1 0 0 0,1-1 0 0 0,-1 0 0 0 0,1 0 0 0 0,-1 0 0 0 0,1 1 0 0 0,0-1 1 0 0,0-1-1 0 0,0 1 0 0 0,0 0 0 0 0,-1 0 0 0 0,1-1 0 0 0,0 1 0 0 0,0-1 0 0 0,0 0 0 0 0,0 1 0 0 0,0-1 0 0 0,0 0 0 0 0,0 0 1 0 0,1 0-1 0 0,-1-1 0 0 0,0 1 0 0 0,0 0 0 0 0,0-1 0 0 0,-1 1 0 0 0,1-1 0 0 0,0 0 0 0 0,0 0 0 0 0,0 0 0 0 0,0 0 0 0 0,-1 0 1 0 0,1 0-1 0 0,0 0 0 0 0,-1 0 0 0 0,1-1 0 0 0,-1 1 0 0 0,1 0 0 0 0,-1-1 0 0 0,0 0 0 0 0,1 1 0 0 0,0-4 0 0 0,5-3-1397 0 0,-1-1 1 0 0,-1 1-1 0 0,0-2 0 0 0,0 1 0 0 0,6-17 0 0 0,-4 5-5255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16179 0 0,'0'2'1169'0'0,"3"-1"-537"0"0,2 0 32 0 0,1 1-8 0 0,1-1-216 0 0,2 0-200 0 0,0 0-104 0 0,1 0-88 0 0,1 0-72 0 0,-1 0-208 0 0,-1-1-368 0 0,0 0-440 0 0,-1 0-432 0 0,-2 1-337 0 0,-1 1-335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95 9322 0 0,'-6'8'4804'0'0,"16"-6"-2816"0"0,22-5-1754 0 0,-26 2 130 0 0,-5 1-384 0 0,-1 0 0 0 0,1 0 0 0 0,0 0 0 0 0,-1 0 1 0 0,1 1-1 0 0,0-1 0 0 0,-1 0 0 0 0,1 0 1 0 0,0 0-1 0 0,-1 0 0 0 0,1 1 0 0 0,0-1 0 0 0,-1 0 1 0 0,1 1-1 0 0,-1-1 0 0 0,1 0 0 0 0,0 1 1 0 0,-1-1-1 0 0,1 1 0 0 0,-1-1 0 0 0,1 1 0 0 0,-1-1 1 0 0,0 1-1 0 0,1-1 0 0 0,-1 1 0 0 0,1-1 1 0 0,-1 1-1 0 0,0 0 0 0 0,0-1 0 0 0,1 1 0 0 0,-1 0 1 0 0,1 26 0 0 0,-1-24 60 0 0,0 0-1 0 0,0 0 1 0 0,0 0-1 0 0,0 0 1 0 0,0 0-1 0 0,0 0 0 0 0,1 0 1 0 0,0 0-1 0 0,1 4 1 0 0,0-3 34 0 0,0-1 0 0 0,1 1 0 0 0,0-1 1 0 0,0 0-1 0 0,0 0 0 0 0,0 0 0 0 0,0 0 0 0 0,0 0 0 0 0,1-1 1 0 0,-1 0-1 0 0,1 0 0 0 0,0 0 0 0 0,0 0 0 0 0,4 2 0 0 0,-7-4-35 0 0,1 1-1 0 0,-1-1 0 0 0,0 0 0 0 0,1 0 0 0 0,-1 1 0 0 0,1-1 1 0 0,-1 0-1 0 0,0 0 0 0 0,1 0 0 0 0,-1-1 0 0 0,0 1 0 0 0,1 0 1 0 0,-1 0-1 0 0,0-1 0 0 0,1 1 0 0 0,-1-1 0 0 0,0 1 0 0 0,2-2 1 0 0,-1 1-6 0 0,-1 0 0 0 0,0-1 0 0 0,0 1 0 0 0,0 0 1 0 0,0-1-1 0 0,0 1 0 0 0,0-1 0 0 0,0 1 1 0 0,0-1-1 0 0,-1 1 0 0 0,1-1 0 0 0,-1 0 0 0 0,1 1 1 0 0,-1-1-1 0 0,1 0 0 0 0,-1 0 0 0 0,0 1 1 0 0,0-4-1 0 0,0-4-55 0 0,0 1 0 0 0,0 0 0 0 0,-1-1-1 0 0,0 1 1 0 0,-1 0 0 0 0,0 0 0 0 0,0-1 0 0 0,-1 1 0 0 0,0 1 0 0 0,0-1 0 0 0,-7-12 0 0 0,1 6-1502 0 0,0 1 0 0 0,-20-22-1 0 0,38 32-5729 0 0,12-2 7688 0 0,-19 5-15 0 0,0 0 0 0 0,0-1 0 0 0,-1 1-1 0 0,1 0 1 0 0,0 0 0 0 0,0 0 0 0 0,0 0 0 0 0,-1 0-1 0 0,1 1 1 0 0,0-1 0 0 0,0 0 0 0 0,-1 1 0 0 0,1 0-1 0 0,0-1 1 0 0,0 1 0 0 0,-1 0 0 0 0,1 0 0 0 0,-1 0-1 0 0,1 0 1 0 0,-1 0 0 0 0,1 0 0 0 0,-1 0 0 0 0,0 0-1 0 0,3 3 1 0 0,25 63 2250 0 0,-23-52-3008 0 0,0 0 1 0 0,0-1 0 0 0,15 23-1 0 0,-19-39 355 0 0,-1 0 0 0 0,1 1 0 0 0,-1-1-1 0 0,1 0 1 0 0,-1 0 0 0 0,1 0 0 0 0,-1 0 0 0 0,0 0-1 0 0,0 0 1 0 0,0 0 0 0 0,0 0 0 0 0,0-3-1 0 0,10-16-152 0 0,-2 11-743 0 0,-7 7-90 0 0,0 1 1 0 0,1-1-1 0 0,-1 0 0 0 0,-1 0 0 0 0,1 0 1 0 0,0 1-1 0 0,1-6 0 0 0,0-2-5012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14211 0 0,'7'0'384'0'0,"-1"1"-1"0"0,1-1 1 0 0,-1 1 0 0 0,1 0-1 0 0,-1 1 1 0 0,1 0 0 0 0,-1 0-1 0 0,0 0 1 0 0,0 1 0 0 0,0 0-1 0 0,0 0 1 0 0,-1 0-1 0 0,1 1 1 0 0,-1 0 0 0 0,8 6-1 0 0,-11-8-429 0 0,0 1 0 0 0,1 0 0 0 0,-1-1 0 0 0,0 1-1 0 0,-1 0 1 0 0,1 0 0 0 0,0 0 0 0 0,-1 0 0 0 0,0 0-1 0 0,0 0 1 0 0,0 0 0 0 0,0 1 0 0 0,0-1-1 0 0,-1 0 1 0 0,1 1 0 0 0,-1-1 0 0 0,0 0 0 0 0,0 1-1 0 0,0-1 1 0 0,0 0 0 0 0,-1 1 0 0 0,1-1 0 0 0,-1 0-1 0 0,0 1 1 0 0,0-1 0 0 0,0 0 0 0 0,0 0 0 0 0,-1 0-1 0 0,1 0 1 0 0,-1 0 0 0 0,-2 3 0 0 0,4-5 54 0 0,0-1 1 0 0,0 1-1 0 0,0-1 1 0 0,-1 0-1 0 0,1 1 0 0 0,0-1 1 0 0,0 1-1 0 0,0-1 1 0 0,0 0-1 0 0,-1 1 1 0 0,1-1-1 0 0,0 0 1 0 0,0 1-1 0 0,-1-1 0 0 0,1 0 1 0 0,0 1-1 0 0,0-1 1 0 0,-1 0-1 0 0,1 1 1 0 0,0-1-1 0 0,-1 0 1 0 0,1 0-1 0 0,0 1 1 0 0,-1-1-1 0 0,1 0 0 0 0,-1 0 1 0 0,1 0-1 0 0,0 0 1 0 0,-1 0-1 0 0,1 1 1 0 0,-1-1-1 0 0,1 0 1 0 0,-1 0-1 0 0,1 0 1 0 0,-1 0-1 0 0,1-1 43 0 0,1 0 0 0 0,-1 0 0 0 0,1 0 1 0 0,0 0-1 0 0,-1 0 0 0 0,1 1 0 0 0,0-1 0 0 0,0 0 0 0 0,0 0 1 0 0,0 1-1 0 0,-1-1 0 0 0,1 1 0 0 0,0-1 0 0 0,0 1 0 0 0,0-1 1 0 0,0 1-1 0 0,0-1 0 0 0,2 1 0 0 0,28-8 61 0 0,3-1-3086 0 0,-17-1-4574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8986 0 0,'13'42'10979'0'0,"8"27"-7562"0"0,-16-56-4610 0 0,0 0 1 0 0,1 0 0 0 0,0 0-1 0 0,1-1 1 0 0,13 20-1 0 0,-9-21-3195 0 0,0-3-2490 0 0</inkml:trace>
  <inkml:trace contextRef="#ctx0" brushRef="#br0" timeOffset="1">118 3 17628 0 0,'-2'7'479'0'0,"0"-1"1"0"0,1 1-1 0 0,0-1 0 0 0,0 1 1 0 0,0 0-1 0 0,0-1 0 0 0,1 1 1 0 0,0 0-1 0 0,1-1 0 0 0,0 1 1 0 0,0 0-1 0 0,2 7 1 0 0,-2-8-443 0 0,1-1 0 0 0,-1 1 0 0 0,1-1 0 0 0,0 1 0 0 0,1-1 0 0 0,-1 0 0 0 0,1 0 0 0 0,0 0 0 0 0,0 0 0 0 0,1 0 1 0 0,0-1-1 0 0,-1 1 0 0 0,1-1 0 0 0,7 5 0 0 0,-10-8-38 0 0,-1 0 0 0 0,1-1 0 0 0,0 1 1 0 0,-1-1-1 0 0,1 0 0 0 0,0 1 0 0 0,-1-1 0 0 0,1 1 1 0 0,0-1-1 0 0,-1 0 0 0 0,1 0 0 0 0,0 1 1 0 0,0-1-1 0 0,-1 0 0 0 0,1 0 0 0 0,0 0 0 0 0,0 0 1 0 0,0 0-1 0 0,-1 0 0 0 0,1 0 0 0 0,0 0 0 0 0,0 0 1 0 0,-1 0-1 0 0,1 0 0 0 0,0-1 0 0 0,0 1 0 0 0,-1 0 1 0 0,1 0-1 0 0,0-1 0 0 0,0 1 0 0 0,-1-1 0 0 0,1 1 1 0 0,0-1-1 0 0,0-1-6 0 0,1 0 1 0 0,-2 0-1 0 0,1 0 1 0 0,0 0-1 0 0,0 0 1 0 0,0 0-1 0 0,-1 0 1 0 0,1 0-1 0 0,-1 0 1 0 0,0 0-1 0 0,0 0 1 0 0,0-3-1 0 0,1-7-208 0 0,-2 0 0 0 0,0 1 0 0 0,-3-17 0 0 0,2 20-476 0 0,-1 0 0 0 0,1 0 1 0 0,-1 1-1 0 0,0-1 0 0 0,-1 1 1 0 0,0 0-1 0 0,0 0 0 0 0,-1 0 0 0 0,0 1 1 0 0,-6-8-1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5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11282 0 0,'1'0'241'0'0,"-1"0"0"0"0,1 0-1 0 0,-1 0 1 0 0,1 0 0 0 0,-1 0-1 0 0,1 0 1 0 0,-1 1-1 0 0,0-1 1 0 0,1 0 0 0 0,-1 0-1 0 0,1 1 1 0 0,-1-1 0 0 0,0 0-1 0 0,1 0 1 0 0,-1 1-1 0 0,1-1 1 0 0,-1 1 0 0 0,0-1-1 0 0,0 0 1 0 0,1 1 0 0 0,-1-1-1 0 0,0 0 1 0 0,0 1 0 0 0,1-1-1 0 0,-1 1 1 0 0,0-1-1 0 0,0 1 1 0 0,0-1 0 0 0,0 1-1 0 0,1-1 1 0 0,-1 1 0 0 0,0-1-1 0 0,0 1 1 0 0,0 0-1 0 0,5 24 807 0 0,-4-20-469 0 0,1 3-448 0 0,0 1 1 0 0,1 0 0 0 0,0-1 0 0 0,1 1 0 0 0,0-1-1 0 0,0 0 1 0 0,6 8 0 0 0,-9-15-176 0 0,0 0 1 0 0,0 1-1 0 0,0-1 0 0 0,0 0 0 0 0,0 0 1 0 0,0 0-1 0 0,1 0 0 0 0,-1 0 0 0 0,0 0 1 0 0,1 0-1 0 0,-1 0 0 0 0,1-1 0 0 0,-1 1 1 0 0,1 0-1 0 0,-1-1 0 0 0,1 1 0 0 0,-1-1 1 0 0,4 1-1 0 0,-3-2-180 0 0,0 1 1 0 0,-1 0 0 0 0,1-1-1 0 0,0 0 1 0 0,0 0-1 0 0,-1 1 1 0 0,1-1-1 0 0,0 0 1 0 0,-1 0-1 0 0,1 0 1 0 0,-1-1 0 0 0,1 1-1 0 0,-1 0 1 0 0,1-1-1 0 0,-1 1 1 0 0,0 0-1 0 0,0-1 1 0 0,0 0-1 0 0,0 1 1 0 0,1-4 0 0 0,2-3-5892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5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13915 0 0,'0'6'577'0'0,"1"1"0"0"0,0 0-1 0 0,0-1 1 0 0,0 1 0 0 0,1-1 0 0 0,-1 0 0 0 0,2 1-1 0 0,-1-1 1 0 0,1 0 0 0 0,0 0 0 0 0,0-1 0 0 0,1 1-1 0 0,3 5 1 0 0,-5-9-540 0 0,-1 0 1 0 0,1-1-1 0 0,0 1 0 0 0,-1-1 0 0 0,1 0 1 0 0,0 1-1 0 0,0-1 0 0 0,0 0 0 0 0,0 0 1 0 0,0 0-1 0 0,0 0 0 0 0,0 0 0 0 0,0 0 1 0 0,0-1-1 0 0,0 1 0 0 0,0-1 0 0 0,3 1 0 0 0,-2-2-108 0 0,0 1-1 0 0,0 0 1 0 0,-1-1-1 0 0,1 0 1 0 0,0 0-1 0 0,0 1 1 0 0,-1-2-1 0 0,1 1 1 0 0,-1 0-1 0 0,1 0 1 0 0,-1-1-1 0 0,1 1 1 0 0,-1-1-1 0 0,0 0 1 0 0,0 0-1 0 0,4-4 1 0 0,-3 3-725 0 0,-1 0 1 0 0,1-1 0 0 0,0 1 0 0 0,-1-1 0 0 0,0 1 0 0 0,0-1 0 0 0,0 0 0 0 0,-1 0-1 0 0,1 0 1 0 0,-1 0 0 0 0,0 0 0 0 0,0 0 0 0 0,1-7 0 0 0,0-8-5365 0 0</inkml:trace>
  <inkml:trace contextRef="#ctx0" brushRef="#br0" timeOffset="1">73 68 12339 0 0,'1'-2'2392'0'0,"1"1"-1544"0"0,2-1-39 0 0,1-1-81 0 0,2-2-224 0 0,1-1-208 0 0,1 0-136 0 0,1-2-72 0 0,2 1-32 0 0,-2 0-32 0 0,1 1-216 0 0,-1 0-280 0 0,-3 1-440 0 0,0 2-777 0 0,-3 2-999 0 0,7 10-4306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8922 0 0,'22'-6'2898'0'0,"10"-1"-1693"0"0,-31 8-1178 0 0,0-1 1 0 0,-1 0-1 0 0,1 0 0 0 0,0 0 0 0 0,0 1 0 0 0,0-1 0 0 0,-1 0 1 0 0,1 1-1 0 0,0-1 0 0 0,-1 1 0 0 0,1-1 0 0 0,0 1 1 0 0,-1-1-1 0 0,1 1 0 0 0,-1-1 0 0 0,1 1 0 0 0,0 0 0 0 0,-1-1 1 0 0,0 1-1 0 0,1 0 0 0 0,-1 0 0 0 0,1-1 0 0 0,-1 1 0 0 0,0 0 1 0 0,1 0-1 0 0,-1-1 0 0 0,0 1 0 0 0,0 0 0 0 0,0 0 0 0 0,0 0 1 0 0,0 0-1 0 0,0-1 0 0 0,0 1 0 0 0,0 1 0 0 0,1 2 42 0 0,0 0-1 0 0,0 0 0 0 0,0-1 0 0 0,0 1 0 0 0,1 0 1 0 0,0-1-1 0 0,0 1 0 0 0,0-1 0 0 0,0 0 0 0 0,0 0 1 0 0,0 0-1 0 0,1 0 0 0 0,0 0 0 0 0,-1 0 0 0 0,1-1 1 0 0,0 1-1 0 0,1-1 0 0 0,-1 0 0 0 0,0 0 0 0 0,7 4 1 0 0,-8-6-70 0 0,-1 1 0 0 0,1 0 0 0 0,0 0 1 0 0,-1 0-1 0 0,1-1 0 0 0,0 1 1 0 0,0-1-1 0 0,-1 0 0 0 0,1 1 1 0 0,0-1-1 0 0,0 0 0 0 0,0 0 0 0 0,0 0 1 0 0,-1 0-1 0 0,1 0 0 0 0,0-1 1 0 0,0 1-1 0 0,0-1 0 0 0,-1 1 0 0 0,1-1 1 0 0,0 1-1 0 0,0-1 0 0 0,-1 0 1 0 0,1 0-1 0 0,-1 0 0 0 0,1 0 0 0 0,-1 0 1 0 0,1 0-1 0 0,-1 0 0 0 0,0-1 1 0 0,1 1-1 0 0,-1 0 0 0 0,0-1 0 0 0,0 1 1 0 0,0-1-1 0 0,0 1 0 0 0,0-1 1 0 0,0 0-1 0 0,-1 1 0 0 0,1-1 0 0 0,0 0 1 0 0,-1 0-1 0 0,1 1 0 0 0,-1-4 1 0 0,1 3 51 0 0,0 0 1 0 0,-1 0 0 0 0,0-1 0 0 0,1 1-1 0 0,-1 0 1 0 0,0 0 0 0 0,0-1-1 0 0,0 1 1 0 0,0 0 0 0 0,-1 0 0 0 0,1-1-1 0 0,-1 1 1 0 0,1 0 0 0 0,-1 0 0 0 0,0 0-1 0 0,0 0 1 0 0,0 0 0 0 0,0 0 0 0 0,0 0-1 0 0,0 0 1 0 0,0 0 0 0 0,-1 0 0 0 0,1 1-1 0 0,-1-1 1 0 0,1 0 0 0 0,-1 1-1 0 0,0-1 1 0 0,0 1 0 0 0,0 0 0 0 0,1 0-1 0 0,-1 0 1 0 0,0-1 0 0 0,0 2 0 0 0,-1-1-1 0 0,1 0 1 0 0,-3 0 0 0 0,2 0-47 0 0,1 0 1 0 0,-1 1 0 0 0,0 0 0 0 0,0-1-1 0 0,1 1 1 0 0,-1 0 0 0 0,0 0 0 0 0,0 1-1 0 0,0-1 1 0 0,1 1 0 0 0,-1-1-1 0 0,0 1 1 0 0,1 0 0 0 0,-1 0 0 0 0,1 0-1 0 0,-1 0 1 0 0,1 1 0 0 0,-1-1-1 0 0,1 1 1 0 0,0-1 0 0 0,-1 1 0 0 0,1 0-1 0 0,0 0 1 0 0,0 0 0 0 0,1 0 0 0 0,-1 0-1 0 0,0 0 1 0 0,1 0 0 0 0,-3 4-1 0 0,4-5-630 0 0,-1 2-1071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16307 0 0,'59'-26'5578'0'0,"-47"22"-5014"0"0,-1 0 0 0 0,1 1 0 0 0,21-4-1 0 0,-28 7-608 0 0,-1-1-1 0 0,0 1 0 0 0,0 0 0 0 0,1 0 0 0 0,-1 1 0 0 0,0-1 1 0 0,0 1-1 0 0,0 0 0 0 0,0 0 0 0 0,0 0 0 0 0,0 0 1 0 0,7 4-1 0 0,-9-3-111 0 0,1 0 0 0 0,0 0 1 0 0,-1 0-1 0 0,1 1 0 0 0,-1-1 1 0 0,0 1-1 0 0,0-1 1 0 0,0 1-1 0 0,0 0 0 0 0,0 0 1 0 0,-1 0-1 0 0,1 0 0 0 0,-1 0 1 0 0,0 0-1 0 0,0 0 0 0 0,0 0 1 0 0,0 1-1 0 0,0 3 0 0 0,-1 19-5223 0 0,-7-11-2357 0 0,1-5 2574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5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 14243 0 0,'-1'1'381'0'0,"0"0"0"0"0,0 1 0 0 0,0-1 0 0 0,0 1 0 0 0,0-1 0 0 0,1 1 0 0 0,-1 0 0 0 0,0-1 0 0 0,1 1 1 0 0,-1 0-1 0 0,1-1 0 0 0,0 1 0 0 0,-1 0 0 0 0,1 0 0 0 0,0-1 0 0 0,0 1 0 0 0,0 0 0 0 0,0 0 0 0 0,0 0 0 0 0,1-1 0 0 0,-1 1 0 0 0,0 0 0 0 0,1 0 0 0 0,0-1 0 0 0,-1 1 0 0 0,1 0 0 0 0,1 1 0 0 0,-1-2-299 0 0,0 0 0 0 0,1 0 0 0 0,-1 1 0 0 0,1-1 0 0 0,-1 0 0 0 0,1-1 0 0 0,0 1 0 0 0,-1 0 0 0 0,1 0 0 0 0,0-1 0 0 0,0 1 0 0 0,-1-1 0 0 0,1 1 0 0 0,0-1 0 0 0,0 0 0 0 0,0 0 0 0 0,0 0 0 0 0,-1 0-1 0 0,1 0 1 0 0,0 0 0 0 0,0 0 0 0 0,0 0 0 0 0,0-1 0 0 0,-1 1 0 0 0,4-2 0 0 0,17-6-5 0 0,1-1-1 0 0,38-23 0 0 0,-17 9-361 0 0,-44 22 283 0 0,0 1 0 0 0,1 0-1 0 0,-1 0 1 0 0,1-1 0 0 0,-1 1 0 0 0,1 0-1 0 0,-1 0 1 0 0,1 0 0 0 0,-1 0 0 0 0,1 0-1 0 0,-1 0 1 0 0,1 0 0 0 0,-1 0 0 0 0,1 0 0 0 0,-1 0-1 0 0,1 0 1 0 0,-1 0 0 0 0,0 0 0 0 0,1 0-1 0 0,-1 0 1 0 0,1 1 0 0 0,-1-1 0 0 0,1 0-1 0 0,-1 0 1 0 0,1 0 0 0 0,-1 1 0 0 0,0-1-1 0 0,1 0 1 0 0,-1 1 0 0 0,0-1 0 0 0,1 0 0 0 0,-1 1-1 0 0,0-1 1 0 0,1 0 0 0 0,-1 1 0 0 0,0-1-1 0 0,0 1 1 0 0,1-1 0 0 0,-1 1 0 0 0,0-1-1 0 0,0 0 1 0 0,0 1 0 0 0,1-1 0 0 0,-1 1-1 0 0,0-1 1 0 0,0 1 0 0 0,0-1 0 0 0,0 1 0 0 0,0-1-1 0 0,0 1 1 0 0,0 0 0 0 0,-1 37 63 0 0,0-21-75 0 0,9 33-589 0 0,3-26-3186 0 0,-10-24 3278 0 0,-1 1 1 0 0,1 0-1 0 0,-1-1 1 0 0,1 1 0 0 0,0 0-1 0 0,-1-1 1 0 0,1 1-1 0 0,0-1 1 0 0,0 1 0 0 0,-1-1-1 0 0,1 1 1 0 0,0-1 0 0 0,0 0-1 0 0,0 1 1 0 0,0-1-1 0 0,0 0 1 0 0,-1 0 0 0 0,1 0-1 0 0,0 1 1 0 0,0-1-1 0 0,2 0 1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14171 0 0,'19'17'6209'0'0,"4"7"-3064"0"0,-21-21-3215 0 0,-1-1 1 0 0,1 1 0 0 0,-1-1 0 0 0,0 1 0 0 0,0 0 0 0 0,0-1 0 0 0,0 1 0 0 0,0 0 0 0 0,-1 0 0 0 0,1 0-1 0 0,-1 0 1 0 0,0-1 0 0 0,0 1 0 0 0,0 0 0 0 0,0 0 0 0 0,-1 0 0 0 0,0 3 0 0 0,1-6 51 0 0,0 1 1 0 0,0-1 0 0 0,0 0 0 0 0,0 1-1 0 0,0-1 1 0 0,0 0 0 0 0,0 1-1 0 0,0-1 1 0 0,0 0 0 0 0,1 1 0 0 0,-1-1-1 0 0,0 0 1 0 0,0 1 0 0 0,0-1-1 0 0,0 0 1 0 0,0 1 0 0 0,1-1 0 0 0,-1 0-1 0 0,0 0 1 0 0,0 1 0 0 0,0-1-1 0 0,1 0 1 0 0,-1 0 0 0 0,0 1 0 0 0,0-1-1 0 0,1 0 1 0 0,-1 0 0 0 0,0 0 0 0 0,1 1-1 0 0,-1-1 1 0 0,0 0 0 0 0,1 0-1 0 0,-1 0 1 0 0,0 0 0 0 0,1 0 0 0 0,0 0-1 0 0,18 0 218 0 0,16-10 478 0 0,-10-6-362 0 0,3-2-1366 0 0,-11 13-7209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83 10338 0 0,'-14'0'6621'0'0,"14"-9"-3595"0"0,17-12-1848 0 0,-7 14-1077 0 0,1 1-1 0 0,0 0 0 0 0,0 0 1 0 0,0 1-1 0 0,1 1 1 0 0,21-6-1 0 0,-24 8-77 0 0,0 0 0 0 0,0 0-1 0 0,0 1 1 0 0,0 0 0 0 0,0 1 0 0 0,0 0 0 0 0,0 0-1 0 0,0 1 1 0 0,17 4 0 0 0,-23-4-46 0 0,0 1 0 0 0,0-1 1 0 0,0 1-1 0 0,0-1 0 0 0,-1 1 0 0 0,1 0 0 0 0,-1 0 0 0 0,1 1 0 0 0,-1-1 1 0 0,0 0-1 0 0,0 1 0 0 0,0-1 0 0 0,0 1 0 0 0,0 0 0 0 0,-1-1 0 0 0,1 1 1 0 0,-1 0-1 0 0,0 0 0 0 0,0 0 0 0 0,1 4 0 0 0,5 30-3481 0 0,-10-3-4408 0 0,-1-22 2075 0 0</inkml:trace>
  <inkml:trace contextRef="#ctx0" brushRef="#br0" timeOffset="1">165 244 9762 0 0,'3'-2'7446'0'0,"6"-2"-3609"0"0,53-26-2941 0 0,3 3-2777 0 0,-27 11-4535 0 0,-19 9-955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7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 13339 0 0,'-1'-1'163'0'0,"1"1"1"0"0,-1 0-1 0 0,1 0 1 0 0,-1 0-1 0 0,1-1 1 0 0,-1 1-1 0 0,0 0 1 0 0,1 0-1 0 0,-1 0 1 0 0,1 0-1 0 0,-1 0 1 0 0,1 0-1 0 0,-1 0 1 0 0,1 0-1 0 0,-1 0 1 0 0,0 0-1 0 0,1 0 1 0 0,-1 0-1 0 0,1 1 1 0 0,-1-1-1 0 0,1 0 1 0 0,-1 0-1 0 0,1 0 1 0 0,-1 1-1 0 0,1-1 1 0 0,-1 0-1 0 0,1 1 1 0 0,0-1-1 0 0,-1 0 1 0 0,1 1-1 0 0,-1-1 1 0 0,1 1 0 0 0,0-1-1 0 0,-1 0 1 0 0,1 1-1 0 0,0-1 1 0 0,-1 1-1 0 0,1-1 1 0 0,0 1-1 0 0,0 0 1 0 0,-1 2 21 0 0,1 0 0 0 0,0 0 0 0 0,0-1 1 0 0,0 1-1 0 0,1 0 0 0 0,-1 0 0 0 0,0-1 1 0 0,1 1-1 0 0,1 3 0 0 0,2 7-121 0 0,1 0 0 0 0,12 22 0 0 0,-11-26 13 0 0,1 0-1 0 0,-1-1 1 0 0,1 1-1 0 0,1-2 1 0 0,0 1-1 0 0,0-1 1 0 0,0 0-1 0 0,10 6 1 0 0,-14-11-93 0 0,-1 0 1 0 0,1 0-1 0 0,0 0 1 0 0,0-1 0 0 0,-1 1-1 0 0,1-1 1 0 0,0 0-1 0 0,0 0 1 0 0,0 0-1 0 0,8 0 1 0 0,-10-2-99 0 0,1 1 0 0 0,-1 0-1 0 0,1-1 1 0 0,-1 1 0 0 0,1-1 0 0 0,-1 0 0 0 0,1 1 0 0 0,-1-1-1 0 0,0-1 1 0 0,1 1 0 0 0,-1 0 0 0 0,0 0 0 0 0,0-1-1 0 0,0 1 1 0 0,0-1 0 0 0,0 0 0 0 0,-1 0 0 0 0,4-3-1 0 0,-3 2-830 0 0,0 1 0 0 0,-1-1-1 0 0,1 0 1 0 0,-1 1-1 0 0,0-1 1 0 0,0 0 0 0 0,0 0-1 0 0,0 1 1 0 0,0-6-1 0 0,0-6-5435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7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7282 0 0,'2'20'6919'0'0,"3"1"-3605"0"0,17 43-3868 0 0,-12-39 966 0 0,-6-15-875 0 0,7 20-1170 0 0,-1-18-3689 0 0,-10-17 1564 0 0,-4-20 3640 0 0,1 16 1201 0 0,1 0 1 0 0,0 0-1 0 0,1 0 0 0 0,0 0 1 0 0,1 0-1 0 0,-1 0 1 0 0,2 0-1 0 0,1-17 1 0 0,-1 23-746 0 0,0-1 1 0 0,0 1-1 0 0,1 0 0 0 0,-1-1 1 0 0,1 1-1 0 0,-1 0 0 0 0,1 0 1 0 0,0 0-1 0 0,0 0 0 0 0,5-4 1 0 0,-4 4-360 0 0,0 1-1 0 0,0-1 1 0 0,0 1 0 0 0,1 0 0 0 0,0 0 0 0 0,-1 0 0 0 0,1 0-1 0 0,0 1 1 0 0,0-1 0 0 0,7-1 0 0 0,19 2-425 0 0,-17 7-1998 0 0,-7 8-4031 0 0,-7-7 738 0 0</inkml:trace>
  <inkml:trace contextRef="#ctx0" brushRef="#br0" timeOffset="1">66 147 12363 0 0,'0'-3'1512'0'0,"0"-1"-632"0"0,4-1-32 0 0,1 0-144 0 0,3 0-247 0 0,2 1-193 0 0,2-1-120 0 0,1 1-48 0 0,0 0-24 0 0,0 1-280 0 0,0 1-120 0 0,0 1-409 0 0,-2 1-639 0 0,0-1-632 0 0,-2 1-697 0 0,-2 1-3272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8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26 13467 0 0,'4'8'723'0'0,"0"-1"0"0"0,0 1 0 0 0,1-1 0 0 0,0 1 0 0 0,0-1 0 0 0,0-1 0 0 0,1 1 0 0 0,8 6 0 0 0,-12-11-680 0 0,1 0 1 0 0,-1 0 0 0 0,1 0-1 0 0,0 0 1 0 0,-1-1 0 0 0,1 1-1 0 0,0-1 1 0 0,0 1 0 0 0,0-1 0 0 0,0 0-1 0 0,0 0 1 0 0,0-1 0 0 0,0 1-1 0 0,1-1 1 0 0,-1 1 0 0 0,0-1 0 0 0,0 0-1 0 0,0 0 1 0 0,1-1 0 0 0,-1 1-1 0 0,0 0 1 0 0,0-1 0 0 0,0 0-1 0 0,0 0 1 0 0,5-2 0 0 0,-7 3-38 0 0,1-1 1 0 0,-1 0-1 0 0,1 0 1 0 0,-1 0-1 0 0,1 0 0 0 0,-1 0 1 0 0,0 0-1 0 0,1 0 1 0 0,-1 0-1 0 0,0 0 1 0 0,0-1-1 0 0,0 1 1 0 0,0 0-1 0 0,0-1 0 0 0,0 1 1 0 0,0-1-1 0 0,0 1 1 0 0,-1-1-1 0 0,1 0 1 0 0,-1 1-1 0 0,1-1 0 0 0,-1 0 1 0 0,0 1-1 0 0,1-1 1 0 0,-1 0-1 0 0,0 1 1 0 0,0-1-1 0 0,0 0 1 0 0,0 1-1 0 0,-1-1 0 0 0,1 0 1 0 0,0 1-1 0 0,-1-1 1 0 0,1 0-1 0 0,-1 1 1 0 0,1-1-1 0 0,-1 1 0 0 0,0-1 1 0 0,0 1-1 0 0,-1-3 1 0 0,0 0-18 0 0,0 1 1 0 0,-1-1 0 0 0,0 0 0 0 0,0 1-1 0 0,0 0 1 0 0,0-1 0 0 0,0 1-1 0 0,-1 0 1 0 0,1 1 0 0 0,-1-1-1 0 0,0 1 1 0 0,0-1 0 0 0,0 1 0 0 0,-6-2-1 0 0,4 3 36 0 0,0 0 0 0 0,0 0 0 0 0,0 1 0 0 0,0 0 0 0 0,0 0 0 0 0,0 0 0 0 0,-11 3 0 0 0,-11 9-1857 0 0,26-11 1381 0 0,1 0 0 0 0,0-1 0 0 0,0 1 0 0 0,0 0 1 0 0,0 0-1 0 0,0 0 0 0 0,1 0 0 0 0,-1 1 0 0 0,0-1 0 0 0,0 0 0 0 0,1 0 0 0 0,-1 0 0 0 0,1 1 0 0 0,-1-1 0 0 0,1 0 0 0 0,-1 1 0 0 0,1 1 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81 17804 0 0,'-1'-1'149'0'0,"-1"1"0"0"0,1-1 1 0 0,-1 1-1 0 0,1-1 0 0 0,0 0 1 0 0,-1 1-1 0 0,1-1 0 0 0,0 0 1 0 0,0 0-1 0 0,0 0 0 0 0,0 0 0 0 0,-2-2 1 0 0,3 2-97 0 0,-1 1 0 0 0,1-1 1 0 0,0 1-1 0 0,0-1 0 0 0,-1 0 0 0 0,1 1 0 0 0,0-1 1 0 0,0 1-1 0 0,0-1 0 0 0,0 1 0 0 0,0-1 1 0 0,0 0-1 0 0,0 1 0 0 0,0-1 0 0 0,0 1 1 0 0,0-1-1 0 0,0 0 0 0 0,1 1 0 0 0,-1-1 1 0 0,0 1-1 0 0,0-1 0 0 0,1 0 0 0 0,2-3 94 0 0,0 0-1 0 0,0 0 0 0 0,1 0 1 0 0,-1 1-1 0 0,1 0 0 0 0,6-5 0 0 0,-9 7-125 0 0,2-2 37 0 0,0 1 1 0 0,0 0-1 0 0,0-1 1 0 0,1 1-1 0 0,-1 1 1 0 0,0-1-1 0 0,1 0 0 0 0,-1 1 1 0 0,1 0-1 0 0,-1 0 1 0 0,1 0-1 0 0,0 0 0 0 0,-1 0 1 0 0,1 1-1 0 0,0 0 1 0 0,0-1-1 0 0,-1 1 0 0 0,1 1 1 0 0,0-1-1 0 0,6 2 1 0 0,-6-1-89 0 0,0 1 0 0 0,0 0-1 0 0,0 0 1 0 0,-1 0 0 0 0,1 1 0 0 0,-1-1 0 0 0,0 1 0 0 0,0-1 0 0 0,0 1 0 0 0,0 0 0 0 0,0 0 0 0 0,0 1-1 0 0,-1-1 1 0 0,0 1 0 0 0,1-1 0 0 0,-1 1 0 0 0,-1 0 0 0 0,4 6 0 0 0,5 20-3527 0 0,-5-9-3791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9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22 14899 0 0,'2'-2'731'0'0,"1"0"1"0"0,-1 0-1 0 0,1 0 0 0 0,0 1 1 0 0,0-1-1 0 0,-1 1 0 0 0,1-1 0 0 0,6-1 1 0 0,-4 2-528 0 0,-1 0 1 0 0,0 0 0 0 0,1 0-1 0 0,-1 1 1 0 0,1 0 0 0 0,6 0-1 0 0,-8 0-200 0 0,-1 0-1 0 0,0 0 0 0 0,1 0 1 0 0,-1 1-1 0 0,1-1 0 0 0,-1 1 1 0 0,1 0-1 0 0,-1 0 0 0 0,0 0 1 0 0,0 0-1 0 0,1 0 0 0 0,-1 0 1 0 0,0 0-1 0 0,0 1 0 0 0,0-1 1 0 0,0 1-1 0 0,0 0 0 0 0,-1-1 1 0 0,1 1-1 0 0,0 0 1 0 0,-1 0-1 0 0,1 0 0 0 0,-1 0 1 0 0,0 0-1 0 0,0 0 0 0 0,2 5 1 0 0,-1 1-500 0 0,0-1 1 0 0,-1 1 0 0 0,0 0-1 0 0,-1 0 1 0 0,0 13 0 0 0,-8 19-7545 0 0,3-25 1273 0 0</inkml:trace>
  <inkml:trace contextRef="#ctx0" brushRef="#br0" timeOffset="1">0 275 13523 0 0,'6'-4'6861'0'0,"11"-10"-5107"0"0,-4 3-1306 0 0,1 1-881 0 0,51-35 2334 0 0,-29 27-4662 0 0,-1 9-7028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20460 0 0,'0'1'109'0'0,"0"-1"0"0"0,0 0-1 0 0,0 1 1 0 0,0-1-1 0 0,0 0 1 0 0,0 1-1 0 0,0-1 1 0 0,0 0 0 0 0,0 1-1 0 0,1-1 1 0 0,-1 0-1 0 0,0 1 1 0 0,0-1-1 0 0,0 0 1 0 0,0 1 0 0 0,0-1-1 0 0,1 0 1 0 0,-1 0-1 0 0,0 1 1 0 0,0-1-1 0 0,1 0 1 0 0,-1 0 0 0 0,0 1-1 0 0,0-1 1 0 0,1 0-1 0 0,-1 0 1 0 0,0 0-1 0 0,1 1 1 0 0,-1-1-1 0 0,0 0 1 0 0,1 0 0 0 0,-1 0-1 0 0,0 0 1 0 0,1 0-1 0 0,-1 0 1 0 0,0 0-1 0 0,1 0 1 0 0,-1 0 0 0 0,20-4 1009 0 0,17-17-1273 0 0,-35 20 337 0 0,39-22-56 0 0,-26 16-843 0 0,0-1 1 0 0,-1-1 0 0 0,14-12 0 0 0,-43 25-3222 0 0,-25 9 3447 0 0,36-12 586 0 0,0 1 0 0 0,0 0 0 0 0,0 0 0 0 0,0 0 0 0 0,1 0 0 0 0,-1 1 0 0 0,1-1 0 0 0,-1 1 0 0 0,1 0 0 0 0,0 0 0 0 0,0 0 0 0 0,1 0 0 0 0,-1 1 0 0 0,0-1 0 0 0,1 1 0 0 0,0 0 0 0 0,0-1 0 0 0,0 1 0 0 0,1 0 0 0 0,-1 0 0 0 0,1 1 0 0 0,0-1 0 0 0,0 0 0 0 0,0 0 1 0 0,0 0-1 0 0,1 1 0 0 0,0-1 0 0 0,0 0 0 0 0,0 1 0 0 0,1-1 0 0 0,-1 0 0 0 0,1 0 0 0 0,0 0 0 0 0,0 1 0 0 0,0-1 0 0 0,1 0 0 0 0,-1 0 0 0 0,1 0 0 0 0,0-1 0 0 0,0 1 0 0 0,1 0 0 0 0,-1-1 0 0 0,5 5 0 0 0,-4-4-61 0 0,0 0-1 0 0,1 0 1 0 0,-1-1 0 0 0,1 0-1 0 0,0 0 1 0 0,0 0 0 0 0,0 0-1 0 0,0 0 1 0 0,1-1 0 0 0,-1 0-1 0 0,1 0 1 0 0,-1 0 0 0 0,1 0-1 0 0,0-1 1 0 0,0 0 0 0 0,8 1-1 0 0,-10-1-139 0 0,1-1 0 0 0,-1 0 0 0 0,0 0 0 0 0,1-1 0 0 0,-1 1 0 0 0,0-1 0 0 0,1 1 0 0 0,-1-1 0 0 0,0 0 0 0 0,0-1 0 0 0,4-1 0 0 0,-4 2-307 0 0,0-1-1 0 0,-1 0 1 0 0,1 1 0 0 0,-1-1-1 0 0,0-1 1 0 0,0 1-1 0 0,0 0 1 0 0,0 0-1 0 0,0-1 1 0 0,0 1-1 0 0,0-1 1 0 0,-1 0-1 0 0,3-5 1 0 0,-2-9-6023 0 0,-4 7 604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2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14835 0 0,'4'3'1528'0'0,"1"0"-527"0"0,3 1-9 0 0,0-1-144 0 0,-1-2-312 0 0,2-1-280 0 0,1-2-144 0 0,1 1-80 0 0,1-4-16 0 0,0 1-8 0 0,1-1-64 0 0,0-2-272 0 0,-1 0-384 0 0,0-1-624 0 0,1 0-793 0 0,-2-2-775 0 0,1 0-4450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0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99 19436 0 0,'0'0'65'0'0,"0"0"-1"0"0,0-1 0 0 0,0 1 1 0 0,0 0-1 0 0,0 0 1 0 0,0 0-1 0 0,-1 0 1 0 0,1 0-1 0 0,0 0 0 0 0,0 0 1 0 0,0 0-1 0 0,0 0 1 0 0,0 0-1 0 0,0 0 1 0 0,0 0-1 0 0,-1 0 1 0 0,1 0-1 0 0,0 0 0 0 0,0 0 1 0 0,0 0-1 0 0,0 0 1 0 0,0 0-1 0 0,0 0 1 0 0,0 0-1 0 0,-1 1 0 0 0,1-1 1 0 0,0 0-1 0 0,0 0 1 0 0,0 0-1 0 0,0 0 1 0 0,0 0-1 0 0,0 0 0 0 0,0 0 1 0 0,0 0-1 0 0,0 0 1 0 0,0 0-1 0 0,-1 0 1 0 0,1 1-1 0 0,0-1 0 0 0,0 0 1 0 0,0 0-1 0 0,0 0 1 0 0,0 0-1 0 0,0 0 1 0 0,0 0-1 0 0,0 0 1 0 0,0 1-1 0 0,0-1 0 0 0,0 0 1 0 0,0 0-1 0 0,0 0 1 0 0,0 0-1 0 0,0 0 1 0 0,0 0-1 0 0,0 0 0 0 0,0 1 1 0 0,0-1-1 0 0,0 0 1 0 0,0 0-1 0 0,0 0 1 0 0,0 0-1 0 0,1 0 0 0 0,-1 0 1 0 0,0 0-1 0 0,0 1 1 0 0,0-1-1 0 0,0 0 1 0 0,0 0-1 0 0,0 0 0 0 0,5 18 1334 0 0,9 19-1035 0 0,-12-32-353 0 0,0 0 0 0 0,0 1 0 0 0,1-1 0 0 0,0 0 0 0 0,0 0 0 0 0,1-1 1 0 0,-1 1-1 0 0,1-1 0 0 0,8 8 0 0 0,-10-10-42 0 0,0-1 0 0 0,0 0 0 0 0,1 0 0 0 0,-1 0 0 0 0,0 0 0 0 0,1 0 0 0 0,-1 0 0 0 0,1-1 0 0 0,-1 1 0 0 0,1-1 1 0 0,-1 1-1 0 0,1-1 0 0 0,-1 0 0 0 0,1 0 0 0 0,0 0 0 0 0,-1-1 0 0 0,1 1 0 0 0,-1-1 0 0 0,1 1 0 0 0,-1-1 0 0 0,1 0 0 0 0,-1 0 0 0 0,0 0 0 0 0,5-2 0 0 0,0-1-450 0 0,25-12-3627 0 0,-15 0-4586 0 0,-12 8 1709 0 0</inkml:trace>
  <inkml:trace contextRef="#ctx0" brushRef="#br0" timeOffset="1">132 1 17996 0 0,'-3'39'6156'0'0,"3"-28"-6056"0"0,2 0-1 0 0,-1 0 0 0 0,1 0 1 0 0,1-1-1 0 0,0 1 1 0 0,9 19-1 0 0,-12-30-134 0 0,0 1 0 0 0,1-1 0 0 0,-1 0 0 0 0,0 0-1 0 0,0 0 1 0 0,0 1 0 0 0,1-1 0 0 0,-1 0 0 0 0,0 0 0 0 0,0 0 0 0 0,0 1 0 0 0,1-1-1 0 0,-1 0 1 0 0,0 0 0 0 0,0 0 0 0 0,1 0 0 0 0,-1 0 0 0 0,0 0 0 0 0,1 0 0 0 0,-1 0-1 0 0,0 0 1 0 0,0 0 0 0 0,1 0 0 0 0,-1 0 0 0 0,0 0 0 0 0,1 0 0 0 0,-1 0 0 0 0,0 0-1 0 0,0 0 1 0 0,1 0 0 0 0,-1 0 0 0 0,0 0 0 0 0,0 0 0 0 0,1 0 0 0 0,13-9-468 0 0,17-19 206 0 0,-25 21-4 0 0,-3 5 246 0 0,27-32-3564 0 0,-22 13-1773 0 0,-12-2-3739 0 0,1 16 6050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0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73 13107 0 0,'-1'-1'231'0'0,"0"1"1"0"0,0-1-1 0 0,0 1 1 0 0,0-1-1 0 0,0 1 0 0 0,0-1 1 0 0,0 0-1 0 0,0 0 1 0 0,0 0-1 0 0,1 1 1 0 0,-1-1-1 0 0,0 0 0 0 0,0 0 1 0 0,1 0-1 0 0,-1 0 1 0 0,1 0-1 0 0,-1 0 1 0 0,1 0-1 0 0,-1 0 0 0 0,1-1 1 0 0,0 1-1 0 0,0 0 1 0 0,-1 0-1 0 0,1 0 1 0 0,0 0-1 0 0,0 0 0 0 0,0-2 1 0 0,1 2-91 0 0,0-1 1 0 0,0 0 0 0 0,-1 1-1 0 0,1-1 1 0 0,1 1 0 0 0,-1-1-1 0 0,0 1 1 0 0,0 0 0 0 0,0 0-1 0 0,1-1 1 0 0,-1 1-1 0 0,0 0 1 0 0,1 0 0 0 0,0 0-1 0 0,1-1 1 0 0,6-2 14 0 0,-1 0 0 0 0,1 1 1 0 0,-1 0-1 0 0,1 0 0 0 0,17-2 0 0 0,-23 4-134 0 0,1 1-1 0 0,-1 0 0 0 0,0 0 0 0 0,0 0 1 0 0,1 0-1 0 0,-1 0 0 0 0,0 1 1 0 0,1-1-1 0 0,-1 1 0 0 0,0 0 0 0 0,0 0 1 0 0,0 0-1 0 0,0 0 0 0 0,0 1 1 0 0,0-1-1 0 0,0 1 0 0 0,0 0 0 0 0,-1 0 1 0 0,1 0-1 0 0,-1 0 0 0 0,1 0 1 0 0,-1 1-1 0 0,0-1 0 0 0,0 1 0 0 0,0-1 1 0 0,0 1-1 0 0,0 0 0 0 0,0 0 1 0 0,-1 0-1 0 0,1 0 0 0 0,-1 0 1 0 0,0 0-1 0 0,0 0 0 0 0,0 0 0 0 0,-1 1 1 0 0,1-1-1 0 0,-1 5 0 0 0,2 4-71 0 0,-2-1-1 0 0,0 0 1 0 0,0 1-1 0 0,-1-1 1 0 0,0 0-1 0 0,-1 0 1 0 0,-1 1-1 0 0,1-1 1 0 0,-9 18-1 0 0,2-13-15 0 0,7-14 66 0 0,0 1 0 0 0,0-1 0 0 0,1 1 0 0 0,-1 0 0 0 0,1 0 0 0 0,0-1 0 0 0,-2 7 0 0 0,7-9 39 0 0,0 0 0 0 0,0-1 0 0 0,0 1 1 0 0,0-1-1 0 0,0 0 0 0 0,6-2 0 0 0,-6 2-210 0 0,16-5 403 0 0,0 0 0 0 0,23-12 0 0 0,-38 15-498 0 0,1 0 0 0 0,-1-1 0 0 0,1 1 0 0 0,8-9 0 0 0,-12 10-167 0 0,0 0 0 0 0,0 0 0 0 0,0 0 0 0 0,-1-1 0 0 0,1 1 0 0 0,-1 0 0 0 0,0-1 0 0 0,1 1 1 0 0,-1-1-1 0 0,0 1 0 0 0,0-1 0 0 0,0-3 0 0 0,-1 4-12 0 0,0 1-1 0 0,1 0 1 0 0,-2-1 0 0 0,1 1-1 0 0,0 0 1 0 0,0 0 0 0 0,0-1-1 0 0,-1 1 1 0 0,1 0-1 0 0,0-1 1 0 0,-1 1 0 0 0,1 0-1 0 0,-1 0 1 0 0,0 0 0 0 0,0-2-1 0 0,-7-8-5400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5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11 108 13459 0 0,'-1'2'562'0'0,"0"-1"0"0"0,-1 1 0 0 0,1 0-1 0 0,0 0 1 0 0,0 1 0 0 0,0-1 0 0 0,1 0 0 0 0,-1 0 0 0 0,0 0 0 0 0,1 1 0 0 0,0-1 0 0 0,-1 0-1 0 0,1 0 1 0 0,0 1 0 0 0,0-1 0 0 0,0 0 0 0 0,0 1 0 0 0,2 3 0 0 0,-1-2-316 0 0,0 1 1 0 0,1-1-1 0 0,0 0 1 0 0,-1 0-1 0 0,2 0 1 0 0,-1 0-1 0 0,0 0 1 0 0,1 0-1 0 0,4 5 1 0 0,-4-6-258 0 0,-1 0 1 0 0,1 0 0 0 0,0 0 0 0 0,-1-1-1 0 0,1 1 1 0 0,0-1 0 0 0,1 0 0 0 0,-1 1-1 0 0,0-1 1 0 0,1-1 0 0 0,-1 1-1 0 0,1-1 1 0 0,-1 1 0 0 0,1-1 0 0 0,0 0-1 0 0,0 0 1 0 0,-1 0 0 0 0,1-1 0 0 0,0 0-1 0 0,0 1 1 0 0,0-1 0 0 0,0-1 0 0 0,0 1-1 0 0,4-1 1 0 0,-5-1 18 0 0,0 1 1 0 0,-1-1-1 0 0,0 1 0 0 0,1-1 0 0 0,-1 0 1 0 0,0 0-1 0 0,0 0 0 0 0,0 0 0 0 0,0-1 1 0 0,-1 1-1 0 0,1 0 0 0 0,-1-1 1 0 0,1 1-1 0 0,-1-1 0 0 0,0 0 0 0 0,0 1 1 0 0,0-1-1 0 0,0 0 0 0 0,0 0 1 0 0,-1 1-1 0 0,1-1 0 0 0,-1 0 0 0 0,0 0 1 0 0,0 0-1 0 0,0 0 0 0 0,0 0 0 0 0,-1-4 1 0 0,0-2 18 0 0,0 1 1 0 0,0 0 0 0 0,-1 0-1 0 0,0 0 1 0 0,0 0-1 0 0,-1 0 1 0 0,0 0-1 0 0,-7-10 1 0 0,9 15-6 0 0,-1 0 0 0 0,1 1 0 0 0,-1 0 0 0 0,0 0 0 0 0,0-1 0 0 0,0 1 1 0 0,-1 0-1 0 0,1 0 0 0 0,0 1 0 0 0,-1-1 0 0 0,1 1 0 0 0,-1-1 0 0 0,1 1 0 0 0,-1 0 0 0 0,0-1 0 0 0,0 1 0 0 0,0 1 0 0 0,1-1 0 0 0,-1 0 0 0 0,0 1 0 0 0,-4-1 0 0 0,5 1-42 0 0,1 0 0 0 0,0 1 0 0 0,-1-1 0 0 0,1 0-1 0 0,0 1 1 0 0,-1-1 0 0 0,1 1 0 0 0,0-1-1 0 0,-1 1 1 0 0,1-1 0 0 0,0 1 0 0 0,0 0 0 0 0,0 0-1 0 0,0-1 1 0 0,0 1 0 0 0,0 0 0 0 0,0 0-1 0 0,-2 2 1 0 0,2-1-147 0 0,0 0 0 0 0,0 0 0 0 0,0 0 0 0 0,0 1 0 0 0,0-1 0 0 0,0 0 0 0 0,1 1 0 0 0,-1-1 0 0 0,1 0 0 0 0,0 1-1 0 0,-1-1 1 0 0,1 1 0 0 0,1 4 0 0 0,2 15-3780 0 0,8-6-1644 0 0,11 5-2382 0 0</inkml:trace>
  <inkml:trace contextRef="#ctx0" brushRef="#br0" timeOffset="1">220 15 14667 0 0,'2'-1'642'0'0,"-1"-1"-1"0"0,0 1 1 0 0,1 0-1 0 0,-1-1 1 0 0,1 1 0 0 0,0 0-1 0 0,-1 0 1 0 0,1 0-1 0 0,0 0 1 0 0,3-1 0 0 0,-5 2-515 0 0,1 0 1 0 0,-1 0-1 0 0,1 0 1 0 0,-1 0 0 0 0,1 0-1 0 0,-1 0 1 0 0,0 0 0 0 0,1 0-1 0 0,-1 0 1 0 0,1 0-1 0 0,-1 0 1 0 0,1 0 0 0 0,-1 1-1 0 0,0-1 1 0 0,1 0 0 0 0,-1 0-1 0 0,0 0 1 0 0,1 1 0 0 0,-1-1-1 0 0,1 0 1 0 0,-1 0-1 0 0,0 1 1 0 0,0-1 0 0 0,1 0-1 0 0,-1 1 1 0 0,0-1 0 0 0,1 0-1 0 0,-1 1 1 0 0,0 0-1 0 0,2 4 102 0 0,-1-1-1 0 0,0 1 1 0 0,0 0-1 0 0,0 0 1 0 0,0 0 0 0 0,-1 8-1 0 0,0-4-374 0 0,5 92-3582 0 0,-6 0-10806 0 0,2-88 9534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 6297 0 0,'-3'-1'17520'0'0,"12"14"-16118"0"0,24 89-3450 0 0,-21-62-2972 0 0,0-1-5160 0 0,-8-25 4417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19 112 15139 0 0,'-11'8'6463'0'0,"6"-11"-5339"0"0,3-22-3913 0 0,2 18 3003 0 0,0 3-176 0 0,0 0 0 0 0,1 1-1 0 0,0-1 1 0 0,0 0 0 0 0,0 0 0 0 0,0 1-1 0 0,0-1 1 0 0,1 1 0 0 0,0-1 0 0 0,-1 1 0 0 0,1 0-1 0 0,1-1 1 0 0,-1 1 0 0 0,0 0 0 0 0,1 0-1 0 0,-1 1 1 0 0,1-1 0 0 0,0 0 0 0 0,0 1-1 0 0,0 0 1 0 0,0 0 0 0 0,1 0 0 0 0,-1 0 0 0 0,1 0-1 0 0,-1 1 1 0 0,1-1 0 0 0,-1 1 0 0 0,1 0-1 0 0,0 0 1 0 0,-1 0 0 0 0,1 1 0 0 0,0-1 0 0 0,0 1-1 0 0,0 0 1 0 0,0 0 0 0 0,6 1 0 0 0,-9-1 34 0 0,-1 0 1 0 0,1 1-1 0 0,0-1 1 0 0,0 0-1 0 0,-1 0 1 0 0,1 1-1 0 0,-1-1 0 0 0,1 1 1 0 0,0-1-1 0 0,-1 0 1 0 0,1 1-1 0 0,-1-1 1 0 0,1 1-1 0 0,-1-1 1 0 0,1 1-1 0 0,-1-1 1 0 0,1 1-1 0 0,-1 0 1 0 0,0-1-1 0 0,1 1 1 0 0,-1 0-1 0 0,0-1 1 0 0,1 1-1 0 0,-1 0 1 0 0,0-1-1 0 0,0 1 1 0 0,1 1-1 0 0,-5 23 704 0 0,-17 21-409 0 0,-9-3-262 0 0,28-40-106 0 0,0 0 0 0 0,0-1 0 0 0,-1 0 1 0 0,1 0-1 0 0,-1 0 0 0 0,1 0 0 0 0,-1 0 0 0 0,0 0 1 0 0,0-1-1 0 0,1 1 0 0 0,-1-1 0 0 0,0 0 0 0 0,-6 2 1 0 0,39-21-179 0 0,20 8-2906 0 0,-17 3-4511 0 0,-19 4-182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1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38 15227 0 0,'-3'-2'4825'0'0,"0"-2"-4305"0"0,1 0-456 0 0,0 0-40 0 0,2 2 0 0 0,1 0-72 0 0,0 1-304 0 0,0-2-520 0 0,2 0-872 0 0,-2-1-1249 0 0,-4-4-1832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59 211 5521 0 0,'-1'1'466'0'0,"-1"1"0"0"0,1 0 0 0 0,0 0 0 0 0,0-1 0 0 0,1 1 0 0 0,-1 0 0 0 0,0 0 0 0 0,0 0 0 0 0,1 0 0 0 0,-1 0 0 0 0,1 0 0 0 0,0 0 0 0 0,0 0 0 0 0,0 0 0 0 0,0 0 0 0 0,0 0 0 0 0,0 4 0 0 0,1-4-63 0 0,-1 1 1 0 0,0 0-1 0 0,0 0 0 0 0,-1-1 1 0 0,1 1-1 0 0,0 0 0 0 0,-1 0 1 0 0,0-1-1 0 0,-1 4 0 0 0,-6-33 276 0 0,-1-16-677 0 0,1 10-55 0 0,1 0 1 0 0,2 0-1 0 0,-2-64 0 0 0,7 97 55 0 0,0-1 0 0 0,0 1-1 0 0,0-1 1 0 0,0 1 0 0 0,0-1 0 0 0,0 1-1 0 0,0 0 1 0 0,0-1 0 0 0,0 1 0 0 0,0-1 0 0 0,0 1-1 0 0,0-1 1 0 0,0 1 0 0 0,1 0 0 0 0,-1-1 0 0 0,0 1-1 0 0,0-1 1 0 0,0 1 0 0 0,1 0 0 0 0,-1-1 0 0 0,0 1-1 0 0,1 0 1 0 0,-1-1 0 0 0,0 1 0 0 0,0 0-1 0 0,1 0 1 0 0,-1-1 0 0 0,1 1 0 0 0,-1 0 0 0 0,0 0-1 0 0,1-1 1 0 0,-1 1 0 0 0,0 0 0 0 0,1 0 0 0 0,0 0-1 0 0,14 7 40 0 0,12 20 35 0 0,20 64-57 0 0,-47-91-32 0 0,0 0 1 0 0,0 0-1 0 0,0 1 0 0 0,0-1 1 0 0,0 0-1 0 0,1 0 1 0 0,-1 0-1 0 0,0 0 0 0 0,0 1 1 0 0,0-1-1 0 0,0 0 0 0 0,0 0 1 0 0,0 0-1 0 0,0 0 0 0 0,1 0 1 0 0,-1 1-1 0 0,0-1 0 0 0,0 0 1 0 0,0 0-1 0 0,0 0 1 0 0,1 0-1 0 0,-1 0 0 0 0,0 0 1 0 0,0 0-1 0 0,0 0 0 0 0,1 0 1 0 0,-1 1-1 0 0,0-1 0 0 0,0 0 1 0 0,0 0-1 0 0,1 0 1 0 0,-1 0-1 0 0,0 0 0 0 0,0 0 1 0 0,0 0-1 0 0,1-1 0 0 0,-1 1 1 0 0,0 0-1 0 0,0 0 0 0 0,0 0 1 0 0,1 0-1 0 0,-1 0 1 0 0,0 0-1 0 0,0 0 0 0 0,0 0 1 0 0,1-1-1 0 0,4-11-242 0 0,0-20 184 0 0,-5 30 57 0 0,0-2 67 0 0,1 1-1 0 0,-1 0 0 0 0,1-1 0 0 0,0 1 1 0 0,0 0-1 0 0,0-1 0 0 0,0 1 0 0 0,0 0 0 0 0,1 0 1 0 0,0 0-1 0 0,-1 0 0 0 0,1 0 0 0 0,3-3 1 0 0,-4 5-19 0 0,0 1 1 0 0,0-1-1 0 0,0 0 1 0 0,1 1-1 0 0,-1-1 1 0 0,0 1-1 0 0,0-1 1 0 0,1 1-1 0 0,-1-1 1 0 0,0 1-1 0 0,0 0 1 0 0,1 0-1 0 0,-1 0 1 0 0,0 0-1 0 0,1 0 1 0 0,-1 0-1 0 0,0 0 1 0 0,1 0-1 0 0,-1 0 1 0 0,0 0-1 0 0,1 1 1 0 0,-1-1 0 0 0,0 1-1 0 0,0-1 1 0 0,0 1-1 0 0,1-1 1 0 0,-1 1-1 0 0,0 0 1 0 0,0 0-1 0 0,0-1 1 0 0,0 1-1 0 0,0 0 1 0 0,0 0-1 0 0,0 0 1 0 0,0 0-1 0 0,1 2 1 0 0,6 6-39 0 0,0 0-1 0 0,0 0 1 0 0,0 1 0 0 0,10 18 0 0 0,-2 4-6135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34 8714 0 0,'0'0'230'0'0,"0"0"0"0"0,-1 0 0 0 0,1 0 1 0 0,-1 0-1 0 0,1 0 0 0 0,0 0 0 0 0,-1 0 0 0 0,1 0 0 0 0,0 0 1 0 0,-1 0-1 0 0,1 1 0 0 0,0-1 0 0 0,-1 0 0 0 0,1 0 1 0 0,0 0-1 0 0,-1 1 0 0 0,1-1 0 0 0,0 0 0 0 0,0 0 0 0 0,-1 1 1 0 0,1-1-1 0 0,0 0 0 0 0,0 0 0 0 0,-1 1 0 0 0,1-1 1 0 0,0 0-1 0 0,0 1 0 0 0,0-1 0 0 0,0 1 0 0 0,-1-1 0 0 0,1 16 2271 0 0,9 15-1942 0 0,-8-29-288 0 0,6 16 8 0 0,0 0-1 0 0,12 20 1 0 0,-17-34-268 0 0,0 0 0 0 0,1 0-1 0 0,-1 0 1 0 0,1 0 0 0 0,0 0 0 0 0,0-1 0 0 0,1 1 0 0 0,-1-1 0 0 0,1 0 0 0 0,0 0-1 0 0,-1 0 1 0 0,1-1 0 0 0,0 1 0 0 0,9 3 0 0 0,-12-6-6 0 0,0 0 0 0 0,0 1 0 0 0,1-1-1 0 0,-1 0 1 0 0,0 1 0 0 0,0-1 0 0 0,0 0 0 0 0,1 0 0 0 0,-1 0 0 0 0,0 0-1 0 0,0 0 1 0 0,1-1 0 0 0,-1 1 0 0 0,0 0 0 0 0,0-1 0 0 0,0 1 0 0 0,0 0-1 0 0,1-1 1 0 0,-1 0 0 0 0,0 1 0 0 0,0-1 0 0 0,0 1 0 0 0,0-1 0 0 0,0 0 0 0 0,0 0-1 0 0,1-1 1 0 0,0-1 20 0 0,-1 1 0 0 0,1-1 0 0 0,-1 0 1 0 0,0 1-1 0 0,0-1 0 0 0,0 0 0 0 0,0 0 0 0 0,0 0 0 0 0,0 0 0 0 0,-1-5 0 0 0,1-7 74 0 0,-1 0 1 0 0,0 1-1 0 0,-4-21 0 0 0,3 27-894 0 0,0 0 1 0 0,-1 0-1 0 0,0 0 0 0 0,0 0 0 0 0,-1 0 0 0 0,0 0 1 0 0,-7-12-1 0 0,9 18 557 0 0,0 1-1 0 0,0 0 1 0 0,0 0 0 0 0,0-1-1 0 0,0 1 1 0 0,-1 0 0 0 0,1 0 0 0 0,0 0-1 0 0,0 0 1 0 0,-1 0 0 0 0,1 0-1 0 0,-1 1 1 0 0,1-1 0 0 0,0 0 0 0 0,-1 1-1 0 0,0-1 1 0 0,1 1 0 0 0,-3-1 0 0 0,2 1 97 0 0,0 0 1 0 0,-1 1 0 0 0,1-1-1 0 0,0 0 1 0 0,0 1 0 0 0,-1 0-1 0 0,1 0 1 0 0,0-1 0 0 0,0 1-1 0 0,0 0 1 0 0,0 1 0 0 0,0-1 0 0 0,0 0-1 0 0,1 0 1 0 0,-1 1 0 0 0,-3 3-1 0 0,0 0 127 0 0,-1 0 0 0 0,1 1-1 0 0,1 0 1 0 0,-1 0-1 0 0,1 0 1 0 0,-5 9-1 0 0,8-13 252 0 0,1-1-1 0 0,-1 1 1 0 0,0-1-1 0 0,0 1 1 0 0,1-1-1 0 0,-1 1 0 0 0,1 0 1 0 0,-1-1-1 0 0,1 1 1 0 0,0 0-1 0 0,0-1 0 0 0,0 1 1 0 0,0 0-1 0 0,0-1 1 0 0,0 1-1 0 0,0 0 1 0 0,0 0-1 0 0,1-1 0 0 0,-1 1 1 0 0,1-1-1 0 0,-1 1 1 0 0,1 0-1 0 0,-1-1 0 0 0,1 1 1 0 0,0-1-1 0 0,0 1 1 0 0,0-1-1 0 0,0 0 1 0 0,0 1-1 0 0,0-1 0 0 0,0 0 1 0 0,0 0-1 0 0,1 0 1 0 0,1 2-1 0 0,-2-3-91 0 0,1 1-1 0 0,0 0 0 0 0,0-1 1 0 0,0 0-1 0 0,-1 1 1 0 0,1-1-1 0 0,0 0 1 0 0,0 0-1 0 0,0 0 1 0 0,0 0-1 0 0,0 0 0 0 0,-1 0 1 0 0,1-1-1 0 0,0 1 1 0 0,0-1-1 0 0,0 1 1 0 0,-1-1-1 0 0,3 0 1 0 0,38-20-755 0 0,-20 10-2422 0 0,-11 6-563 0 0,-1 0-2758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10170 0 0,'3'44'9456'0'0,"6"5"-7001"0"0,-7-41-3052 0 0,0 0 0 0 0,1-1 0 0 0,-1 1 0 0 0,1-1 1 0 0,1 0-1 0 0,0 0 0 0 0,0 0 0 0 0,0 0 1 0 0,8 10-1 0 0,-4-11-3185 0 0,0-2-2988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12939 0 0,'10'0'4054'0'0,"36"-2"-696"0"0,-43 2-3417 0 0,0-1 1 0 0,1 1-1 0 0,-1-1 1 0 0,0 0-1 0 0,0 0 1 0 0,0 0 0 0 0,0 0-1 0 0,0 0 1 0 0,-1-1-1 0 0,1 1 1 0 0,0-1-1 0 0,3-3 1 0 0,-6 5 45 0 0,1 0 0 0 0,-1-1 1 0 0,0 1-1 0 0,0 0 0 0 0,0 0 0 0 0,1 0 1 0 0,-1-1-1 0 0,0 1 0 0 0,0 0 0 0 0,0-1 1 0 0,1 1-1 0 0,-1 0 0 0 0,0 0 1 0 0,0-1-1 0 0,0 1 0 0 0,0 0 0 0 0,0-1 1 0 0,0 1-1 0 0,0 0 0 0 0,0-1 0 0 0,0 1 1 0 0,0 0-1 0 0,0 0 0 0 0,0-1 0 0 0,0 1 1 0 0,0 0-1 0 0,0-1 0 0 0,0 1 0 0 0,0 0 1 0 0,0-1-1 0 0,0 1 0 0 0,0 0 0 0 0,0 0 1 0 0,0-1-1 0 0,-1 1 0 0 0,1 0 1 0 0,0-1-1 0 0,0 1 0 0 0,0 0 0 0 0,-1 0 1 0 0,1-1-1 0 0,0 1 0 0 0,0 0 0 0 0,-1 0 1 0 0,1 0-1 0 0,0 0 0 0 0,0-1 0 0 0,-1 1 1 0 0,1 0-1 0 0,0 0 0 0 0,-1 0 0 0 0,1 0 1 0 0,0 0-1 0 0,-1 0 0 0 0,1 0 1 0 0,0 0-1 0 0,0 0 0 0 0,-1 0 0 0 0,1 0 1 0 0,-1 0-1 0 0,-20-1-292 0 0,19 2 338 0 0,-1 1 0 0 0,1-1 0 0 0,-1 0-1 0 0,1 1 1 0 0,-1-1 0 0 0,1 1 0 0 0,0-1 0 0 0,0 1 0 0 0,0 0-1 0 0,0 0 1 0 0,0 0 0 0 0,1 1 0 0 0,-1-1 0 0 0,0 0-1 0 0,1 0 1 0 0,0 1 0 0 0,-1-1 0 0 0,1 1 0 0 0,0 0-1 0 0,0-1 1 0 0,0 6 0 0 0,0-4 23 0 0,1 1 0 0 0,0-1 0 0 0,0 1 0 0 0,1-1 0 0 0,-1 1 1 0 0,1-1-1 0 0,0 1 0 0 0,0-1 0 0 0,0 1 0 0 0,1-1 0 0 0,0 0 0 0 0,3 6 0 0 0,-2-4-35 0 0,0 0 0 0 0,1 0 0 0 0,0 0 0 0 0,0-1 0 0 0,0 1 0 0 0,1-1 0 0 0,-1 0-1 0 0,1 0 1 0 0,1-1 0 0 0,-1 0 0 0 0,0 0 0 0 0,1 0 0 0 0,0 0 0 0 0,0-1 0 0 0,0 0 0 0 0,1 0-1 0 0,11 3 1 0 0,-16-6-133 0 0,0 0 1 0 0,1 0-1 0 0,-1 0 0 0 0,0 0 0 0 0,0 0 0 0 0,0 0 0 0 0,0-1 1 0 0,0 1-1 0 0,0-1 0 0 0,0 0 0 0 0,0 0 0 0 0,0 1 0 0 0,0-1 0 0 0,0 0 1 0 0,-1-1-1 0 0,3-1 0 0 0,-2 2-428 0 0,-1 0-1 0 0,1-1 1 0 0,-1 1 0 0 0,1-1 0 0 0,-1 1 0 0 0,0-1-1 0 0,0 0 1 0 0,0 0 0 0 0,0 1 0 0 0,0-1 0 0 0,0 0-1 0 0,-1 0 1 0 0,1 0 0 0 0,0 0 0 0 0,-1 0 0 0 0,1-3-1 0 0,-2-6-4821 0 0</inkml:trace>
  <inkml:trace contextRef="#ctx0" brushRef="#br0" timeOffset="1">36 105 9482 0 0,'13'2'8705'0'0,"16"-8"-7695"0"0,-21 4-263 0 0,5-2-1059 0 0,-2 2 684 0 0,-1-1 0 0 0,1 2 0 0 0,14-2 1 0 0,1 8-2629 0 0,-24-4 1713 0 0,-1-1-1 0 0,1 1 1 0 0,-1 0 0 0 0,1 0-1 0 0,-1 0 1 0 0,0 0 0 0 0,0 0-1 0 0,1 0 1 0 0,-1 1 0 0 0,0-1-1 0 0,0 0 1 0 0,0 0 0 0 0,1 3-1 0 0,2 5-5905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15787 0 0,'1'-2'3193'0'0,"2"1"-1969"0"0,1-1-207 0 0,3 1-233 0 0,0 0-208 0 0,1-1-144 0 0,1 0-192 0 0,1-1-88 0 0,1-1-88 0 0,0 0-48 0 0,0 0-304 0 0,0 0-472 0 0,0 0-608 0 0,-1-1-769 0 0,0-1-840 0 0,-1-3-759 0 0,-1 0-3506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39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 15203 0 0,'-5'2'6139'0'0,"5"-2"-5894"0"0,0 0-122 0 0,0 0 0 0 0,0 1 122 0 0,0-1-122 0 0,0 15 1565 0 0,5 15-1677 0 0,-2-19 25 0 0,0 0 0 0 0,0 1 0 0 0,1-1 0 0 0,1 0 0 0 0,0-1 0 0 0,1 1 0 0 0,8 12 0 0 0,-13-21-54 0 0,1 0-1 0 0,0 0 0 0 0,-1 0 1 0 0,1 0-1 0 0,0 0 0 0 0,0-1 0 0 0,-1 1 1 0 0,1-1-1 0 0,1 1 0 0 0,-1-1 1 0 0,0 0-1 0 0,0 0 0 0 0,0 0 0 0 0,1 0 1 0 0,-1 0-1 0 0,0 0 0 0 0,1 0 1 0 0,-1-1-1 0 0,1 0 0 0 0,-1 1 0 0 0,1-1 1 0 0,-1 0-1 0 0,1 0 0 0 0,-1 0 1 0 0,1 0-1 0 0,-1-1 0 0 0,1 1 0 0 0,-1-1 1 0 0,0 0-1 0 0,1 1 0 0 0,-1-1 1 0 0,0 0-1 0 0,1 0 0 0 0,-1 0 0 0 0,0-1 1 0 0,0 1-1 0 0,0-1 0 0 0,0 1 0 0 0,0-1 1 0 0,0 1-1 0 0,1-4 0 0 0,-1 4-153 0 0,-1 0 0 0 0,0 0-1 0 0,1 0 1 0 0,-1 0 0 0 0,0-1-1 0 0,0 1 1 0 0,0 0 0 0 0,0-1-1 0 0,-1 1 1 0 0,1-1 0 0 0,0 1-1 0 0,0-1 1 0 0,-1 0 0 0 0,1 1-1 0 0,-1-1 1 0 0,0 0-1 0 0,1 1 1 0 0,-1-1 0 0 0,0 0-1 0 0,0-1 1 0 0,-9-32-4907 0 0,7 32 4850 0 0,1 0 1 0 0,0 0-1 0 0,0 0 1 0 0,0-1 0 0 0,0 1-1 0 0,0 0 1 0 0,1-1-1 0 0,-1 1 1 0 0,1 0 0 0 0,0-1-1 0 0,0 1 1 0 0,4-11 6203 0 0,-4 14-5781 0 0,1 0 0 0 0,-1 0 0 0 0,0 0 0 0 0,0 0 0 0 0,1-1 0 0 0,-1 1-1 0 0,0 0 1 0 0,0 0 0 0 0,1 0 0 0 0,-1 0 0 0 0,7 11 2383 0 0,2 23-3215 0 0,-8-31 1121 0 0,2 10-478 0 0,4 20-371 0 0,-7-32 304 0 0,1 0-1 0 0,-1 1 1 0 0,0-1 0 0 0,1 0 0 0 0,-1 0-1 0 0,1 0 1 0 0,0 0 0 0 0,-1 0 0 0 0,1 0-1 0 0,0 0 1 0 0,-1 0 0 0 0,1 0 0 0 0,0 0 0 0 0,0 0-1 0 0,0 0 1 0 0,0 0 0 0 0,0-1 0 0 0,0 1-1 0 0,2 1 1 0 0,-2-2 55 0 0,0 0 1 0 0,-1 0-1 0 0,1 0 0 0 0,0 0 1 0 0,0 0-1 0 0,0 0 0 0 0,-1 0 1 0 0,1 0-1 0 0,0 0 0 0 0,0-1 1 0 0,0 1-1 0 0,-1 0 0 0 0,1 0 1 0 0,0-1-1 0 0,0 1 0 0 0,-1-1 1 0 0,1 1-1 0 0,0 0 0 0 0,-1-1 1 0 0,1 1-1 0 0,0-1 0 0 0,-1 0 0 0 0,1 1 1 0 0,-1-1-1 0 0,1 1 0 0 0,0-2 1 0 0,13-23 103 0 0,-14 23-149 0 0,1 0-1 0 0,0 0 1 0 0,0-1-1 0 0,0 1 1 0 0,0 0-1 0 0,1 0 1 0 0,-1 0-1 0 0,0 1 1 0 0,1-1-1 0 0,-1 0 1 0 0,1 0 0 0 0,0 1-1 0 0,3-3 1 0 0,-5 4-343 0 0,1-1 0 0 0,0 1 0 0 0,0 0 0 0 0,0-1-1 0 0,-1 1 1 0 0,1 0 0 0 0,0-1 0 0 0,-1 1 0 0 0,1-1 0 0 0,0 1 0 0 0,-1-1 0 0 0,1 0 0 0 0,-1 1 0 0 0,1-1 0 0 0,-1 0 0 0 0,1 1 0 0 0,0-2 0 0 0,0-14-2759 0 0,-15-22 5536 0 0,4 10 5679 0 0,19 46-4963 0 0,-1-1-2964 0 0,18 64-548 0 0,-11-26-5714 0 0,-11-40 2478 0 0,-1 0-3717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4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38 13379 0 0,'-2'0'698'0'0,"0"-1"-1"0"0,0 0 1 0 0,-1 0 0 0 0,1 0 0 0 0,0 0 0 0 0,0-1 0 0 0,0 1-1 0 0,1-1 1 0 0,-1 1 0 0 0,-2-3 0 0 0,6-4 1309 0 0,15 1-1993 0 0,-4 5 44 0 0,0-1 0 0 0,0 2 0 0 0,0 0 0 0 0,21 0 0 0 0,-27 2-36 0 0,1-1-1 0 0,-1 1 0 0 0,1 0 0 0 0,0 1 0 0 0,-1 0 1 0 0,0 0-1 0 0,1 0 0 0 0,-1 1 0 0 0,8 4 0 0 0,-14-6-25 0 0,0 0-1 0 0,0-1 0 0 0,0 1 1 0 0,0 0-1 0 0,0 0 1 0 0,0 0-1 0 0,0 0 0 0 0,0 0 1 0 0,0 0-1 0 0,0 0 0 0 0,0 0 1 0 0,-1 0-1 0 0,1 0 0 0 0,0 0 1 0 0,-1 0-1 0 0,1 1 1 0 0,-1-1-1 0 0,0 0 0 0 0,1 0 1 0 0,-1 1-1 0 0,0-1 0 0 0,0 0 1 0 0,1 1-1 0 0,-1-1 0 0 0,-1 2 1 0 0,1 0-50 0 0,-1 0 1 0 0,0 0 0 0 0,0 0 0 0 0,0 0-1 0 0,0 0 1 0 0,-1-1 0 0 0,1 1-1 0 0,-1 0 1 0 0,1-1 0 0 0,-5 5-1 0 0,-3 3-176 0 0,-1 0 0 0 0,0-1-1 0 0,-19 14 1 0 0,155-30 1372 0 0,-120 7-1797 0 0,10-2-2452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52 8266 0 0,'0'44'7658'0'0,"1"-1"-3354"0"0,-3-72-1655 0 0,0 20-2417 0 0,1 0-1 0 0,1 0 0 0 0,0 0 1 0 0,0 0-1 0 0,3-15 0 0 0,-3 22-201 0 0,1 0 0 0 0,0 0 0 0 0,-1 0 0 0 0,1 0 0 0 0,0 0 0 0 0,0 0 0 0 0,0 0-1 0 0,0 0 1 0 0,1 0 0 0 0,-1 1 0 0 0,0-1 0 0 0,1 1 0 0 0,-1-1 0 0 0,1 1-1 0 0,-1-1 1 0 0,1 1 0 0 0,0 0 0 0 0,0 0 0 0 0,0 0 0 0 0,0 0 0 0 0,-1 0-1 0 0,1 0 1 0 0,0 0 0 0 0,1 0 0 0 0,-1 1 0 0 0,0-1 0 0 0,0 1 0 0 0,0 0 0 0 0,4 0-1 0 0,-4-1 26 0 0,1 1 0 0 0,0 0-1 0 0,-1-1 1 0 0,1 2-1 0 0,0-1 1 0 0,0 0-1 0 0,-1 0 1 0 0,1 1-1 0 0,0-1 1 0 0,-1 1 0 0 0,1 0-1 0 0,-1 0 1 0 0,1 0-1 0 0,-1 0 1 0 0,1 0-1 0 0,-1 1 1 0 0,0-1 0 0 0,0 1-1 0 0,0 0 1 0 0,1-1-1 0 0,-1 1 1 0 0,-1 0-1 0 0,1 0 1 0 0,0 0 0 0 0,0 0-1 0 0,-1 1 1 0 0,1-1-1 0 0,-1 0 1 0 0,0 1-1 0 0,0-1 1 0 0,0 1 0 0 0,0-1-1 0 0,0 1 1 0 0,0-1-1 0 0,0 5 1 0 0,-1-3-3 0 0,0 1 1 0 0,1-1-1 0 0,-2 0 0 0 0,1 0 1 0 0,0 0-1 0 0,-1 0 0 0 0,0 0 1 0 0,0 0-1 0 0,0 0 0 0 0,0 0 1 0 0,-1 0-1 0 0,1 0 0 0 0,-1 0 1 0 0,0-1-1 0 0,0 1 1 0 0,-1-1-1 0 0,1 1 0 0 0,-1-1 1 0 0,0 0-1 0 0,1 0 0 0 0,-1 0 1 0 0,-7 4-1 0 0,6-4-4 0 0,0 0 0 0 0,-1-1 1 0 0,0 0-1 0 0,1 0 0 0 0,-1 0 0 0 0,0 0 0 0 0,0-1 1 0 0,0 0-1 0 0,0 0 0 0 0,0 0 0 0 0,0-1 0 0 0,0 1 1 0 0,-7-2-1 0 0,30 4-379 0 0,0-1-1 0 0,1-1 1 0 0,27-1 0 0 0,9 0-4728 0 0,-53 0 4369 0 0,0 0 0 0 0,1 0 0 0 0,-1 0 1 0 0,0-1-1 0 0,1 1 0 0 0,-1-1 0 0 0,0 1 0 0 0,1-1 1 0 0,1-1-1 0 0,7-2-3577 0 0,6 4-3188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4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13339 0 0,'1'-1'2720'0'0,"0"0"-1399"0"0,4 0-129 0 0,-1-1-144 0 0,2 0-384 0 0,1 0-272 0 0,1 0-152 0 0,2 1-112 0 0,-1-2-63 0 0,0 1-89 0 0,1-1-249 0 0,-1 1-343 0 0,-1-1-512 0 0,0 0-560 0 0,-1 0-529 0 0,-1 0-551 0 0,-1-3 183 0 0</inkml:trace>
  <inkml:trace contextRef="#ctx0" brushRef="#br0" timeOffset="1">114 2 8962 0 0,'-8'-2'8968'0'0,"7"3"-8808"0"0,2 15 3041 0 0,9 26-2673 0 0,-9-40-176 0 0,5 20-277 0 0,16 35-1 0 0,0-19-2776 0 0,-19-34 1519 0 0,-1-1-1 0 0,2 1 1 0 0,-1-1 0 0 0,0 0-1 0 0,1 0 1 0 0,5 4-1 0 0,-1-3-5165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40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13923 0 0,'0'-1'240'0'0,"0"0"0"0"0,0 0 0 0 0,-1 0 0 0 0,1 0-1 0 0,0 0 1 0 0,0 0 0 0 0,0 0 0 0 0,0 1 0 0 0,0-1 0 0 0,0 0 0 0 0,0 0 0 0 0,1 0 0 0 0,-1 0-1 0 0,0 0 1 0 0,0 0 0 0 0,1 0 0 0 0,-1 0 0 0 0,0 1 0 0 0,1-1 0 0 0,-1 0 0 0 0,1 0-1 0 0,-1 1 1 0 0,1-1 0 0 0,-1 0 0 0 0,1 0 0 0 0,0 1 0 0 0,0-2 0 0 0,2 1-44 0 0,-1 0 0 0 0,0 0 0 0 0,0 0 1 0 0,1 0-1 0 0,-1 0 0 0 0,0 0 0 0 0,1 0 0 0 0,-1 1 1 0 0,1-1-1 0 0,3 1 0 0 0,-2-1-150 0 0,1 1 0 0 0,-1 0-1 0 0,0 0 1 0 0,1 0 0 0 0,-1 1 0 0 0,1-1-1 0 0,-1 1 1 0 0,0 0 0 0 0,1 1 0 0 0,-1-1-1 0 0,0 1 1 0 0,5 2 0 0 0,-7-1-33 0 0,1-1 1 0 0,-1 1-1 0 0,-1 0 0 0 0,1-1 1 0 0,0 1-1 0 0,-1 0 0 0 0,1 0 1 0 0,-1 0-1 0 0,0 1 0 0 0,0-1 0 0 0,0 0 1 0 0,0 0-1 0 0,-1 1 0 0 0,1-1 1 0 0,-1 0-1 0 0,0 1 0 0 0,0-1 1 0 0,0 0-1 0 0,0 1 0 0 0,-1 2 1 0 0,-1 4-487 0 0,1-1 1 0 0,-1 1-1 0 0,-1-1 1 0 0,1 0-1 0 0,-8 17 1 0 0,13-31 470 0 0,1 1 1 0 0,0 0-1 0 0,1 0 0 0 0,-1 0 1 0 0,1 1-1 0 0,-1 0 1 0 0,1 0-1 0 0,0 0 1 0 0,1 0-1 0 0,-1 1 0 0 0,0 0 1 0 0,1 0-1 0 0,-1 0 1 0 0,1 1-1 0 0,9-2 0 0 0,26 2-13378 0 0,-34-1 8220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4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 9178 0 0,'-10'-9'2039'0'0,"6"9"1186"0"0,8 17 3271 0 0,1 0-4931 0 0,-2-5-1612 0 0,8 20-374 0 0,-11-31 412 0 0,1-1 0 0 0,-1 1 0 0 0,1 0-1 0 0,0-1 1 0 0,-1 1 0 0 0,1 0 0 0 0,0-1 0 0 0,-1 1 0 0 0,1-1-1 0 0,0 0 1 0 0,0 1 0 0 0,-1-1 0 0 0,1 0 0 0 0,0 1-1 0 0,0-1 1 0 0,0 0 0 0 0,0 0 0 0 0,-1 0 0 0 0,1 1 0 0 0,0-1-1 0 0,0 0 1 0 0,0 0 0 0 0,0 0 0 0 0,0-1 0 0 0,0 1 0 0 0,-1 0-1 0 0,1 0 1 0 0,0 0 0 0 0,0-1 0 0 0,0 1 0 0 0,0 0 0 0 0,-1-1-1 0 0,1 1 1 0 0,1-1 0 0 0,26-8-3103 0 0,-27 9 2480 0 0,1 0 0 0 0,-1 0 0 0 0,1 0 0 0 0,-1 0 0 0 0,1 0 0 0 0,-1 0-1 0 0,1 0 1 0 0,-1 0 0 0 0,1 1 0 0 0,-1-1 0 0 0,1 0 0 0 0,-1 1 0 0 0,0-1 0 0 0,1 1 0 0 0,-1 0-1 0 0,0-1 1 0 0,2 2 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41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10890 0 0,'5'13'1672'0'0,"0"0"-1"0"0,0 0 1 0 0,2-1-1 0 0,10 18 1 0 0,-15-27-1603 0 0,0-1 0 0 0,-1 0 1 0 0,1 0-1 0 0,0 0 1 0 0,0 0-1 0 0,0 0 0 0 0,1 0 1 0 0,-1 0-1 0 0,0-1 0 0 0,1 1 1 0 0,-1-1-1 0 0,6 2 1 0 0,-7-2-49 0 0,1-1 0 0 0,0 0 0 0 0,-1 0 0 0 0,1 0 0 0 0,0 0 0 0 0,-1 0 0 0 0,1 0 0 0 0,0-1 0 0 0,-1 1 0 0 0,1 0 0 0 0,0-1 0 0 0,-1 1 1 0 0,1-1-1 0 0,-1 0 0 0 0,1 0 0 0 0,-1 1 0 0 0,1-1 0 0 0,-1 0 0 0 0,0 0 0 0 0,1 0 0 0 0,-1 0 0 0 0,0-1 0 0 0,0 1 0 0 0,1-2 0 0 0,0 1 15 0 0,0 0 0 0 0,0-1-1 0 0,-1 1 1 0 0,1-1 0 0 0,-1 1 0 0 0,0-1-1 0 0,0 0 1 0 0,0 1 0 0 0,0-1-1 0 0,0 0 1 0 0,-1 0 0 0 0,1 0-1 0 0,-1 0 1 0 0,0 1 0 0 0,1-1-1 0 0,-1 0 1 0 0,-1 0 0 0 0,1 0-1 0 0,0 0 1 0 0,-1 0 0 0 0,0 0 0 0 0,1 0-1 0 0,-1 1 1 0 0,0-1 0 0 0,0 0-1 0 0,-1 1 1 0 0,1-1 0 0 0,0 1-1 0 0,-3-4 1 0 0,3 4-47 0 0,0 0 0 0 0,-1 1 0 0 0,1-1-1 0 0,-1 0 1 0 0,1 0 0 0 0,-1 1 0 0 0,0-1 0 0 0,1 1 0 0 0,-1 0-1 0 0,0-1 1 0 0,0 1 0 0 0,0 0 0 0 0,0 0 0 0 0,0 0 0 0 0,0 0-1 0 0,0 0 1 0 0,-1 1 0 0 0,1-1 0 0 0,0 1 0 0 0,0-1 0 0 0,-1 1-1 0 0,1 0 1 0 0,0 0 0 0 0,0 0 0 0 0,-1 0 0 0 0,1 0 0 0 0,0 1-1 0 0,-1-1 1 0 0,1 1 0 0 0,0-1 0 0 0,0 1 0 0 0,0 0 0 0 0,0 0-1 0 0,0 0 1 0 0,0 0 0 0 0,-4 2 0 0 0,1 5-3259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4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30 15259 0 0,'-1'-1'148'0'0,"1"1"0"0"0,0 0 1 0 0,0-1-1 0 0,0 1 0 0 0,-1 0 0 0 0,1-1 0 0 0,0 1 0 0 0,0-1 0 0 0,0 1 0 0 0,0 0 0 0 0,0-1 0 0 0,0 1 0 0 0,0 0 1 0 0,0-1-1 0 0,0 1 0 0 0,0-1 0 0 0,0 1 0 0 0,0 0 0 0 0,0-1 0 0 0,0 1 0 0 0,0 0 0 0 0,0-1 0 0 0,0 1 0 0 0,0-1 1 0 0,0 1-1 0 0,1 0 0 0 0,-1-1 0 0 0,0 1 0 0 0,0 0 0 0 0,0-1 0 0 0,1 1 0 0 0,-1 0 0 0 0,0 0 0 0 0,1-1 0 0 0,-1 1 1 0 0,0 0-1 0 0,0 0 0 0 0,1-1 0 0 0,0 1 0 0 0,21-10 1438 0 0,-16 9-1554 0 0,0-1 1 0 0,0 1-1 0 0,0 1 1 0 0,0-1 0 0 0,0 1-1 0 0,8 0 1 0 0,-10 2 24 0 0,0 0-1 0 0,-1 0 1 0 0,1 0 0 0 0,-1 0-1 0 0,0 0 1 0 0,1 1 0 0 0,-1-1-1 0 0,0 1 1 0 0,-1 0 0 0 0,1 0-1 0 0,0 0 1 0 0,-1 0 0 0 0,0 1 0 0 0,1-1-1 0 0,-1 1 1 0 0,-1-1 0 0 0,1 1-1 0 0,1 4 1 0 0,11 35-2527 0 0,-9-6-8802 0 0</inkml:trace>
  <inkml:trace contextRef="#ctx0" brushRef="#br0" timeOffset="1">169 40 8058 0 0,'0'0'225'0'0,"0"-1"1"0"0,0 1-1 0 0,0 0 1 0 0,0-1-1 0 0,0 1 1 0 0,0-1-1 0 0,1 1 1 0 0,-1 0-1 0 0,0-1 1 0 0,0 1 0 0 0,0-1-1 0 0,1 1 1 0 0,-1 0-1 0 0,0-1 1 0 0,0 1-1 0 0,1 0 1 0 0,-1 0-1 0 0,0-1 1 0 0,0 1-1 0 0,1 0 1 0 0,-1-1-1 0 0,0 1 1 0 0,1 0-1 0 0,-1 0 1 0 0,1 0-1 0 0,-1-1 1 0 0,0 1-1 0 0,1 0 1 0 0,-1 0 0 0 0,0 0-1 0 0,1 0 1 0 0,-1 0-1 0 0,1 0 1 0 0,-1 0-1 0 0,0 0 1 0 0,1 0-1 0 0,-1 0 1 0 0,1 0-1 0 0,0 0 1 0 0,11 15 2454 0 0,4 26-2509 0 0,-13-27-126 0 0,-3-10-53 0 0,1 0 0 0 0,0 1 0 0 0,0-1-1 0 0,0 0 1 0 0,1 0 0 0 0,-1 0 0 0 0,1 0 0 0 0,0 0 0 0 0,0 0 0 0 0,5 6 0 0 0,4-46-3266 0 0,-8 24-2589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42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6745 0 0,'-1'0'415'0'0,"1"0"-1"0"0,-1 0 0 0 0,1 0 1 0 0,-1 0-1 0 0,0 1 0 0 0,1-1 1 0 0,-1 0-1 0 0,1 1 0 0 0,-1-1 1 0 0,1 0-1 0 0,-2 2 1243 0 0,1-1-1242 0 0,1-1-1 0 0,-1 1 0 0 0,1-1 1 0 0,0 1-1 0 0,-1-1 0 0 0,1 1 1 0 0,0-1-1 0 0,0 1 0 0 0,-1 0 1 0 0,1-1-1 0 0,0 2 0 0 0,4 17 3055 0 0,-3-17-3369 0 0,0 1 0 0 0,0-1 0 0 0,0 0 0 0 0,0 0 0 0 0,0-1-1 0 0,1 1 1 0 0,-1 0 0 0 0,1 0 0 0 0,-1-1 0 0 0,1 1 0 0 0,0-1 0 0 0,0 1 0 0 0,0-1 0 0 0,0 0 0 0 0,0 0 0 0 0,3 2 0 0 0,0-2-124 0 0,1-1 0 0 0,0 1 1 0 0,0-1-1 0 0,0-1 1 0 0,-1 1-1 0 0,11-2 0 0 0,2-7-8012 0 0</inkml:trace>
  <inkml:trace contextRef="#ctx0" brushRef="#br0" timeOffset="1">37 117 11386 0 0,'0'1'201'0'0,"0"-1"0"0"0,0 0 0 0 0,0 1 0 0 0,0-1-1 0 0,0 1 1 0 0,0-1 0 0 0,0 1 0 0 0,0-1 0 0 0,0 0-1 0 0,0 1 1 0 0,0-1 0 0 0,0 1 0 0 0,0-1-1 0 0,0 1 1 0 0,0-1 0 0 0,0 0 0 0 0,0 1 0 0 0,1-1-1 0 0,-1 1 1 0 0,0-1 0 0 0,0 0 0 0 0,0 1 0 0 0,1-1-1 0 0,-1 0 1 0 0,0 1 0 0 0,1-1 0 0 0,-1 0 0 0 0,0 1-1 0 0,1-1 1 0 0,-1 0 0 0 0,0 0 0 0 0,1 1-1 0 0,-1-1 1 0 0,0 0 0 0 0,1 0 0 0 0,-1 0 0 0 0,1 0-1 0 0,-1 1 1 0 0,0-1 0 0 0,1 0 0 0 0,-1 0 0 0 0,1 0-1 0 0,-1 0 1 0 0,1 0 0 0 0,-1 0 0 0 0,0 0 0 0 0,1 0-1 0 0,-1 0 1 0 0,2-1 0 0 0,30-5-9 0 0,-6 2-3739 0 0,-13 7-956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4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7626 0 0,'-4'11'2046'0'0,"0"0"1"0"0,0 0-1 0 0,1 0 1 0 0,-3 22-1 0 0,5-29-1815 0 0,1 0 0 0 0,-1-1-1 0 0,1 1 1 0 0,0-1-1 0 0,0 1 1 0 0,0 0 0 0 0,1-1-1 0 0,-1 1 1 0 0,1-1-1 0 0,0 1 1 0 0,0-1-1 0 0,0 1 1 0 0,0-1 0 0 0,1 0-1 0 0,-1 1 1 0 0,1-1-1 0 0,0 0 1 0 0,0 0 0 0 0,4 5-1 0 0,-5-7-218 0 0,-1-1 0 0 0,1 1 0 0 0,0 0-1 0 0,0-1 1 0 0,-1 1 0 0 0,1 0 0 0 0,0-1 0 0 0,0 1 0 0 0,0-1-1 0 0,0 1 1 0 0,0-1 0 0 0,0 0 0 0 0,0 1 0 0 0,-1-1 0 0 0,1 0-1 0 0,0 0 1 0 0,0 0 0 0 0,0 0 0 0 0,0 0 0 0 0,0 0 0 0 0,0 0-1 0 0,0 0 1 0 0,0 0 0 0 0,0 0 0 0 0,0 0 0 0 0,0 0 0 0 0,0-1-1 0 0,1 0 1 0 0,0 0-1 0 0,-1 0 0 0 0,0 0 0 0 0,1-1 0 0 0,-1 1 0 0 0,0 0 0 0 0,0-1-1 0 0,0 1 1 0 0,0-1 0 0 0,0 0 0 0 0,0 1 0 0 0,0-1 0 0 0,-1 0 0 0 0,1 0 0 0 0,0-1 0 0 0,1-4 0 0 0,-1 0 0 0 0,0 0 1 0 0,0 0-1 0 0,0 0 0 0 0,-1 0 1 0 0,0 0-1 0 0,-1-8 1 0 0,0 12 0 0 0,0 0 1 0 0,0 0 0 0 0,-1 1 0 0 0,1-1 0 0 0,0 0 0 0 0,-1 1-1 0 0,0-1 1 0 0,0 1 0 0 0,0-1 0 0 0,0 1 0 0 0,0 0 0 0 0,0 0-1 0 0,-4-3 1 0 0,5 4-44 0 0,0 0-1 0 0,0 1 0 0 0,0-1 0 0 0,0 0 1 0 0,0 1-1 0 0,0-1 0 0 0,0 1 1 0 0,0-1-1 0 0,-1 1 0 0 0,1 0 1 0 0,0-1-1 0 0,0 1 0 0 0,0 0 0 0 0,0 0 1 0 0,-1 0-1 0 0,1 0 0 0 0,0 0 1 0 0,0 0-1 0 0,-1 0 0 0 0,1 0 0 0 0,0 0 1 0 0,0 1-1 0 0,0-1 0 0 0,0 0 1 0 0,0 1-1 0 0,-1-1 0 0 0,1 1 0 0 0,0 0 1 0 0,0-1-1 0 0,0 1 0 0 0,0 0 1 0 0,0-1-1 0 0,0 1 0 0 0,1 0 0 0 0,-1 0 1 0 0,-1 1-1 0 0,1-1-148 0 0,1-1-1 0 0,0 1 1 0 0,-1-1 0 0 0,1 1-1 0 0,0-1 1 0 0,-1 1 0 0 0,1 0-1 0 0,0-1 1 0 0,0 1 0 0 0,0-1-1 0 0,0 1 1 0 0,0 0 0 0 0,-1-1-1 0 0,1 1 1 0 0,0-1 0 0 0,0 1-1 0 0,0 0 1 0 0,1-1 0 0 0,-1 1-1 0 0,0-1 1 0 0,0 1 0 0 0,0 0-1 0 0,5 8-5750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7:4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17164 0 0,'2'1'3496'0'0,"0"0"-1807"0"0,1 0-593 0 0,0 1-432 0 0,-4-3-320 0 0,2 0-272 0 0,0 1-304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04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8146 0 0,'-14'1'7312'0'0,"36"3"-4935"0"0,-4-2-2306 0 0,2 1 155 0 0,0-1 0 0 0,27-1 0 0 0,4 0-1074 0 0,-40 1-1448 0 0,-5 2-3107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0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 8770 0 0,'-15'-5'10479'0'0,"28"5"-7244"0"0,6 4-3466 0 0,-11-1 206 0 0,0-1 1 0 0,1-1 0 0 0,-1 1 0 0 0,1-1-1 0 0,-1-1 1 0 0,1 0 0 0 0,0 0-1 0 0,-1 0 1 0 0,1-1 0 0 0,-1 0-1 0 0,1-1 1 0 0,8-3 0 0 0,31-15-7183 0 0,-43 18 3905 0 0,4 5-2853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26118 0 0,'1'0'2648'0'0,"2"1"-1760"0"0,-1 0-184 0 0,0 0-303 0 0,1 0-177 0 0,1 0-104 0 0,-1 0-88 0 0,0 0-16 0 0,0 0-96 0 0,1 1-136 0 0,-1 1-353 0 0,0-1-591 0 0,-1 2-1304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05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41 225 9186 0 0,'-1'2'687'0'0,"1"-1"1"0"0,-1 1-1 0 0,0-1 0 0 0,0 0 1 0 0,0 1-1 0 0,1-1 0 0 0,-1 0 1 0 0,0 0-1 0 0,-1 0 0 0 0,1 0 0 0 0,0 0 1 0 0,-2 2-1 0 0,3-3-556 0 0,-1 0 0 0 0,1 0 0 0 0,0 0 0 0 0,-1 0 0 0 0,1 0 0 0 0,-1 0 0 0 0,1 0 0 0 0,0 0 0 0 0,-1 0 0 0 0,1 0 0 0 0,0 0 0 0 0,-1 0 0 0 0,1 0 0 0 0,0 0 0 0 0,-1 0 0 0 0,1 0-1 0 0,0-1 1 0 0,-1 1 0 0 0,1 0 0 0 0,0 0 0 0 0,-1 0 0 0 0,1-1 0 0 0,0 1 0 0 0,0 0 0 0 0,-1 0 0 0 0,1-1 0 0 0,0 1 0 0 0,0 0 0 0 0,0 0 0 0 0,-1-1 0 0 0,1 1 0 0 0,0-1 0 0 0,-3-4 91 0 0,1 0 1 0 0,1 0-1 0 0,-1 0 0 0 0,0-1 1 0 0,0-9-1 0 0,0 7-205 0 0,1-1 0 0 0,0 0 0 0 0,1 1 0 0 0,-1-1 0 0 0,2 0 0 0 0,-1 1-1 0 0,1-1 1 0 0,1 0 0 0 0,0 1 0 0 0,0-1 0 0 0,0 1 0 0 0,1 0 0 0 0,0 0 0 0 0,1 0 0 0 0,0 0 0 0 0,0 0 0 0 0,1 1 0 0 0,-1 0-1 0 0,2 0 1 0 0,-1 0 0 0 0,13-11 0 0 0,-17 17-16 0 0,-1 0 0 0 0,1 0 1 0 0,0 1-1 0 0,0-1 0 0 0,0 1 0 0 0,0-1 0 0 0,0 1 0 0 0,0-1 1 0 0,0 1-1 0 0,0-1 0 0 0,0 1 0 0 0,0 0 0 0 0,0-1 0 0 0,1 1 0 0 0,-1 0 1 0 0,0 0-1 0 0,0 0 0 0 0,0 0 0 0 0,0 0 0 0 0,0 0 0 0 0,0 0 0 0 0,0 1 1 0 0,2-1-1 0 0,-1 1 4 0 0,0 0 0 0 0,0 1 1 0 0,0-1-1 0 0,0 0 0 0 0,0 1 1 0 0,0-1-1 0 0,-1 1 0 0 0,1-1 1 0 0,-1 1-1 0 0,1 0 0 0 0,1 2 0 0 0,4 7 25 0 0,-1 0 1 0 0,0 0-1 0 0,6 17 0 0 0,-9-19-23 0 0,23 59-447 0 0,-13-22-7287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0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 7178 0 0,'-13'-10'10374'0'0,"13"10"-10307"0"0,26 2 3712 0 0,-10-1-4329 0 0,61 13-442 0 0,-27-4-8354 0 0,-40-8 3421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0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 8898 0 0,'-10'-1'10050'0'0,"23"-2"-7541"0"0,25-1-2669 0 0,2 8-325 0 0,-6-1-5174 0 0,-34-3 5574 0 0,0 0-1 0 0,0 0 1 0 0,0 0 0 0 0,0 0 0 0 0,1 0 0 0 0,-1 0 0 0 0,0 0 0 0 0,0 0 0 0 0,0 0 0 0 0,0 0 0 0 0,1 0 0 0 0,-1 0 0 0 0,0 0 0 0 0,0 0 0 0 0,0 0 0 0 0,0 0 0 0 0,1 0 0 0 0,-1 0 0 0 0,0 0 0 0 0,0 0 0 0 0,0 0 0 0 0,0 0 0 0 0,0 0 0 0 0,1 0 0 0 0,-1-1 0 0 0,0 1 0 0 0,0 0 0 0 0,0 0 0 0 0,0 0 0 0 0,0 0 0 0 0,0 0 0 0 0,1 0-1 0 0,-1 0 1 0 0,0-1 0 0 0,0 1 0 0 0,0 0 0 0 0,0 0 0 0 0,0 0 0 0 0,0 0 0 0 0,0 0 0 0 0,0-1 0 0 0,0 1 0 0 0,0 0 0 0 0,0 0 0 0 0,0 0 0 0 0,0 0 0 0 0,0-1 0 0 0,0 1 0 0 0,0 0 0 0 0,0 0 0 0 0,0 0 0 0 0,1-4-2013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06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12267 0 0,'1'4'6110'0'0,"6"12"-893"0"0,5 8-3958 0 0,-4-5-3748 0 0,2-1 1 0 0,15 23 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06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8362 0 0,'0'-1'221'0'0,"0"1"-1"0"0,0 0 1 0 0,3-7 5299 0 0,-3 7-5299 0 0,1 0 0 0 0,-1 0 0 0 0,0 0-1 0 0,1 0 1 0 0,15-5 2684 0 0,17 0-1293 0 0,-31 5-1251 0 0,1 0-190 0 0,13-1 236 0 0,0 0 0 0 0,0 1 0 0 0,23 3 0 0 0,-36-2-360 0 0,1 0 1 0 0,0-1-1 0 0,-1 1 0 0 0,1 1 1 0 0,-1-1-1 0 0,1 0 0 0 0,-1 1 1 0 0,0 0-1 0 0,4 3 0 0 0,-5-4-21 0 0,-1 0 0 0 0,0 0-1 0 0,0 0 1 0 0,0 0 0 0 0,0 1-1 0 0,0-1 1 0 0,0 1 0 0 0,0-1-1 0 0,0 1 1 0 0,0-1 0 0 0,-1 1 0 0 0,1-1-1 0 0,0 1 1 0 0,-1-1 0 0 0,0 1-1 0 0,1 0 1 0 0,-1-1 0 0 0,0 1 0 0 0,0 0-1 0 0,0-1 1 0 0,0 3 0 0 0,0-3-33 0 0,0 1 0 0 0,0-1 1 0 0,0 0-1 0 0,-1 1 0 0 0,1-1 1 0 0,0 0-1 0 0,-1 0 0 0 0,1 1 1 0 0,-1-1-1 0 0,1 0 0 0 0,-1 0 1 0 0,0 1-1 0 0,1-1 0 0 0,-1 0 1 0 0,0 0-1 0 0,0 0 0 0 0,0 0 1 0 0,0 0-1 0 0,0 0 0 0 0,0-1 1 0 0,0 1-1 0 0,0 0 0 0 0,0 0 0 0 0,0-1 1 0 0,0 1-1 0 0,-1 0 0 0 0,1-1 1 0 0,0 1-1 0 0,0-1 0 0 0,-3 1 1 0 0,-3 0-96 0 0,1-1 1 0 0,-1 1-1 0 0,1-1 1 0 0,-1-1-1 0 0,-7 0 1 0 0,-6-1 100 0 0,28 4 59 0 0,0-1 0 0 0,0 1 0 0 0,-1 0 0 0 0,12 5-1 0 0,6 2-55 0 0,-23-8 59 0 0,0-1 0 0 0,1 1 0 0 0,-1 0 0 0 0,0-1-1 0 0,0 1 1 0 0,0 0 0 0 0,0 1 0 0 0,0-1 0 0 0,0 0-1 0 0,0 0 1 0 0,0 1 0 0 0,-1-1 0 0 0,1 1 0 0 0,0 0 0 0 0,-1-1-1 0 0,1 1 1 0 0,-1 0 0 0 0,0 0 0 0 0,0 0 0 0 0,1 0 0 0 0,-1 0-1 0 0,0 0 1 0 0,-1 0 0 0 0,1 0 0 0 0,0 1 0 0 0,-1-1 0 0 0,1 0-1 0 0,-1 0 1 0 0,0 1 0 0 0,0 3 0 0 0,0-3-28 0 0,0 0 1 0 0,-1 0-1 0 0,0 0 0 0 0,0 0 1 0 0,0 0-1 0 0,0 0 0 0 0,0 0 1 0 0,-1-1-1 0 0,1 1 0 0 0,-1-1 1 0 0,1 1-1 0 0,-1-1 0 0 0,0 1 1 0 0,0-1-1 0 0,0 0 0 0 0,-1 0 1 0 0,1 0-1 0 0,0 0 0 0 0,-1 0 1 0 0,1-1-1 0 0,-1 1 0 0 0,0-1 1 0 0,-3 2-1 0 0,-13 2-443 0 0,-10 4-637 0 0,17 0-8123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27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4769 0 0,'-3'2'415'0'0,"0"0"0"0"0,-1 0-1 0 0,1 1 1 0 0,0-1 0 0 0,0 1 0 0 0,1-1 0 0 0,-1 1 0 0 0,1 0-1 0 0,-1 0 1 0 0,1 0 0 0 0,0 0 0 0 0,0 1 0 0 0,-3 5-1 0 0,5-7-350 0 0,-1-1 0 0 0,1 1 0 0 0,-1 0 0 0 0,1 0-1 0 0,0 0 1 0 0,0-1 0 0 0,-1 1 0 0 0,1 0-1 0 0,1 0 1 0 0,-1 0 0 0 0,0-1 0 0 0,0 1 0 0 0,1 0-1 0 0,-1 0 1 0 0,1 0 0 0 0,-1-1 0 0 0,1 1-1 0 0,0 0 1 0 0,0-1 0 0 0,-1 1 0 0 0,1-1 0 0 0,0 1-1 0 0,1-1 1 0 0,-1 1 0 0 0,0-1 0 0 0,0 0-1 0 0,1 1 1 0 0,-1-1 0 0 0,0 0 0 0 0,1 0 0 0 0,2 1-1 0 0,0 0-52 0 0,0-1-1 0 0,0 1 1 0 0,0-1-1 0 0,0 0 1 0 0,0 0-1 0 0,0-1 1 0 0,0 1-1 0 0,0-1 0 0 0,0 0 1 0 0,1 0-1 0 0,-1 0 1 0 0,0-1-1 0 0,0 0 1 0 0,0 1-1 0 0,0-1 1 0 0,0-1-1 0 0,0 1 1 0 0,4-3-1 0 0,-5 3 11 0 0,0 0-1 0 0,-1 0 1 0 0,1-1 0 0 0,-1 1-1 0 0,1-1 1 0 0,-1 0-1 0 0,0 1 1 0 0,0-1 0 0 0,0 0-1 0 0,0 0 1 0 0,0-1-1 0 0,2-2 1 0 0,-3 4 6 0 0,-1-1 0 0 0,1 1-1 0 0,0-1 1 0 0,-1 1 0 0 0,1-1-1 0 0,-1 1 1 0 0,0-1 0 0 0,1 0 0 0 0,-1 1-1 0 0,0-1 1 0 0,0 0 0 0 0,0 1 0 0 0,0-1-1 0 0,0 0 1 0 0,-1 1 0 0 0,1-1 0 0 0,0 1-1 0 0,-1-1 1 0 0,1 0 0 0 0,-1 1-1 0 0,0-1 1 0 0,0-1 0 0 0,-1 1-22 0 0,1-1 0 0 0,-1 1 0 0 0,0 0 0 0 0,0-1 0 0 0,0 1 0 0 0,0 0 0 0 0,-1 0 0 0 0,1 1 0 0 0,-1-1 0 0 0,1 0 0 0 0,-1 1 0 0 0,1 0 0 0 0,-1-1 0 0 0,0 1 0 0 0,0 0 0 0 0,1 0 0 0 0,-1 1 0 0 0,0-1 0 0 0,0 0 0 0 0,0 1 0 0 0,0 0 0 0 0,0 0 0 0 0,-4 0 0 0 0,2 0-117 0 0,1 0 0 0 0,-1 0 0 0 0,1 1 0 0 0,0 0 0 0 0,-1 0 0 0 0,1 0 0 0 0,0 0 0 0 0,-1 1 0 0 0,1-1 0 0 0,0 1 0 0 0,0 0 0 0 0,0 0 0 0 0,0 1 0 0 0,-6 4 0 0 0,3 2-32 0 0,0 0 1 0 0,0 1-1 0 0,0-1 1 0 0,1 1 0 0 0,1 1-1 0 0,0-1 1 0 0,0 1-1 0 0,1 0 1 0 0,0 0 0 0 0,1 0-1 0 0,1 0 1 0 0,-1 1-1 0 0,2-1 1 0 0,-1 16-1 0 0,2-26 266 0 0,0-1 0 0 0,0 1-1 0 0,1 0 1 0 0,-1 0 0 0 0,0 0-1 0 0,1-1 1 0 0,-1 1 0 0 0,1 0 0 0 0,-1 0-1 0 0,1-1 1 0 0,-1 1 0 0 0,1 0-1 0 0,-1-1 1 0 0,1 1 0 0 0,0-1-1 0 0,-1 1 1 0 0,1-1 0 0 0,0 1-1 0 0,0-1 1 0 0,-1 1 0 0 0,1-1-1 0 0,0 0 1 0 0,0 1 0 0 0,0-1-1 0 0,-1 0 1 0 0,1 0 0 0 0,0 0-1 0 0,0 1 1 0 0,0-1 0 0 0,0 0-1 0 0,-1 0 1 0 0,1 0 0 0 0,0 0-1 0 0,0-1 1 0 0,1 1 0 0 0,41-5 1970 0 0,-30 3-1780 0 0,16-2 39 0 0,-19 2-303 0 0,0 0 0 0 0,0 1 0 0 0,0 0 0 0 0,0 1 1 0 0,1 0-1 0 0,10 2 0 0 0,-20-2-53 0 0,-1 0 1 0 0,1 0-1 0 0,-1 0 1 0 0,0 0-1 0 0,1 0 1 0 0,-1 0 0 0 0,1 1-1 0 0,-1-1 1 0 0,1 0-1 0 0,-1 0 1 0 0,0 0-1 0 0,1 0 1 0 0,-1 1-1 0 0,1-1 1 0 0,-1 0-1 0 0,0 0 1 0 0,1 1 0 0 0,-1-1-1 0 0,0 0 1 0 0,0 1-1 0 0,1-1 1 0 0,-1 0-1 0 0,0 1 1 0 0,0-1-1 0 0,1 1 1 0 0,-1-1 0 0 0,0 0-1 0 0,0 1 1 0 0,0-1-1 0 0,0 1 1 0 0,1-1-1 0 0,-1 1 1 0 0,0 0-1 0 0,-10 12-56 0 0,-21 7-525 0 0,23-17-89 0 0,19-6 441 0 0,22-9 197 0 0,-25 8-758 0 0,-1 1-1 0 0,0 0 0 0 0,1 0 0 0 0,11-2 0 0 0,2-1-3912 0 0,-15 4 897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27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27 7714 0 0,'-4'-5'1431'0'0,"2"3"-800"0"0,1 0 0 0 0,-1 0 1 0 0,1 0-1 0 0,-1 0 0 0 0,0 0 1 0 0,0 0-1 0 0,0 0 0 0 0,0 0 1 0 0,-4-1-1 0 0,3 10 2636 0 0,4 25-2336 0 0,2-17-662 0 0,0 1 1 0 0,7 20-1 0 0,0 0-2217 0 0,-4 0-7757 0 0,-5-30 4855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28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6657 0 0,'0'10'2490'0'0,"1"39"4508"0"0,-1-48-6942 0 0,0 0-1 0 0,0 0 1 0 0,0 0 0 0 0,0-1-1 0 0,0 1 1 0 0,0 0-1 0 0,1 0 1 0 0,-1 0-1 0 0,0 0 1 0 0,0 0-1 0 0,1 0 1 0 0,-1-1-1 0 0,0 1 1 0 0,1 0-1 0 0,-1 0 1 0 0,1-1-1 0 0,-1 1 1 0 0,1 0-1 0 0,0 0 1 0 0,-1-1-1 0 0,1 1 1 0 0,-1-1-1 0 0,1 1 1 0 0,0 0-1 0 0,0-1 1 0 0,-1 1-1 0 0,1-1 1 0 0,0 0 0 0 0,0 1-1 0 0,0-1 1 0 0,0 0-1 0 0,-1 1 1 0 0,1-1-1 0 0,0 0 1 0 0,0 0-1 0 0,0 0 1 0 0,0 0-1 0 0,0 0 1 0 0,0 0-1 0 0,0 0 1 0 0,1 0-1 0 0,4-3-362 0 0,1 0 0 0 0,-1-1 0 0 0,0 1 0 0 0,0-1 0 0 0,0 0 0 0 0,0-1 0 0 0,5-6 0 0 0,13-8-5800 0 0,-14 12 554 0 0</inkml:trace>
  <inkml:trace contextRef="#ctx0" brushRef="#br0" timeOffset="1">84 34 9146 0 0,'-1'-1'239'0'0,"0"0"0"0"0,0 0 0 0 0,1 0 0 0 0,-1 0 0 0 0,0 0 0 0 0,1 0 0 0 0,-1 0 0 0 0,1 0 0 0 0,-1 0 0 0 0,1-1 0 0 0,0 1-1 0 0,-1 0 1 0 0,1 0 0 0 0,0-1 0 0 0,0 1 0 0 0,0 0 0 0 0,0 0 0 0 0,0 0 0 0 0,1-3 0 0 0,-1 4-148 0 0,0-1-1 0 0,1 1 0 0 0,-1-1 1 0 0,1 0-1 0 0,-1 1 0 0 0,1-1 1 0 0,-1 1-1 0 0,1-1 1 0 0,-1 1-1 0 0,1 0 0 0 0,0-1 1 0 0,-1 1-1 0 0,1 0 1 0 0,0-1-1 0 0,-1 1 0 0 0,1 0 1 0 0,0 0-1 0 0,-1-1 1 0 0,1 1-1 0 0,0 0 0 0 0,0 0 1 0 0,-1 0-1 0 0,2 0 0 0 0,2 0-35 0 0,-1 0-1 0 0,0 0 0 0 0,0 1 0 0 0,0-1 0 0 0,0 1 1 0 0,1 0-1 0 0,-1 0 0 0 0,0 0 0 0 0,0 0 1 0 0,0 0-1 0 0,-1 1 0 0 0,1-1 0 0 0,0 1 0 0 0,2 2 1 0 0,-3-3-45 0 0,-1 1 1 0 0,0-1 0 0 0,0 0 0 0 0,0 1 0 0 0,0-1 0 0 0,0 1 0 0 0,0-1 0 0 0,0 1-1 0 0,0-1 1 0 0,0 1 0 0 0,-1 0 0 0 0,1-1 0 0 0,-1 1 0 0 0,1 0 0 0 0,-1-1-1 0 0,0 1 1 0 0,0 0 0 0 0,1 0 0 0 0,-1-1 0 0 0,-1 1 0 0 0,1 0 0 0 0,0 2-1 0 0,-2 3-64 0 0,0-1-1 0 0,0 1 1 0 0,-1-1-1 0 0,-4 10 0 0 0,4-11 52 0 0,1-1-1 0 0,0 1 0 0 0,0 0 0 0 0,0 0 0 0 0,1-1 0 0 0,-1 1 0 0 0,0 8 0 0 0,3-12 13 0 0,-1 0 1 0 0,1 0 0 0 0,-1 0-1 0 0,1 0 1 0 0,0 0-1 0 0,-1 0 1 0 0,1 0-1 0 0,0 0 1 0 0,0 0 0 0 0,-1 0-1 0 0,1-1 1 0 0,0 1-1 0 0,0 0 1 0 0,0-1-1 0 0,0 1 1 0 0,0 0 0 0 0,0-1-1 0 0,0 1 1 0 0,0-1-1 0 0,1 0 1 0 0,-1 1-1 0 0,0-1 1 0 0,0 0 0 0 0,0 0-1 0 0,0 0 1 0 0,0 0-1 0 0,2 0 1 0 0,38 4-850 0 0,-36-4 222 0 0,14-2-3519 0 0,-9-6-1553 0 0,-4 4 1646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2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8490 0 0,'-2'6'6755'0'0,"3"27"-5172"0"0,1-14-1354 0 0,-1-6-191 0 0,0 0 1 0 0,1 0-1 0 0,0-1 1 0 0,1 1-1 0 0,1 0 1 0 0,8 18-1 0 0,-12-30-45 0 0,0-1-1 0 0,0 0 1 0 0,0 0-1 0 0,0 1 0 0 0,1-1 1 0 0,-1 0-1 0 0,0 0 1 0 0,0 0-1 0 0,1 1 0 0 0,-1-1 1 0 0,0 0-1 0 0,0 0 0 0 0,1 0 1 0 0,-1 0-1 0 0,0 0 1 0 0,1 1-1 0 0,-1-1 0 0 0,0 0 1 0 0,1 0-1 0 0,-1 0 1 0 0,0 0-1 0 0,0 0 0 0 0,1 0 1 0 0,-1 0-1 0 0,0 0 1 0 0,1 0-1 0 0,-1 0 0 0 0,0 0 1 0 0,1 0-1 0 0,-1 0 0 0 0,0 0 1 0 0,1-1-1 0 0,-1 1 1 0 0,0 0-1 0 0,0 0 0 0 0,1 0 1 0 0,-1 0-1 0 0,0 0 1 0 0,0-1-1 0 0,1 1 0 0 0,-1 0 1 0 0,0 0-1 0 0,0-1 1 0 0,1 1-1 0 0,-1 0 0 0 0,0 0 1 0 0,0-1-1 0 0,0 1 1 0 0,0 0-1 0 0,1 0 0 0 0,-1-1 1 0 0,0 1-1 0 0,0 0 0 0 0,0-1 1 0 0,0 1-1 0 0,0 0 1 0 0,0-1-1 0 0,0 1 0 0 0,0 0 1 0 0,0 0-1 0 0,0-1 1 0 0,11-27-1327 0 0,-9 21 607 0 0,5-5-703 0 0,-6 10 855 0 0,0 0 0 0 0,1 0 0 0 0,-1 0 1 0 0,0-1-1 0 0,-1 1 0 0 0,1 0 0 0 0,0 0 1 0 0,0 0-1 0 0,-1-1 0 0 0,1 1 0 0 0,-1-3 1 0 0,1 0-2964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28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20 8122 0 0,'-11'-20'12152'0'0,"13"32"-11039"0"0,4 22-1060 0 0,11 47-893 0 0,2-30-8402 0 0,-14-42 2861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8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27 8906 0 0,'-2'-1'862'0'0,"-1"1"0"0"0,0-1-1 0 0,1 0 1 0 0,-1 0 0 0 0,1-1 0 0 0,0 1 0 0 0,-1 0-1 0 0,1-1 1 0 0,-3-2 0 0 0,5 4-763 0 0,0 0 0 0 0,-1 0-1 0 0,1 0 1 0 0,0 0 0 0 0,0-1-1 0 0,0 1 1 0 0,0 0 0 0 0,-1 0 0 0 0,1 0-1 0 0,0-1 1 0 0,0 1 0 0 0,0 0-1 0 0,0 0 1 0 0,0 0 0 0 0,0-1 0 0 0,-1 1-1 0 0,1 0 1 0 0,0 0 0 0 0,0-1-1 0 0,0 1 1 0 0,0 0 0 0 0,0 0 0 0 0,0-1-1 0 0,0 1 1 0 0,0 0 0 0 0,0 0-1 0 0,0-1 1 0 0,0 1 0 0 0,0 0 0 0 0,1 0-1 0 0,-1-1 1 0 0,0 1 0 0 0,0 0 0 0 0,0 0-1 0 0,0-1 1 0 0,17-3 918 0 0,-2 4-871 0 0,0 0-1 0 0,0 2 0 0 0,0-1 0 0 0,0 2 1 0 0,0 0-1 0 0,-1 1 0 0 0,1 0 0 0 0,-1 1 0 0 0,15 8 1 0 0,-29-13-130 0 0,1 0-1 0 0,0 1 1 0 0,0-1 0 0 0,0 1 0 0 0,-1-1 0 0 0,1 1 0 0 0,0-1-1 0 0,-1 1 1 0 0,1-1 0 0 0,0 1 0 0 0,-1 0 0 0 0,1-1-1 0 0,-1 1 1 0 0,1 0 0 0 0,-1 0 0 0 0,1-1 0 0 0,-1 1 0 0 0,0 0-1 0 0,1 0 1 0 0,-1 0 0 0 0,0-1 0 0 0,1 1 0 0 0,-1 0 0 0 0,0 0-1 0 0,0 0 1 0 0,0 0 0 0 0,0 1 0 0 0,0-1-6 0 0,-1 1 0 0 0,0 0 0 0 0,1-1 0 0 0,-1 1 0 0 0,0-1 0 0 0,0 1 0 0 0,0-1 0 0 0,0 1 0 0 0,0-1 0 0 0,0 0 0 0 0,0 0-1 0 0,0 1 1 0 0,-2 0 0 0 0,-7 6-21 0 0,0-1 0 0 0,-1-1-1 0 0,-12 7 1 0 0,15-9 34 0 0,-29 22 26 0 0,36-26-40 0 0,0 1 0 0 0,1-1 0 0 0,-1 1 0 0 0,1-1 0 0 0,-1 1 0 0 0,1 0 0 0 0,-1-1 0 0 0,1 1 0 0 0,-1-1-1 0 0,1 1 1 0 0,0 0 0 0 0,-1 0 0 0 0,1-1 0 0 0,0 1 0 0 0,-1 0 0 0 0,1 0 0 0 0,0-1 0 0 0,0 1 0 0 0,0 0 0 0 0,0 1 0 0 0,0-2 7 0 0,1 1-1 0 0,-1 0 1 0 0,1-1 0 0 0,0 1-1 0 0,-1 0 1 0 0,1-1 0 0 0,0 1-1 0 0,-1-1 1 0 0,1 1 0 0 0,0-1-1 0 0,0 1 1 0 0,-1-1 0 0 0,1 0 0 0 0,0 1-1 0 0,0-1 1 0 0,0 0 0 0 0,0 0-1 0 0,0 1 1 0 0,-1-1 0 0 0,1 0-1 0 0,0 0 1 0 0,0 0 0 0 0,2 0-1 0 0,20 0 22 0 0,0 0-1 0 0,0-1 1 0 0,37-7-1 0 0,-28 3-2381 0 0,-31 5 2137 0 0,-1 0 0 0 0,0 0 1 0 0,1 0-1 0 0,-1 0 0 0 0,1 0 0 0 0,-1 0 0 0 0,1 0 0 0 0,-1 0 0 0 0,0 0 1 0 0,1 0-1 0 0,-1 0 0 0 0,1-1 0 0 0,-1 1 0 0 0,1 0 0 0 0,-1 0 0 0 0,0 0 0 0 0,1-1 1 0 0,-1 1-1 0 0,0 0 0 0 0,1-1 0 0 0,-1 1 0 0 0,0 0 0 0 0,1 0 0 0 0,-1-1 1 0 0,0 1-1 0 0,1-1 0 0 0,-1 1 0 0 0,0 0 0 0 0,0-1 0 0 0,0 1 0 0 0,1-1 1 0 0,-1 1-1 0 0,0 0 0 0 0,0-1 0 0 0,0 1 0 0 0,0-1 0 0 0,0 1 0 0 0,0-1 0 0 0,0 1 1 0 0,0 0-1 0 0,0-1 0 0 0,0 1 0 0 0,0-1 0 0 0,0 1 0 0 0,0-1 0 0 0,0 1 1 0 0,0-1-1 0 0,-1 1 0 0 0,1 0 0 0 0,0-1 0 0 0,0 1 0 0 0,0-1 0 0 0,-1 1 1 0 0,1 0-1 0 0,0-1 0 0 0,0 1 0 0 0,-1 0 0 0 0,0-1 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29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24 14315 0 0,'-1'0'187'0'0,"0"-1"-1"0"0,1 1 1 0 0,-1 0 0 0 0,0 0 0 0 0,1-1-1 0 0,-1 1 1 0 0,0 0 0 0 0,1-1-1 0 0,-1 1 1 0 0,1-1 0 0 0,-1 1-1 0 0,1-1 1 0 0,-1 1 0 0 0,1-1-1 0 0,-1 1 1 0 0,1-1 0 0 0,-1 0 0 0 0,1 1-1 0 0,0-1 1 0 0,-1 1 0 0 0,1-1-1 0 0,0 0 1 0 0,0 1 0 0 0,-1-1-1 0 0,1 0 1 0 0,0 0 0 0 0,0 1 0 0 0,0-1-1 0 0,0 0 1 0 0,0 0 0 0 0,1 0-122 0 0,0 0 0 0 0,0 1 1 0 0,0-1-1 0 0,0 0 1 0 0,0 1-1 0 0,0-1 0 0 0,0 1 1 0 0,0 0-1 0 0,0-1 1 0 0,0 1-1 0 0,0 0 0 0 0,1 0 1 0 0,-1 0-1 0 0,0-1 1 0 0,0 1-1 0 0,1 1 0 0 0,4-2-96 0 0,1 1-1 0 0,-1 1 1 0 0,0-1-1 0 0,0 1 1 0 0,0 0-1 0 0,0 0 0 0 0,6 3 1 0 0,-9-2 41 0 0,0-1 1 0 0,0 2 0 0 0,0-1-1 0 0,0 0 1 0 0,0 1-1 0 0,0-1 1 0 0,-1 1 0 0 0,1 0-1 0 0,-1 0 1 0 0,0 0-1 0 0,0 0 1 0 0,0 0 0 0 0,3 6-1 0 0,-2-1 56 0 0,0 1 0 0 0,-1 0 0 0 0,2 18 0 0 0,2 6-3386 0 0,6 0-4757 0 0,-5-20 2605 0 0</inkml:trace>
  <inkml:trace contextRef="#ctx0" brushRef="#br0" timeOffset="1">165 28 7554 0 0,'5'-8'5698'0'0,"0"17"-3749"0"0,3 21-2378 0 0,-7-25 787 0 0,2 4-486 0 0,-2-3-33 0 0,1 0 0 0 0,0 1-1 0 0,0-1 1 0 0,6 10 0 0 0,-7-14 144 0 0,0-1 0 0 0,0 1 0 0 0,0-1 0 0 0,0 0 0 0 0,0 1 1 0 0,1-1-1 0 0,-1 0 0 0 0,0 0 0 0 0,1 0 0 0 0,-1 0 0 0 0,1 0 1 0 0,-1 0-1 0 0,1-1 0 0 0,-1 1 0 0 0,1 0 0 0 0,0-1 0 0 0,-1 1 1 0 0,1-1-1 0 0,0 0 0 0 0,-1 1 0 0 0,1-1 0 0 0,3 0 0 0 0,0 0-1372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29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12323 0 0,'1'1'250'0'0,"6"14"1641"0"0,1-1 0 0 0,16 22 1 0 0,-22-33-1868 0 0,-1-1 1 0 0,1 1-1 0 0,1-1 1 0 0,-1 1-1 0 0,0-1 1 0 0,1 0-1 0 0,-1 0 1 0 0,1 0-1 0 0,0 0 1 0 0,0 0-1 0 0,0 0 1 0 0,-1-1-1 0 0,2 1 1 0 0,-1-1-1 0 0,0 0 1 0 0,0 0-1 0 0,0 0 1 0 0,0-1-1 0 0,1 1 1 0 0,3 0-1 0 0,-6-2 2 0 0,1 0-1 0 0,0 1 0 0 0,-1-1 0 0 0,1 0 0 0 0,-1 0 1 0 0,1 0-1 0 0,-1 0 0 0 0,0 0 0 0 0,1 0 1 0 0,-1 0-1 0 0,0 0 0 0 0,1 0 0 0 0,-1-1 0 0 0,0 1 1 0 0,0 0-1 0 0,0-1 0 0 0,0 1 0 0 0,-1-1 1 0 0,1 0-1 0 0,0 1 0 0 0,-1-1 0 0 0,1 1 1 0 0,-1-1-1 0 0,1 0 0 0 0,-1 0 0 0 0,0 1 0 0 0,1-1 1 0 0,-1 0-1 0 0,0-2 0 0 0,1-6-46 0 0,-1-1 0 0 0,0 1 1 0 0,-1-16-1 0 0,1 24-100 0 0,-7-32-1677 0 0,7 33 1511 0 0,0 0 0 0 0,-1 0 0 0 0,1 0 0 0 0,0 0-1 0 0,-1 0 1 0 0,1 0 0 0 0,-1 0 0 0 0,1 1 0 0 0,-1-1 0 0 0,1 0 0 0 0,-1 0 0 0 0,0 0 0 0 0,0 1 0 0 0,1-1 0 0 0,-1 0 0 0 0,0 1 0 0 0,0-1 0 0 0,0 0 0 0 0,1 1 0 0 0,-1-1 0 0 0,0 1 0 0 0,0 0 0 0 0,0-1 0 0 0,0 1 0 0 0,0 0 0 0 0,0-1 0 0 0,0 1 0 0 0,0 0 0 0 0,-1 0 0 0 0,-5 1-4633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7826 0 0,'3'2'6709'0'0,"8"-2"-3995"0"0,13-4-2291 0 0,-20 3 86 0 0,24-2-596 0 0,7-1-2992 0 0,-2-6-6363 0 0,-24 6 5573 0 0</inkml:trace>
  <inkml:trace contextRef="#ctx0" brushRef="#br0" timeOffset="1">193 1 5641 0 0,'-9'0'9987'0'0,"9"0"-9749"0"0,-8 17 3642 0 0,-3 28-3891 0 0,9-36 678 0 0,1 6-1225 0 0,9-18-675 0 0,15-7 1054 0 0,-6 9-211 0 0,4 0-2702 0 0,-11-3-3272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30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 11819 0 0,'-1'0'157'0'0,"0"-1"1"0"0,0 1 0 0 0,0 0-1 0 0,1 0 1 0 0,-1 0 0 0 0,0 0-1 0 0,0 0 1 0 0,0 0 0 0 0,0 0-1 0 0,1 0 1 0 0,-1 0 0 0 0,0 0-1 0 0,0 0 1 0 0,0 0 0 0 0,1 0-1 0 0,-1 1 1 0 0,0-1 0 0 0,0 0-1 0 0,0 1 1 0 0,1-1 0 0 0,-1 1 0 0 0,0-1-1 0 0,1 1 1 0 0,-1-1 0 0 0,0 1-1 0 0,1-1 1 0 0,-1 1 0 0 0,1-1-1 0 0,-1 1 1 0 0,1 0 0 0 0,-1 0-1 0 0,1-1 1 0 0,-1 2 0 0 0,0 1-82 0 0,1 0 1 0 0,0 1 0 0 0,0-1 0 0 0,0 0-1 0 0,0 0 1 0 0,1 0 0 0 0,-1 1 0 0 0,2 3-1 0 0,0 0-93 0 0,1 1-1 0 0,0-1 0 0 0,0 1 0 0 0,1-1 0 0 0,0 0 0 0 0,0 0 0 0 0,0-1 0 0 0,1 1 0 0 0,0-1 1 0 0,9 8-1 0 0,-10-8 9 0 0,2-1 1 0 0,-1-1 0 0 0,0 1-1 0 0,1-1 1 0 0,0 0-1 0 0,0 0 1 0 0,0 0 0 0 0,1-1-1 0 0,-1 0 1 0 0,1-1-1 0 0,13 4 1 0 0,-19-5 12 0 0,1-1 0 0 0,-1 0 0 0 0,1 0 0 0 0,-1 0 1 0 0,1 0-1 0 0,-1 0 0 0 0,1-1 0 0 0,-1 1 0 0 0,0 0 0 0 0,1-1 0 0 0,-1 1 0 0 0,1-1 0 0 0,-1 1 0 0 0,0-1 0 0 0,0 0 1 0 0,1 1-1 0 0,-1-1 0 0 0,0 0 0 0 0,0 0 0 0 0,0 0 0 0 0,0 0 0 0 0,0 0 0 0 0,0 0 0 0 0,0 0 0 0 0,0-1 1 0 0,0 1-1 0 0,0 0 0 0 0,-1 0 0 0 0,1-1 0 0 0,-1 1 0 0 0,1 0 0 0 0,-1-1 0 0 0,1 1 0 0 0,-1-1 0 0 0,0 1 0 0 0,1 0 1 0 0,-1-1-1 0 0,0 1 0 0 0,0-1 0 0 0,0 1 0 0 0,0-1 0 0 0,-1-1 0 0 0,-4-34-2449 0 0,-9 10-4525 0 0,8 22 2317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3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7618 0 0,'3'-2'1384'0'0,"0"0"-464"0"0,2 0-24 0 0,0-1-88 0 0,3 3-183 0 0,1 0-201 0 0,1-1-176 0 0,0 1-120 0 0,1 0-88 0 0,0 0-168 0 0,1 1-496 0 0,-2-1-641 0 0,-1 2-575 0 0,4 1-3537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3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10322 0 0,'4'25'5886'0'0,"-1"4"-5458"0"0,-4-28-595 0 0,1 0 0 0 0,0 0 1 0 0,-1 0-1 0 0,1 0 0 0 0,-1 1 0 0 0,1-1 1 0 0,-1 0-1 0 0,0 0 0 0 0,1 0 1 0 0,-1 0-1 0 0,0 0 0 0 0,0-1 1 0 0,1 1-1 0 0,-1 0 0 0 0,0 0 0 0 0,0 0 1 0 0,0-1-1 0 0,0 1 0 0 0,0 0 1 0 0,0-1-1 0 0,0 1 0 0 0,-2 0 0 0 0,2-1 118 0 0,0 0-1 0 0,1 0 0 0 0,-1 0 0 0 0,1 1 0 0 0,-1-1 1 0 0,0 0-1 0 0,1 0 0 0 0,-1 1 0 0 0,1-1 0 0 0,-1 1 1 0 0,1-1-1 0 0,-1 0 0 0 0,1 1 0 0 0,-1-1 0 0 0,1 1 1 0 0,0-1-1 0 0,-1 1 0 0 0,1-1 0 0 0,0 1 0 0 0,-1-1 1 0 0,1 1-1 0 0,0-1 0 0 0,0 1 0 0 0,-1 0 0 0 0,10 8 1445 0 0,-7-7-1147 0 0,0-1-1 0 0,1-1 1 0 0,-1 1-1 0 0,1 0 1 0 0,-1-1-1 0 0,1 1 0 0 0,-1-1 1 0 0,1 0-1 0 0,0 0 1 0 0,-1 0-1 0 0,5 0 1 0 0,13-8 108 0 0,17-4 31 0 0,-35 11-782 0 0,-1 1 0 0 0,1 0 1 0 0,-1 0-1 0 0,1 0 0 0 0,0 0 0 0 0,-1 0 0 0 0,1 0 1 0 0,-1 0-1 0 0,1 1 0 0 0,-1-1 0 0 0,1 1 1 0 0,1 0-1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3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9834 0 0,'12'1'6158'0'0,"11"-12"-3114"0"0,3 0-2389 0 0,-23 10-651 0 0,1 1 1 0 0,-1 0 0 0 0,0 0-1 0 0,0 1 1 0 0,0-1 0 0 0,0 0-1 0 0,1 1 1 0 0,-1 0-1 0 0,0 0 1 0 0,0 0 0 0 0,0 0-1 0 0,0 1 1 0 0,-1-1-1 0 0,1 1 1 0 0,0-1 0 0 0,0 1-1 0 0,-1 0 1 0 0,1 0-1 0 0,-1 0 1 0 0,0 1 0 0 0,3 2-1 0 0,4 9-3738 0 0,-4 2-3613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3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28 12875 0 0,'-9'1'3338'0'0,"9"3"-1221"0"0,16 10-498 0 0,-10-9-1592 0 0,1-1-1 0 0,-1 0 0 0 0,1-1 0 0 0,0 0 0 0 0,9 4 0 0 0,-14-7-4 0 0,0 1 0 0 0,0-1 1 0 0,-1 0-1 0 0,1 0 0 0 0,0 0 0 0 0,0 0 1 0 0,0 0-1 0 0,-1 0 0 0 0,1 0 1 0 0,0-1-1 0 0,0 1 0 0 0,-1 0 0 0 0,1-1 1 0 0,0 0-1 0 0,-1 1 0 0 0,1-1 1 0 0,0 0-1 0 0,-1 0 0 0 0,1 0 1 0 0,-1 0-1 0 0,1 0 0 0 0,-1 0 0 0 0,0 0 1 0 0,0-1-1 0 0,1 1 0 0 0,-1 0 1 0 0,0-1-1 0 0,0 1 0 0 0,1-3 1 0 0,-1 2-72 0 0,-1 1 0 0 0,0-1 1 0 0,1 1-1 0 0,-1-1 0 0 0,0 1 1 0 0,0-1-1 0 0,0 1 1 0 0,0-1-1 0 0,0 1 0 0 0,-1-1 1 0 0,1 1-1 0 0,0-1 0 0 0,-1 1 1 0 0,1 0-1 0 0,-1-1 1 0 0,1 1-1 0 0,-1-1 0 0 0,0 1 1 0 0,0 0-1 0 0,1 0 0 0 0,-1-1 1 0 0,0 1-1 0 0,0 0 1 0 0,0 0-1 0 0,0 0 0 0 0,0 0 1 0 0,-1 0-1 0 0,1 0 0 0 0,0 0 1 0 0,0 0-1 0 0,-1 1 1 0 0,1-1-1 0 0,0 0 0 0 0,-1 1 1 0 0,-1-1-1 0 0,0 0-82 0 0,0-1 0 0 0,0 1 0 0 0,0 0 0 0 0,-1 1 0 0 0,1-1 0 0 0,0 0 0 0 0,0 1 0 0 0,-1 0 0 0 0,1 0 0 0 0,0 0 0 0 0,0 0 0 0 0,-1 0 0 0 0,1 1 0 0 0,0 0 0 0 0,0-1 0 0 0,0 1 0 0 0,0 0 0 0 0,0 0 0 0 0,-6 4 0 0 0,7-4 108 0 0,0 0 0 0 0,1 1 0 0 0,-1-1 0 0 0,0 1 1 0 0,1-1-1 0 0,-1 1 0 0 0,1 0 0 0 0,-1 0 0 0 0,1-1 0 0 0,0 1 0 0 0,0 0 0 0 0,0 0 0 0 0,0 0 0 0 0,0 1 0 0 0,0-1 0 0 0,1 0 1 0 0,-1 0-1 0 0,1 0 0 0 0,-1 0 0 0 0,1 1 0 0 0,0-1 0 0 0,0 0 0 0 0,0 0 0 0 0,0 1 0 0 0,0-1 0 0 0,1 0 0 0 0,-1 0 1 0 0,1 1-1 0 0,0 2 0 0 0,1 1 90 0 0,-1-1 0 0 0,1 0 1 0 0,0 1-1 0 0,1-1 0 0 0,-1 0 0 0 0,1 0 1 0 0,0 0-1 0 0,6 6 0 0 0,-8-9-35 0 0,1 0-1 0 0,0-1 1 0 0,0 1 0 0 0,0-1-1 0 0,0 0 1 0 0,0 0-1 0 0,0 1 1 0 0,0-1 0 0 0,0 0-1 0 0,1-1 1 0 0,-1 1-1 0 0,0 0 1 0 0,1-1 0 0 0,-1 1-1 0 0,0-1 1 0 0,1 0-1 0 0,-1 0 1 0 0,0 0 0 0 0,1 0-1 0 0,-1 0 1 0 0,1 0-1 0 0,2-1 1 0 0,-4 1-32 0 0,0 0 0 0 0,1 0-1 0 0,-1 0 1 0 0,0 0 0 0 0,0 0 0 0 0,0 1-1 0 0,1-1 1 0 0,-1 0 0 0 0,0 1 0 0 0,0-1-1 0 0,0 1 1 0 0,0-1 0 0 0,0 1 0 0 0,0 0 0 0 0,0-1-1 0 0,0 1 1 0 0,0 0 0 0 0,0 0 0 0 0,-1 0-1 0 0,1-1 1 0 0,0 1 0 0 0,0 0 0 0 0,-1 0-1 0 0,1 0 1 0 0,-1 0 0 0 0,1 0 0 0 0,-1 1 0 0 0,1-1-1 0 0,-1 0 1 0 0,1 0 0 0 0,-1 0 0 0 0,0 0-1 0 0,0 0 1 0 0,0 1 0 0 0,0-1 0 0 0,1 0 0 0 0,-2 2-1 0 0,2-1-18 0 0,-1 0 0 0 0,0-1 1 0 0,0 1-1 0 0,0-1 0 0 0,0 1 0 0 0,0 0 0 0 0,0-1 0 0 0,0 1 0 0 0,0-1 0 0 0,-1 1 0 0 0,1 0 1 0 0,0-1-1 0 0,-1 1 0 0 0,0-1 0 0 0,1 1 0 0 0,-1-1 0 0 0,0 0 0 0 0,0 1 0 0 0,0-1 0 0 0,0 0 1 0 0,0 1-1 0 0,0-1 0 0 0,0 0 0 0 0,0 0 0 0 0,0 0 0 0 0,-2 1 0 0 0,26-10 1826 0 0,3 8-1718 0 0,2 0-2451 0 0,-11-3-5444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32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21 7482 0 0,'-13'-20'10754'0'0,"13"36"-9378"0"0,2 53-943 0 0,-2-46-3139 0 0,0 1-3723 0 0,0-20 4768 0 0,1 8-3539 0 0</inkml:trace>
  <inkml:trace contextRef="#ctx0" brushRef="#br0" timeOffset="1">1 182 6865 0 0,'1'3'792'0'0,"0"0"0"0"0,0-1-1 0 0,0 1 1 0 0,0-1 0 0 0,1 1-1 0 0,-1-1 1 0 0,1 1 0 0 0,0-1-1 0 0,0 0 1 0 0,0 1-1 0 0,0-1 1 0 0,0 0 0 0 0,0-1-1 0 0,0 1 1 0 0,4 2 0 0 0,16-1 278 0 0,7-11-4639 0 0,-11 3-3563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3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10170 0 0,'2'0'2721'0'0,"1"0"-609"0"0,1-1 1193 0 0,-4-3 224 0 0,0 3-3129 0 0,0 2-384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9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58 11210 0 0,'-3'1'996'0'0,"-1"1"1"0"0,1 0-1 0 0,0-1 0 0 0,0 1 0 0 0,0 0 0 0 0,0 0 0 0 0,-3 4 0 0 0,-20 23 2657 0 0,21-21-3226 0 0,0 0 0 0 0,0 0 0 0 0,0 1 0 0 0,1-1 0 0 0,-5 16-1 0 0,8-17-364 0 0,0-1-1 0 0,0 1 1 0 0,1 0-1 0 0,0-1 1 0 0,0 1-1 0 0,0 0 1 0 0,1-1-1 0 0,0 1 1 0 0,0-1-1 0 0,1 1 1 0 0,0-1 0 0 0,0 1-1 0 0,1-1 1 0 0,-1 0-1 0 0,1 0 1 0 0,1 0-1 0 0,7 10 1 0 0,-4-5-64 0 0,1-1 1 0 0,1-1-1 0 0,0 0 1 0 0,0 0 0 0 0,1 0-1 0 0,0-1 1 0 0,1-1 0 0 0,15 9-1 0 0,-13-9-1 0 0,1 0-1 0 0,-1-2 0 0 0,2 1 1 0 0,-1-2-1 0 0,0 0 0 0 0,1-1 0 0 0,0 0 1 0 0,0-1-1 0 0,0-1 0 0 0,0 0 1 0 0,30-3-1 0 0,-38 1 12 0 0,1 0 0 0 0,-1 0-1 0 0,0-1 1 0 0,1 0 0 0 0,-1-1 0 0 0,0 0-1 0 0,0 0 1 0 0,0 0 0 0 0,-1-1 0 0 0,1 0-1 0 0,-1 0 1 0 0,0 0 0 0 0,0-1 0 0 0,-1 0-1 0 0,1-1 1 0 0,-1 1 0 0 0,0-1 0 0 0,0 0-1 0 0,-1 0 1 0 0,0 0 0 0 0,0-1 0 0 0,0 1-1 0 0,-1-1 1 0 0,0 0 0 0 0,3-10 0 0 0,-3 8 4 0 0,-1 0 1 0 0,0 0 0 0 0,0 0 0 0 0,-1 0-1 0 0,0 0 1 0 0,-1 0 0 0 0,0 0-1 0 0,0 0 1 0 0,-1 0 0 0 0,0 0-1 0 0,-1 0 1 0 0,0 0 0 0 0,0 0 0 0 0,-1 1-1 0 0,0-1 1 0 0,-4-8 0 0 0,2 9-2 0 0,-1-1 1 0 0,1 0-1 0 0,-1 1 1 0 0,-1 0 0 0 0,0 1-1 0 0,0 0 1 0 0,0 0-1 0 0,-1 0 1 0 0,0 1-1 0 0,0 0 1 0 0,-1 0-1 0 0,1 1 1 0 0,-1 0 0 0 0,-10-3-1 0 0,3 1 10 0 0,-1 1 0 0 0,0 0-1 0 0,0 2 1 0 0,-1 0 0 0 0,-20-2 0 0 0,32 5-37 0 0,1 1 0 0 0,-1-1 0 0 0,0 1 1 0 0,0 0-1 0 0,0 1 0 0 0,1-1 0 0 0,-1 1 1 0 0,0 0-1 0 0,1 1 0 0 0,-1-1 0 0 0,1 1 1 0 0,-1 1-1 0 0,1-1 0 0 0,0 0 0 0 0,0 1 0 0 0,0 0 1 0 0,0 1-1 0 0,0-1 0 0 0,-7 8 0 0 0,11-10-193 0 0,0 0 0 0 0,0 0-1 0 0,0 1 1 0 0,1-1 0 0 0,-1 0-1 0 0,0 1 1 0 0,0-1 0 0 0,1 1-1 0 0,-1-1 1 0 0,1 1 0 0 0,-1-1-1 0 0,1 1 1 0 0,0 0 0 0 0,0-1-1 0 0,0 1 1 0 0,0-1 0 0 0,0 1-1 0 0,0 0 1 0 0,0-1 0 0 0,0 1-1 0 0,1 2 1 0 0,0-2-587 0 0,0 0 1 0 0,0 1-1 0 0,0-1 0 0 0,0 0 0 0 0,0 0 0 0 0,1 0 1 0 0,-1 0-1 0 0,1 0 0 0 0,-1 0 0 0 0,1 0 1 0 0,0 0-1 0 0,0-1 0 0 0,3 3 0 0 0,5 2-5533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4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42 289 6641 0 0,'0'2'433'0'0,"0"0"-1"0"0,-1-1 1 0 0,1 1-1 0 0,-1 0 0 0 0,1 0 1 0 0,-1-1-1 0 0,0 1 0 0 0,0 0 1 0 0,0-1-1 0 0,0 1 1 0 0,0-1-1 0 0,0 1 0 0 0,0-1 1 0 0,0 1-1 0 0,-1-1 1 0 0,1 0-1 0 0,0 0 0 0 0,-1 0 1 0 0,1 0-1 0 0,-1 0 0 0 0,1 0 1 0 0,-4 1-1 0 0,3-36 408 0 0,-4-32-736 0 0,2 36 6 0 0,2 0-1 0 0,0 0 0 0 0,2 0 0 0 0,7-54 0 0 0,-7 83-79 0 0,0 0 0 0 0,1 0 0 0 0,-1 0 0 0 0,0 1 0 0 0,0-1 0 0 0,0 0 0 0 0,1 0 0 0 0,-1 0 0 0 0,0 1 0 0 0,1-1 0 0 0,-1 0 0 0 0,0 0 0 0 0,1 1 0 0 0,-1-1 0 0 0,1 0 0 0 0,-1 1 0 0 0,1-1 0 0 0,0 1 1 0 0,-1-1-1 0 0,1 1 0 0 0,-1-1 0 0 0,1 1 0 0 0,0-1 0 0 0,0 1 0 0 0,-1 0 0 0 0,1-1 0 0 0,1 1 0 0 0,-1 0-5 0 0,1 0 1 0 0,-1 0-1 0 0,0 0 1 0 0,1 0-1 0 0,-1 1 1 0 0,0-1-1 0 0,1 0 0 0 0,-1 1 1 0 0,0 0-1 0 0,0-1 1 0 0,1 1-1 0 0,-1-1 1 0 0,0 1-1 0 0,2 2 1 0 0,2 1 64 0 0,0 1 1 0 0,0-1-1 0 0,-1 1 1 0 0,0 0-1 0 0,7 11 1 0 0,3 11 197 0 0,12 39 1 0 0,11 22-672 0 0,-32-78-509 0 0,1 0 0 0 0,1 0 1 0 0,9 11-1 0 0,-3-15-10365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8:4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8682 0 0,'2'4'8613'0'0,"10"1"-6946"0"0,11 2-2153 0 0,34-2-229 0 0,-20-8-6361 0 0,-28 1 1256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4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142 107 7474 0 0,'-3'0'450'0'0,"0"-1"0"0"0,1 1 1 0 0,-1 0-1 0 0,0 0 1 0 0,0 0-1 0 0,0 0 1 0 0,0 0-1 0 0,0 1 0 0 0,0-1 1 0 0,0 1-1 0 0,1-1 1 0 0,-1 1-1 0 0,0 0 1 0 0,0 1-1 0 0,-4 1 0 0 0,2 1-25 0 0,0-1-1 0 0,0 1 0 0 0,0 0 0 0 0,0 0 1 0 0,1 1-1 0 0,0-1 0 0 0,-5 6 0 0 0,2 0-163 0 0,0 1 0 0 0,1-1 0 0 0,0 1-1 0 0,1 0 1 0 0,0 0 0 0 0,1 1 0 0 0,-4 12-1 0 0,7-17-234 0 0,0 0-1 0 0,1 0 0 0 0,0-1 1 0 0,0 1-1 0 0,1 0 0 0 0,0 0 1 0 0,0-1-1 0 0,1 1 0 0 0,-1-1 1 0 0,1 1-1 0 0,1-1 0 0 0,-1 0 1 0 0,1 1-1 0 0,0-1 0 0 0,1-1 1 0 0,-1 1-1 0 0,1 0 1 0 0,0-1-1 0 0,1 0 0 0 0,-1 0 1 0 0,1 0-1 0 0,0 0 0 0 0,6 3 1 0 0,-3-1-25 0 0,1 0 0 0 0,0 0 1 0 0,0-1-1 0 0,1-1 1 0 0,-1 0-1 0 0,1 0 1 0 0,1 0-1 0 0,-1-2 0 0 0,1 1 1 0 0,-1-1-1 0 0,1-1 1 0 0,0 0-1 0 0,15 1 0 0 0,-12-4 13 0 0,1 0-1 0 0,-1-1 0 0 0,0 0 0 0 0,0-2 0 0 0,0 1 0 0 0,-1-2 0 0 0,1 0 0 0 0,19-11 0 0 0,-23 12-1 0 0,-1-1 0 0 0,-1-1 1 0 0,1 1-1 0 0,-1-1 0 0 0,0-1 0 0 0,0 0 0 0 0,-1 0 1 0 0,0 0-1 0 0,0-1 0 0 0,-1 0 0 0 0,0-1 0 0 0,9-14 1 0 0,-12 15-33 0 0,0 0 1 0 0,-1-1 0 0 0,1 1 0 0 0,-2-1 0 0 0,1 0 0 0 0,-1 0 0 0 0,-1 1 0 0 0,1-1 0 0 0,-1 0 0 0 0,-1 0 0 0 0,0 0 0 0 0,0 1 0 0 0,-1-1 0 0 0,0 0 0 0 0,0 1-1 0 0,-6-14 1 0 0,4 12 59 0 0,-1 0 1 0 0,0 1-1 0 0,0-1 0 0 0,-1 1 0 0 0,-1 0 0 0 0,1 0 0 0 0,-1 1 0 0 0,-1 0 0 0 0,1 0 1 0 0,-1 1-1 0 0,-1 0 0 0 0,-17-12 0 0 0,16 13 12 0 0,-1 0 0 0 0,0 1 1 0 0,-1 0-1 0 0,1 1 0 0 0,-1 0 0 0 0,0 1 1 0 0,0 0-1 0 0,-22-2 0 0 0,27 5-1 0 0,0 0-1 0 0,0 0 1 0 0,0 0 0 0 0,0 1 0 0 0,1 1-1 0 0,-1-1 1 0 0,0 1 0 0 0,0 0-1 0 0,1 0 1 0 0,-1 1 0 0 0,1 0 0 0 0,0 0-1 0 0,0 1 1 0 0,0 0 0 0 0,0 0-1 0 0,-9 9 1 0 0,-23 29 605 0 0,12-12-3761 0 0,8-13-6967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4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265 201 7138 0 0,'-12'-16'8205'0'0,"-6"-16"-5128"0"0,-7-12-2424 0 0,16 33-396 0 0,0 0 0 0 0,-1 1 0 0 0,0 0 0 0 0,-1 1 0 0 0,0 0-1 0 0,-14-9 1 0 0,19 14-267 0 0,0 0-1 0 0,0 1 0 0 0,-1-1 0 0 0,1 1 0 0 0,-1 1 1 0 0,0-1-1 0 0,0 1 0 0 0,0 0 0 0 0,0 1 1 0 0,0 0-1 0 0,-1 0 0 0 0,1 0 0 0 0,-13 2 0 0 0,3 3-2902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53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6393 0 0,'-40'22'7332'0'0,"1"12"-5745"0"0,36-30-1616 0 0,0-1 1 0 0,-1 1-1 0 0,2 0 1 0 0,-1 0 0 0 0,0 0-1 0 0,1 0 1 0 0,-1 0 0 0 0,1 1-1 0 0,1-1 1 0 0,-1 1-1 0 0,0-1 1 0 0,1 1 0 0 0,0 0-1 0 0,0-1 1 0 0,1 1 0 0 0,-1 0-1 0 0,1 0 1 0 0,0 5-1 0 0,1-8 22 0 0,-1 0 0 0 0,1 0-1 0 0,-1-1 1 0 0,1 1-1 0 0,0 0 1 0 0,-1 0-1 0 0,1-1 1 0 0,0 1-1 0 0,0-1 1 0 0,0 1 0 0 0,1-1-1 0 0,-1 1 1 0 0,0-1-1 0 0,0 0 1 0 0,1 0-1 0 0,-1 1 1 0 0,1-1 0 0 0,-1 0-1 0 0,1 0 1 0 0,0-1-1 0 0,-1 1 1 0 0,1 0-1 0 0,0 0 1 0 0,-1-1-1 0 0,1 1 1 0 0,0-1 0 0 0,0 1-1 0 0,0-1 1 0 0,-1 0-1 0 0,4 0 1 0 0,7 1 32 0 0,1-1 0 0 0,-1-1 0 0 0,21-3 0 0 0,-9 0 11 0 0,-18 4 2 0 0,1-1 1 0 0,-1 1-1 0 0,0 0 1 0 0,0 1-1 0 0,1 0 1 0 0,-1 0-1 0 0,8 2 1 0 0,-12-3 0 0 0,-1 1 0 0 0,0-1 0 0 0,0 1 1 0 0,0-1-1 0 0,0 1 0 0 0,0 0 1 0 0,0-1-1 0 0,-1 1 0 0 0,1 0 1 0 0,0-1-1 0 0,0 1 0 0 0,0 0 0 0 0,-1 0 1 0 0,1 0-1 0 0,0 0 0 0 0,-1 0 1 0 0,1 0-1 0 0,0 2 0 0 0,-1-2 19 0 0,1 1 0 0 0,-1 0 0 0 0,0 0 0 0 0,0-1 0 0 0,0 1 0 0 0,0 0 0 0 0,0 0 0 0 0,-1-1 0 0 0,1 1 0 0 0,0 0 0 0 0,-1-1 0 0 0,0 1 0 0 0,1 0 0 0 0,-1-1 0 0 0,0 1 0 0 0,-1 1 0 0 0,2-2-67 0 0,-22 35 340 0 0,21-34-455 0 0,0 0 1 0 0,-1 0 0 0 0,1-1 0 0 0,0 1-1 0 0,-1-1 1 0 0,1 1 0 0 0,-1-1 0 0 0,1 0 0 0 0,-1 0-1 0 0,0 1 1 0 0,0-1 0 0 0,1 0 0 0 0,-1-1 0 0 0,0 1-1 0 0,0 0 1 0 0,0 0 0 0 0,-4 0 0 0 0,6-1-55 0 0,-1 0-1 0 0,1 0 1 0 0,-1 0 0 0 0,1-1-1 0 0,-1 1 1 0 0,1 0 0 0 0,-1 0-1 0 0,1-1 1 0 0,-1 1 0 0 0,1 0 0 0 0,0-1-1 0 0,-1 1 1 0 0,1 0 0 0 0,-1-1-1 0 0,1 1 1 0 0,0 0 0 0 0,-1-1-1 0 0,1 1 1 0 0,0-1 0 0 0,0 1 0 0 0,-1-1-1 0 0,1 1 1 0 0,0-1 0 0 0,0 1-1 0 0,0-1 1 0 0,0 1 0 0 0,0-1 0 0 0,-1 1-1 0 0,1-1 1 0 0,0 1 0 0 0,0-1-1 0 0,0 1 1 0 0,0-1 0 0 0,0 1-1 0 0,1-1 1 0 0,0-6-4480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5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15 9730 0 0,'-7'-1'885'0'0,"0"1"0"0"0,0-1 1 0 0,1 0-1 0 0,-1-1 0 0 0,0 0 0 0 0,-6-2 0 0 0,1 0-661 0 0,11 4-201 0 0,0 0 0 0 0,0 0 0 0 0,1 0 0 0 0,-1 0 0 0 0,0 0-1 0 0,1 0 1 0 0,-1 0 0 0 0,0 0 0 0 0,1 1 0 0 0,-1-1 0 0 0,0 0 0 0 0,1 0 0 0 0,-1 1-1 0 0,1-1 1 0 0,-1 0 0 0 0,0 1 0 0 0,1-1 0 0 0,-1 1 0 0 0,1-1 0 0 0,-1 0 0 0 0,1 1-1 0 0,-1-1 1 0 0,1 1 0 0 0,-1-1 0 0 0,1 1 0 0 0,0 0 0 0 0,-1-1 0 0 0,1 1 0 0 0,0-1-1 0 0,-1 1 1 0 0,1 0 0 0 0,0-1 0 0 0,0 1 0 0 0,0 0 0 0 0,0-1 0 0 0,-1 1 0 0 0,1 0-1 0 0,0-1 1 0 0,0 1 0 0 0,0 0 0 0 0,0 0 0 0 0,1-1 0 0 0,-1 1 0 0 0,0 1 0 0 0,2 37 162 0 0,-1-35-144 0 0,3 20-3 0 0,1 0 0 0 0,2 0 0 0 0,14 36-1 0 0,3 10-5749 0 0,-23-64 3054 0 0,0 1-2456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53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76 9858 0 0,'0'0'142'0'0,"-1"0"1"0"0,1 0-1 0 0,0 0 0 0 0,0 0 0 0 0,-1 0 1 0 0,1 0-1 0 0,0 0 0 0 0,0 0 0 0 0,0 0 1 0 0,-1 0-1 0 0,1 0 0 0 0,0 0 0 0 0,0 0 1 0 0,-1 0-1 0 0,1 0 0 0 0,0 0 0 0 0,0 0 1 0 0,0-1-1 0 0,-1 1 0 0 0,1 0 1 0 0,0 0-1 0 0,0 0 0 0 0,0 0 0 0 0,-1 0 1 0 0,1-1-1 0 0,0 1 0 0 0,0 0 0 0 0,0 0 1 0 0,0 0-1 0 0,0-1 0 0 0,0 1 0 0 0,-1 0 1 0 0,1 0-1 0 0,0 0 0 0 0,0-1 0 0 0,0 1 1 0 0,0 0-1 0 0,0 0 0 0 0,0-1 0 0 0,0 1 1 0 0,0 0-1 0 0,0 0 0 0 0,0-1 0 0 0,0 1 1 0 0,0 0-1 0 0,0 0 0 0 0,0 0 1 0 0,0-1-1 0 0,13-9 1291 0 0,20-4-1772 0 0,21-5-917 0 0,-4-1-7321 0 0,-37 14 3536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54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11 140 10202 0 0,'-10'3'4648'0'0,"16"-1"-2885"0"0,19-2-1471 0 0,26-18-1557 0 0,-19 2-5615 0 0,-23 12 2922 0 0,-5-1 548 0 0</inkml:trace>
  <inkml:trace contextRef="#ctx0" brushRef="#br0" timeOffset="1">29 0 8858 0 0,'3'15'1069'0'0,"0"-1"1"0"0,1 0 0 0 0,0-1-1 0 0,1 1 1 0 0,1-1-1 0 0,11 22 1 0 0,53 66-4462 0 0,-58-85 1768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5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7522 0 0,'8'16'7580'0'0,"0"3"-3697"0"0,36 90-2962 0 0,-40-98-1186 0 0,26 59 547 0 0,-27-64-1192 0 0,0-1 0 0 0,1 0-1 0 0,-1 0 1 0 0,1 0 0 0 0,7 7 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54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62 11554 0 0,'0'-4'382'0'0,"-1"1"-1"0"0,0-1 0 0 0,0 1 0 0 0,0-1 1 0 0,0 1-1 0 0,-1 0 0 0 0,1 0 1 0 0,-1-1-1 0 0,0 1 0 0 0,0 0 0 0 0,0 0 1 0 0,-1 1-1 0 0,1-1 0 0 0,-1 0 0 0 0,1 1 1 0 0,-5-3-1 0 0,5 4-327 0 0,1 0-1 0 0,-1 0 1 0 0,0 0 0 0 0,0 1 0 0 0,0-1 0 0 0,1 1 0 0 0,-1-1-1 0 0,0 1 1 0 0,0 0 0 0 0,0 0 0 0 0,0 0 0 0 0,0 0 0 0 0,0 0-1 0 0,0 0 1 0 0,1 1 0 0 0,-1-1 0 0 0,0 0 0 0 0,0 1 0 0 0,0 0-1 0 0,0-1 1 0 0,1 1 0 0 0,-1 0 0 0 0,0 0 0 0 0,1 0 0 0 0,-1 0-1 0 0,1 0 1 0 0,-1 0 0 0 0,1 1 0 0 0,-1-1 0 0 0,1 0 0 0 0,0 1-1 0 0,-2 2 1 0 0,0 0-34 0 0,0 1 0 0 0,1-1 0 0 0,0 0-1 0 0,0 1 1 0 0,0-1 0 0 0,0 1 0 0 0,1 0 0 0 0,0-1-1 0 0,0 1 1 0 0,0 0 0 0 0,1 0 0 0 0,-1 0 0 0 0,1 0-1 0 0,0 0 1 0 0,1-1 0 0 0,-1 1 0 0 0,1 0 0 0 0,0 0-1 0 0,0 0 1 0 0,4 8 0 0 0,3 11-104 0 0,1 0 1 0 0,20 36-1 0 0,-25-53 70 0 0,3 6-243 0 0,9 17-771 0 0,-14-12-3612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0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8826 0 0,'-2'1'503'0'0,"0"0"-1"0"0,1 0 1 0 0,-1 0 0 0 0,0 0 0 0 0,0 0-1 0 0,1 0 1 0 0,-1 1 0 0 0,1-1 0 0 0,0 0-1 0 0,-1 1 1 0 0,1 0 0 0 0,0-1 0 0 0,0 1 0 0 0,0 0-1 0 0,-1 2 1 0 0,0 0 50 0 0,0 0 1 0 0,1 1-1 0 0,0-1 1 0 0,0 1-1 0 0,0-1 1 0 0,-1 8-1 0 0,2-3-167 0 0,0 0 1 0 0,1-1-1 0 0,-1 1 0 0 0,2 0 0 0 0,-1-1 0 0 0,5 15 1 0 0,-3-17-341 0 0,0 1-1 0 0,0-1 1 0 0,0 0 0 0 0,1 0 0 0 0,0 0 0 0 0,0-1 0 0 0,0 1 0 0 0,1-1 0 0 0,0 0-1 0 0,0 0 1 0 0,8 6 0 0 0,-10-10-47 0 0,-1 1 0 0 0,1 0 0 0 0,-1-1 0 0 0,1 0 0 0 0,-1 1 0 0 0,1-1 0 0 0,0 0 0 0 0,0 0 0 0 0,-1-1-1 0 0,1 1 1 0 0,0-1 0 0 0,0 1 0 0 0,0-1 0 0 0,0 0 0 0 0,0 0 0 0 0,0 0 0 0 0,0 0 0 0 0,-1-1 0 0 0,1 1 0 0 0,0-1 0 0 0,0 1 0 0 0,0-1 0 0 0,0 0 0 0 0,-1 0 0 0 0,1-1-1 0 0,-1 1 1 0 0,1-1 0 0 0,-1 1 0 0 0,1-1 0 0 0,2-2 0 0 0,-3 2 9 0 0,1-1 1 0 0,-1 0-1 0 0,0 1 0 0 0,0-1 0 0 0,0 0 0 0 0,0-1 1 0 0,0 1-1 0 0,-1 0 0 0 0,1 0 0 0 0,-1-1 1 0 0,0 1-1 0 0,0-1 0 0 0,0 1 0 0 0,-1-1 0 0 0,1 0 1 0 0,-1 1-1 0 0,0-1 0 0 0,0 1 0 0 0,0-1 0 0 0,0 0 1 0 0,-1 1-1 0 0,1-1 0 0 0,-1 1 0 0 0,0-1 1 0 0,0 1-1 0 0,-2-4 0 0 0,1 0 7 0 0,-1 1-1 0 0,0-1 1 0 0,0 1-1 0 0,0 0 1 0 0,0 0-1 0 0,-1 0 1 0 0,0 1-1 0 0,-1-1 1 0 0,1 1-1 0 0,-1 0 1 0 0,0 1-1 0 0,-11-9 1 0 0,11 10-8 0 0,0 0 0 0 0,0 1 0 0 0,0 0-1 0 0,-1 0 1 0 0,1 0 0 0 0,-7 0 0 0 0,10 1-24 0 0,0 1 0 0 0,0-1 0 0 0,1 1-1 0 0,-1 0 1 0 0,0 0 0 0 0,0 0 0 0 0,0 0 0 0 0,0 0 0 0 0,1 0-1 0 0,-1 0 1 0 0,0 1 0 0 0,0-1 0 0 0,0 1 0 0 0,1-1 0 0 0,-1 1-1 0 0,0 0 1 0 0,1 0 0 0 0,-1 0 0 0 0,1 0 0 0 0,-1 0 0 0 0,1 0-1 0 0,-3 2 1 0 0,3-2-128 0 0,1 0 0 0 0,-1 1 0 0 0,1-1 0 0 0,-1 0 0 0 0,1 0 0 0 0,0 1 0 0 0,0-1 0 0 0,-1 0 0 0 0,1 0 0 0 0,0 1 0 0 0,0-1 0 0 0,0 0 0 0 0,0 0 1 0 0,1 1-1 0 0,-1-1 0 0 0,0 0 0 0 0,0 0 0 0 0,1 1 0 0 0,-1-1 0 0 0,1 0 0 0 0,-1 0 0 0 0,1 0 0 0 0,-1 0 0 0 0,1 0 0 0 0,0 1 0 0 0,0-1 0 0 0,0 0 0 0 0,1 1 0 0 0,27 26-8704 0 0,-16-18 2490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5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7978 0 0,'0'0'7459'0'0,"13"-3"-3319"0"0,29-6-3193 0 0,19-1-8792 0 0,-47 12 1071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5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11787 0 0,'5'-5'6188'0'0,"9"0"-4646"0"0,12-1-1544 0 0,-7 4-150 0 0,20-3-3023 0 0,-38 4 2413 0 0,1 0 1 0 0,0 1-1 0 0,0-1 1 0 0,-1 0 0 0 0,1 0-1 0 0,0 0 1 0 0,-1 0-1 0 0,1 0 1 0 0,-1 0 0 0 0,3-3-1 0 0</inkml:trace>
  <inkml:trace contextRef="#ctx0" brushRef="#br0" timeOffset="1">40 1 8698 0 0,'-2'8'4823'0'0,"4"11"-2925"0"0,-2-18-1631 0 0,3 23 627 0 0,2-1 1 0 0,0 0-1 0 0,9 23 0 0 0,-8-29-1539 0 0,1 0-1 0 0,1-1 0 0 0,0 0 1 0 0,18 24-1 0 0,-12-26-4625 0 0,-2-7-636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19:5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7338 0 0,'2'-3'7033'0'0,"-1"0"-5321"0"0,2 1-343 0 0,-1 0-345 0 0,0 1-376 0 0,-1 2-280 0 0,0 0-216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2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40 148 6473 0 0,'-2'1'140'0'0,"1"-1"-1"0"0,0 1 1 0 0,-1 0-1 0 0,1 0 1 0 0,-1 0-1 0 0,1-1 0 0 0,0 2 1 0 0,0-1-1 0 0,-1 0 1 0 0,1 0-1 0 0,0 0 1 0 0,0 0-1 0 0,0 1 0 0 0,0-1 1 0 0,1 1-1 0 0,-1-1 1 0 0,0 0-1 0 0,1 1 1 0 0,-1-1-1 0 0,0 1 1 0 0,1 0-1 0 0,0-1 0 0 0,-1 1 1 0 0,1-1-1 0 0,0 1 1 0 0,0 0-1 0 0,0-1 1 0 0,0 4-1 0 0,1-4-114 0 0,0 1 1 0 0,-1-1 0 0 0,1 0-1 0 0,0 1 1 0 0,0-1-1 0 0,0 0 1 0 0,0 0-1 0 0,0 0 1 0 0,0 0-1 0 0,0 0 1 0 0,1 0-1 0 0,-1 0 1 0 0,0 0-1 0 0,1 0 1 0 0,-1 0-1 0 0,0-1 1 0 0,1 1-1 0 0,-1-1 1 0 0,1 1-1 0 0,-1-1 1 0 0,1 1-1 0 0,-1-1 1 0 0,1 0-1 0 0,-1 0 1 0 0,1 0-1 0 0,-1 0 1 0 0,1 0-1 0 0,0 0 1 0 0,-1 0-1 0 0,3-1 1 0 0,1 0-20 0 0,0 0-1 0 0,0-1 1 0 0,0 1 0 0 0,0-1 0 0 0,0 0 0 0 0,0-1-1 0 0,-1 1 1 0 0,1-1 0 0 0,-1 0 0 0 0,1 0 0 0 0,-1-1-1 0 0,0 1 1 0 0,-1-1 0 0 0,1 0 0 0 0,-1 0 0 0 0,1 0-1 0 0,-1 0 1 0 0,0 0 0 0 0,-1-1 0 0 0,1 0 0 0 0,-1 1-1 0 0,3-8 1 0 0,-3 8 53 0 0,-1 1-1 0 0,1-1 1 0 0,-1 0-1 0 0,0 0 1 0 0,0 0-1 0 0,0 0 0 0 0,-1 0 1 0 0,1 0-1 0 0,-1 0 1 0 0,0 0-1 0 0,0 0 1 0 0,-1 0-1 0 0,1 0 1 0 0,-1 0-1 0 0,0 0 0 0 0,0 0 1 0 0,0 0-1 0 0,0 1 1 0 0,-1-1-1 0 0,1 0 1 0 0,-1 1-1 0 0,0-1 1 0 0,0 1-1 0 0,-1-1 1 0 0,1 1-1 0 0,-1 0 0 0 0,1 0 1 0 0,-1 0-1 0 0,-5-4 1 0 0,5 5-9 0 0,1 1 0 0 0,-1-1 0 0 0,1 1 0 0 0,-1 0 0 0 0,1 0 0 0 0,-1 0 0 0 0,0 0-1 0 0,1 0 1 0 0,-1 1 0 0 0,0-1 0 0 0,0 1 0 0 0,1 0 0 0 0,-1 0 0 0 0,0 0 0 0 0,0 0 0 0 0,0 0 0 0 0,1 0 0 0 0,-1 1 0 0 0,0-1 0 0 0,0 1 0 0 0,1 0 0 0 0,-1 0 0 0 0,0 0 0 0 0,1 0 0 0 0,-1 0 0 0 0,1 1 0 0 0,0-1 0 0 0,-1 1 0 0 0,1 0 0 0 0,0-1 0 0 0,0 1 0 0 0,0 0-1 0 0,0 0 1 0 0,0 1 0 0 0,0-1 0 0 0,1 0 0 0 0,-2 3 0 0 0,-1 0-67 0 0,1 1 0 0 0,-1-1-1 0 0,1 1 1 0 0,0 0-1 0 0,1 0 1 0 0,0 0 0 0 0,0 0-1 0 0,0 0 1 0 0,0 0-1 0 0,1 1 1 0 0,0-1 0 0 0,0 0-1 0 0,1 1 1 0 0,0-1 0 0 0,1 10-1 0 0,0-11-196 0 0,1 1 0 0 0,-1 0 1 0 0,1 0-1 0 0,0-1 0 0 0,1 1 0 0 0,0-1 0 0 0,-1 0 0 0 0,2 0 1 0 0,-1 0-1 0 0,1 0 0 0 0,5 5 0 0 0,1 0-105 0 0,1 0 1 0 0,0-2-1 0 0,15 10 1 0 0,22 16 760 0 0,-47-32-426 0 0,0 0 0 0 0,0-1-1 0 0,0 1 1 0 0,0 0 0 0 0,0 0-1 0 0,0 0 1 0 0,0 0 0 0 0,-1 0 0 0 0,1 1-1 0 0,-1-1 1 0 0,1 0 0 0 0,-1 0 0 0 0,0 0-1 0 0,0 0 1 0 0,0 0 0 0 0,0 1-1 0 0,0-1 1 0 0,0 0 0 0 0,-1 0 0 0 0,1 0-1 0 0,-1 0 1 0 0,0 0 0 0 0,1 0 0 0 0,-1 0-1 0 0,0 0 1 0 0,0 0 0 0 0,-3 3-1 0 0,2 1-248 0 0,-1 0 0 0 0,-1-1 0 0 0,1 0 0 0 0,-1 0 0 0 0,0 0 0 0 0,0 0 0 0 0,0-1 0 0 0,-9 8-1 0 0,-11-7-704 0 0,13-7 1084 0 0,11 2-97 0 0,0 0 1 0 0,0 0-1 0 0,-1 0 1 0 0,1-1-1 0 0,0 1 1 0 0,0 0-1 0 0,0 0 1 0 0,0 0-1 0 0,0-1 1 0 0,0 1-1 0 0,0 0 1 0 0,0 0-1 0 0,0-1 1 0 0,0 1-1 0 0,0 0 1 0 0,-1 0-1 0 0,1-1 1 0 0,0 1-1 0 0,1 0 1 0 0,-1 0-1 0 0,0-1 1 0 0,0 1-1 0 0,0 0 1 0 0,0 0-1 0 0,0 0 1 0 0,0-1-1 0 0,0 1 1 0 0,0 0-1 0 0,0 0 1 0 0,0-1-1 0 0,1 1 1 0 0,-1 0-1 0 0,0 0 1 0 0,0 0-1 0 0,0-1 1 0 0,0 1-1 0 0,1 0 1 0 0,2-3 298 0 0,1 1 0 0 0,-1-1 0 0 0,1 1 1 0 0,-1 0-1 0 0,1 0 0 0 0,0 1 0 0 0,0-1 1 0 0,0 1-1 0 0,7-2 0 0 0,7-3-124 0 0,-6 1-241 0 0,-1-1 0 0 0,19-13 0 0 0,-1-8-6276 0 0,-22 19 1500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2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6977 0 0,'0'-1'185'0'0,"0"1"0"0"0,-1 0 0 0 0,1-1 0 0 0,0 1-1 0 0,-1-1 1 0 0,1 1 0 0 0,0 0 0 0 0,-1-1-1 0 0,1 1 1 0 0,-1 0 0 0 0,1 0 0 0 0,0-1-1 0 0,-1 1 1 0 0,1 0 0 0 0,-1 0 0 0 0,1 0-1 0 0,-1-1 1 0 0,1 1 0 0 0,-1 0 0 0 0,1 0-1 0 0,-1 0 1 0 0,1 0 0 0 0,-1 0 0 0 0,1 0-1 0 0,-1 0 1 0 0,1 0 0 0 0,-1 0 0 0 0,1 0-1 0 0,-1 1 1 0 0,1-1 0 0 0,-1 0 0 0 0,1 0-1 0 0,-2 1 1 0 0,-1 17 2343 0 0,10 31-1783 0 0,-6-45-497 0 0,31 118-87 0 0,-19-82-2454 0 0,2 0-3437 0 0,-14-38 3696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28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3929 0 0,'0'5'2349'0'0,"1"23"4670"0"0,4 2-3750 0 0,-4-29-3223 0 0,-1 1 0 0 0,0-1-1 0 0,1 0 1 0 0,-1 0-1 0 0,1 0 1 0 0,0 0-1 0 0,-1 0 1 0 0,1 0 0 0 0,0 0-1 0 0,-1 0 1 0 0,1 0-1 0 0,0-1 1 0 0,0 1-1 0 0,0 0 1 0 0,0 0 0 0 0,0-1-1 0 0,0 1 1 0 0,1 0-1 0 0,0 0-55 0 0,-1-1 0 0 0,1 0 0 0 0,-1 0 0 0 0,1 0 0 0 0,-1 0-1 0 0,1 0 1 0 0,-1 0 0 0 0,1 0 0 0 0,-1-1 0 0 0,1 1 0 0 0,-1 0 0 0 0,1-1 0 0 0,-1 1-1 0 0,1-1 1 0 0,-1 0 0 0 0,0 0 0 0 0,1 1 0 0 0,1-3 0 0 0,27-22-1523 0 0,-9-8-6020 0 0,-16 22 2696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2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46 7882 0 0,'-1'0'224'0'0,"0"-1"1"0"0,0 1-1 0 0,0-1 1 0 0,0 1-1 0 0,0-1 0 0 0,0 0 1 0 0,0 1-1 0 0,0-1 1 0 0,0 0-1 0 0,0 1 1 0 0,0-1-1 0 0,0 0 1 0 0,1 0-1 0 0,-1 0 1 0 0,0 0-1 0 0,1 0 1 0 0,-1 0-1 0 0,1 0 0 0 0,-1 0 1 0 0,1 0-1 0 0,-1 0 1 0 0,1 0-1 0 0,0 0 1 0 0,-1-1-1 0 0,1 1 1 0 0,0 0-1 0 0,0 0 1 0 0,0-2-1 0 0,1 1-145 0 0,-1 1 0 0 0,1 0 1 0 0,0 0-1 0 0,0 0 0 0 0,0 0 0 0 0,0 0 0 0 0,1 0 1 0 0,-1 0-1 0 0,0 0 0 0 0,0 0 0 0 0,0 0 0 0 0,1 1 0 0 0,-1-1 1 0 0,0 0-1 0 0,1 1 0 0 0,-1-1 0 0 0,1 1 0 0 0,-1 0 1 0 0,1-1-1 0 0,-1 1 0 0 0,1 0 0 0 0,-1 0 0 0 0,3 0 0 0 0,-2 0-42 0 0,0-1 0 0 0,-1 1-1 0 0,1 0 1 0 0,0 0-1 0 0,0 0 1 0 0,0 0 0 0 0,-1 0-1 0 0,1 0 1 0 0,0 0-1 0 0,0 1 1 0 0,-1-1 0 0 0,1 1-1 0 0,0-1 1 0 0,-1 1-1 0 0,1 0 1 0 0,0 0-1 0 0,-1-1 1 0 0,1 1 0 0 0,-1 0-1 0 0,1 0 1 0 0,-1 1-1 0 0,0-1 1 0 0,1 0 0 0 0,-1 0-1 0 0,0 1 1 0 0,0-1-1 0 0,0 1 1 0 0,0-1 0 0 0,0 1-1 0 0,0-1 1 0 0,0 1-1 0 0,0-1 1 0 0,-1 1 0 0 0,1 0-1 0 0,-1 0 1 0 0,1-1-1 0 0,-1 1 1 0 0,0 0-1 0 0,1 0 1 0 0,-1-1 0 0 0,0 4-1 0 0,-1 7-239 0 0,0 0 0 0 0,0-1 0 0 0,-1 1 0 0 0,0 0 0 0 0,-5 12 0 0 0,3-11-1184 0 0,7-10 138 0 0,7-8 813 0 0,18-12 650 0 0,-14 8-391 0 0,-7 5-175 0 0,17-7-4844 0 0,-12 14 578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2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8338 0 0,'0'0'153'0'0,"0"0"0"0"0,-1-1 0 0 0,1 1 0 0 0,0 0 0 0 0,0 0 0 0 0,0-1 0 0 0,0 1 0 0 0,0 0 0 0 0,1-1 0 0 0,-1 1 0 0 0,0 0 0 0 0,0 0 1 0 0,0-1-1 0 0,0 1 0 0 0,0 0 0 0 0,0 0 0 0 0,0-1 0 0 0,0 1 0 0 0,1 0 0 0 0,-1 0 0 0 0,0 0 0 0 0,0-1 0 0 0,0 1 0 0 0,0 0 0 0 0,1 0 0 0 0,-1 0 0 0 0,0 0 0 0 0,0-1 0 0 0,0 1 1 0 0,1 0-1 0 0,-1 0 0 0 0,0 0 0 0 0,0 0 0 0 0,1 0 0 0 0,16-8 850 0 0,15-1-1279 0 0,-28 8 310 0 0,-1 0 0 0 0,0 1 1 0 0,0 0-1 0 0,1 0 1 0 0,-1 0-1 0 0,0 0 0 0 0,1 0 1 0 0,-1 1-1 0 0,0-1 0 0 0,0 1 1 0 0,0 0-1 0 0,0 0 0 0 0,1 0 1 0 0,-1 0-1 0 0,0 1 0 0 0,3 2 1 0 0,-5-4-68 0 0,0 1 0 0 0,0 0 1 0 0,0 0-1 0 0,0 0 0 0 0,-1 0 0 0 0,1 0 1 0 0,0 0-1 0 0,-1 0 0 0 0,1 0 1 0 0,-1 0-1 0 0,1 0 0 0 0,-1 0 1 0 0,1 1-1 0 0,-1-1 0 0 0,0 0 0 0 0,0 0 1 0 0,0 0-1 0 0,1 2 0 0 0,-2 0-179 0 0,1-1 1 0 0,0 1-1 0 0,-1 0 0 0 0,0-1 0 0 0,1 1 1 0 0,-1-1-1 0 0,0 1 0 0 0,0-1 0 0 0,0 1 0 0 0,-4 3 1 0 0,0 1-217 0 0,0 0 1 0 0,-1 0 0 0 0,-13 10-1 0 0,11-9 2712 0 0,111-15-1986 0 0,-139 50 42 0 0,24-17-57 0 0,10-22-308 0 0,0 1-1 0 0,0-1 1 0 0,0 1 0 0 0,0-1 0 0 0,0 0-1 0 0,-1 0 1 0 0,0 0 0 0 0,0-1 0 0 0,-5 6 0 0 0,19-31 749 0 0,-6 18-628 0 0,0 1 0 0 0,-1 1 1 0 0,1-1-1 0 0,1 1 0 0 0,-1 0 1 0 0,7-2-1 0 0,11 3-1406 0 0,-22 1 1058 0 0,0 0 1 0 0,0 1 0 0 0,0-1-1 0 0,0 0 1 0 0,-1 1-1 0 0,1-1 1 0 0,0 1 0 0 0,0-1-1 0 0,-1 1 1 0 0,1 0 0 0 0,0-1-1 0 0,-1 1 1 0 0,1-1 0 0 0,-1 1-1 0 0,1 0 1 0 0,-1 0-1 0 0,1-1 1 0 0,-1 1 0 0 0,1 0-1 0 0,-1 0 1 0 0,0 0 0 0 0,1 0-1 0 0,1 6-4215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0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10082 0 0,'1'1'291'0'0,"0"-1"0"0"0,0 0-1 0 0,1 1 1 0 0,-1-1 0 0 0,0 0-1 0 0,0 0 1 0 0,0 0 0 0 0,0 0 0 0 0,0 0-1 0 0,0 0 1 0 0,1-1 0 0 0,-1 1-1 0 0,0 0 1 0 0,0-1 0 0 0,0 1 0 0 0,0 0-1 0 0,0-1 1 0 0,0 1 0 0 0,0-1-1 0 0,0 0 1 0 0,0 1 0 0 0,0-1 0 0 0,1 0-1 0 0,22-25 971 0 0,0 1-1025 0 0,-23 24-215 0 0,0 0 0 0 0,1 0 0 0 0,-1 0 1 0 0,0 0-1 0 0,0 0 0 0 0,1 1 0 0 0,-1-1 0 0 0,0 0 0 0 0,1 1 1 0 0,-1-1-1 0 0,1 1 0 0 0,-1 0 0 0 0,1-1 0 0 0,-1 1 0 0 0,1 0 1 0 0,-1 0-1 0 0,1 0 0 0 0,-1 0 0 0 0,1 0 0 0 0,-1 0 0 0 0,1 1 1 0 0,-1-1-1 0 0,1 0 0 0 0,1 1 0 0 0,-1 1-215 0 0,1 0 0 0 0,-1 0 0 0 0,0 0-1 0 0,0 1 1 0 0,0-1 0 0 0,0 1 0 0 0,0-1-1 0 0,0 1 1 0 0,1 3 0 0 0,12 14-7858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0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10730 0 0,'5'-1'6362'0'0,"-5"2"-6262"0"0,5 12 1908 0 0,0 15-1602 0 0,-9 35-884 0 0,3-59-11 0 0,0 0 1 0 0,1 1 0 0 0,-2-1 0 0 0,1 0 0 0 0,0 0 0 0 0,-1 0-1 0 0,0 0 1 0 0,0 0 0 0 0,0 0 0 0 0,0-1 0 0 0,-1 1 0 0 0,-3 4-1 0 0,6-8 395 0 0,0 0-1 0 0,0 0 1 0 0,0 0 0 0 0,0 1-1 0 0,0-1 1 0 0,0 0-1 0 0,-1 0 1 0 0,1 0-1 0 0,0 0 1 0 0,0 1-1 0 0,0-1 1 0 0,0 0-1 0 0,-1 0 1 0 0,1 0-1 0 0,0 0 1 0 0,0 0-1 0 0,0 1 1 0 0,-1-1-1 0 0,1 0 1 0 0,0 0 0 0 0,0 0-1 0 0,0 0 1 0 0,-1 0-1 0 0,1 0 1 0 0,0 0-1 0 0,0 0 1 0 0,-1 0-1 0 0,1 0 1 0 0,0 0-1 0 0,0 0 1 0 0,0 0-1 0 0,-1 0 1 0 0,1 0-1 0 0,0 0 1 0 0,0 0 0 0 0,-1 0-1 0 0,1 0 1 0 0,0 0-1 0 0,0-1 1 0 0,0 1-1 0 0,-1 0 1 0 0,2-11-786 0 0,9-16 2119 0 0,-6 23-1216 0 0,0 1-1 0 0,0-1 1 0 0,0 1 0 0 0,0 0 0 0 0,1 0 0 0 0,-1 1 0 0 0,1-1 0 0 0,0 1 0 0 0,-1 0 0 0 0,1 0 0 0 0,0 0 0 0 0,1 1 0 0 0,-1 0 0 0 0,0 0-1 0 0,0 0 1 0 0,0 0 0 0 0,8 1 0 0 0,-7 0-502 0 0,-2-1-1328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0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31 11458 0 0,'-3'2'692'0'0,"1"0"0"0"0,-1 0 0 0 0,0 0 0 0 0,1 0 0 0 0,-1 1-1 0 0,1-1 1 0 0,0 1 0 0 0,0-1 0 0 0,0 1 0 0 0,0 0-1 0 0,0 0 1 0 0,0 0 0 0 0,1 0 0 0 0,-1 0 0 0 0,1 0 0 0 0,-2 6-1 0 0,3-5-457 0 0,-1 1 0 0 0,0-1 0 0 0,1 0 0 0 0,0 1 0 0 0,0-1 0 0 0,1 1-1 0 0,-1-1 1 0 0,1 0 0 0 0,0 1 0 0 0,0-1 0 0 0,3 8 0 0 0,-3-8-251 0 0,1 0 0 0 0,0 0 0 0 0,0 0 1 0 0,0 0-1 0 0,0-1 0 0 0,1 1 0 0 0,-1 0 1 0 0,1-1-1 0 0,0 0 0 0 0,0 0 0 0 0,0 0 1 0 0,1 0-1 0 0,-1 0 0 0 0,1-1 0 0 0,-1 1 1 0 0,1-1-1 0 0,0 0 0 0 0,0 0 0 0 0,0 0 1 0 0,0-1-1 0 0,0 1 0 0 0,1-1 0 0 0,-1 0 1 0 0,0-1-1 0 0,1 1 0 0 0,5 0 0 0 0,-9-1 21 0 0,1 0 0 0 0,-1-1 0 0 0,0 1-1 0 0,1 0 1 0 0,-1 0 0 0 0,0-1-1 0 0,0 1 1 0 0,0 0 0 0 0,1-1 0 0 0,-1 0-1 0 0,0 1 1 0 0,0-1 0 0 0,0 1-1 0 0,0-1 1 0 0,0 0 0 0 0,0 0 0 0 0,0 0-1 0 0,0 0 1 0 0,0 0 0 0 0,0 0-1 0 0,-1 0 1 0 0,1 0 0 0 0,1-2 0 0 0,-1 0 4 0 0,0 0 0 0 0,0 0 1 0 0,0 0-1 0 0,-1 0 0 0 0,1 0 0 0 0,-1 0 1 0 0,0 0-1 0 0,0 0 0 0 0,0-6 1 0 0,-1-1 14 0 0,-1 1 0 0 0,0-1 1 0 0,-1 1-1 0 0,0 0 0 0 0,-6-15 1 0 0,5 17-19 0 0,1 0 1 0 0,-2 1 0 0 0,1-1 0 0 0,-1 1 0 0 0,0 0 0 0 0,0 0 0 0 0,0 1 0 0 0,-1-1 0 0 0,0 1 0 0 0,0 0-1 0 0,0 1 1 0 0,-1 0 0 0 0,-12-7 0 0 0,19 11-25 0 0,-1 0-1 0 0,1 0 1 0 0,0 0 0 0 0,-1 0-1 0 0,1-1 1 0 0,0 1-1 0 0,-1 0 1 0 0,1 0 0 0 0,0 0-1 0 0,-1 0 1 0 0,1 0-1 0 0,0 0 1 0 0,-1 0-1 0 0,1 0 1 0 0,0 0 0 0 0,-1 0-1 0 0,1 0 1 0 0,0 0-1 0 0,-1 0 1 0 0,1 1 0 0 0,0-1-1 0 0,-1 0 1 0 0,1 0-1 0 0,0 0 1 0 0,-1 0 0 0 0,1 0-1 0 0,0 1 1 0 0,0-1-1 0 0,-1 0 1 0 0,1 0-1 0 0,0 1 1 0 0,0-1 0 0 0,-1 0-1 0 0,1 0 1 0 0,0 1-1 0 0,0-1 1 0 0,0 0 0 0 0,0 1-1 0 0,-1-1 1 0 0,3 18-2512 0 0,13 16-6098 0 0,-8-26 4762 0 0,2 1-2129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8650 0 0,'14'21'8691'0'0,"0"22"-7448"0"0,-7-19-872 0 0,-1-8-437 0 0,18 44-1779 0 0,-4-28-5071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1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10122 0 0,'0'-1'320'0'0,"0"0"0"0"0,0-1 1 0 0,0 1-1 0 0,1 0 0 0 0,-1 0 0 0 0,1-1 0 0 0,-1 1 0 0 0,1 0 0 0 0,-1 0 0 0 0,1-1 1 0 0,0 1-1 0 0,-1 0 0 0 0,1 0 0 0 0,0 0 0 0 0,1-1 0 0 0,21-16 1392 0 0,34-7-3021 0 0,-44 20 972 0 0,13-12-5528 0 0,-22 8 2067 0 0,-5 8 3758 0 0,1 1 0 0 0,-1-1 0 0 0,0 1 0 0 0,1 0 0 0 0,-1-1 0 0 0,1 1 0 0 0,-1 0 0 0 0,0-1 0 0 0,1 1 0 0 0,-1 0 0 0 0,0 0 0 0 0,0 0 0 0 0,1-1 0 0 0,-1 1 0 0 0,0 0 0 0 0,1 0 0 0 0,-1 0-1 0 0,0 0 1 0 0,-1 1 0 0 0,1-1 314 0 0,-1 0 0 0 0,1 0 0 0 0,-1 0 0 0 0,1 0 0 0 0,-1 0 0 0 0,1 1 0 0 0,-1-1 0 0 0,1 1 1 0 0,0-1-1 0 0,-1 1 0 0 0,1 0 0 0 0,0-1 0 0 0,-1 1 0 0 0,1 0 0 0 0,0 0 0 0 0,0 0 0 0 0,0 0 0 0 0,0 0 0 0 0,0 0 0 0 0,0 0 0 0 0,0 0 0 0 0,0 0 0 0 0,-1 3 0 0 0,0-1 84 0 0,0 1 0 0 0,1 0 0 0 0,0 0 0 0 0,0 0 1 0 0,0 0-1 0 0,0 0 0 0 0,1 0 0 0 0,-1 7 0 0 0,1 3-184 0 0,1 1-1 0 0,1-1 0 0 0,0 0 0 0 0,4 15 1 0 0,6-4-1181 0 0,-12-24 809 0 0,1-1 0 0 0,-1 1 1 0 0,1 0-1 0 0,-1-1 1 0 0,1 1-1 0 0,-1-1 1 0 0,1 1-1 0 0,0-1 1 0 0,-1 1-1 0 0,1-1 1 0 0,0 1-1 0 0,0-1 0 0 0,-1 0 1 0 0,1 1-1 0 0,0-1 1 0 0,0 0-1 0 0,0 0 1 0 0,-1 0-1 0 0,1 1 1 0 0,0-1-1 0 0,0 0 1 0 0,0 0-1 0 0,-1 0 1 0 0,1 0-1 0 0,0 0 0 0 0,0-1 1 0 0,0 1-1 0 0,0 0 1 0 0,-1 0-1 0 0,2-1 1 0 0,-2 1 142 0 0,0 0-1 0 0,1 0 1 0 0,-1 0 0 0 0,0 0 0 0 0,0 0-1 0 0,0-1 1 0 0,1 1 0 0 0,-1 0 0 0 0,0 0-1 0 0,0 0 1 0 0,0 0 0 0 0,0-1 0 0 0,1 1 0 0 0,-1 0-1 0 0,0 0 1 0 0,0-1 0 0 0,0 1 0 0 0,0 0-1 0 0,0 0 1 0 0,0 0 0 0 0,0-1 0 0 0,0 1-1 0 0,1 0 1 0 0,-1 0 0 0 0,0-1 0 0 0,0 1 0 0 0,0 0-1 0 0,0 0 1 0 0,0-1 0 0 0,0 1 0 0 0,-1 0-1 0 0,1 0 1 0 0,0-1 0 0 0,0 1 0 0 0,0 0-1 0 0,0 0 1 0 0,0 0 0 0 0,0-1 0 0 0,-1-2-744 0 0,3-2-2406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1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6585 0 0,'6'9'6320'0'0,"14"20"-4998"0"0,-16-22-1468 0 0,2 4 485 0 0,0 1 1 0 0,7 23-1 0 0,-12-33-519 0 0,0-1 0 0 0,0 1 0 0 0,-1 0 0 0 0,1 0 0 0 0,-1 0-1 0 0,0 0 1 0 0,1 0 0 0 0,-1 0 0 0 0,0 0 0 0 0,0 0 0 0 0,0 0 0 0 0,-1 0-1 0 0,1 0 1 0 0,0 0 0 0 0,-1 0 0 0 0,1 0 0 0 0,-1 0 0 0 0,0 0 0 0 0,0 0 0 0 0,0 0-1 0 0,0 0 1 0 0,0-1 0 0 0,0 1 0 0 0,0 0 0 0 0,0-1 0 0 0,-2 3 0 0 0,-10 1-1818 0 0,12-6 2131 0 0,1 1 0 0 0,-1 0-1 0 0,1 0 1 0 0,-1 0 0 0 0,1-1-1 0 0,-1 1 1 0 0,1 0 0 0 0,0-1-1 0 0,-1 1 1 0 0,1 0 0 0 0,-1-1-1 0 0,1 1 1 0 0,0 0 0 0 0,-1-1-1 0 0,1 1 1 0 0,0-1 0 0 0,0 1-1 0 0,-1-1 1 0 0,1 1-1 0 0,0 0 1 0 0,0-1 0 0 0,0 1-1 0 0,0-1 1 0 0,-1 1 0 0 0,1-1-1 0 0,0 1 1 0 0,0-1 0 0 0,0 1-1 0 0,0-1 1 0 0,0 0 0 0 0,0 1-1 0 0,0-1 1 0 0,0 1 0 0 0,1-1-1 0 0,-1 1 1 0 0,0-1 0 0 0,0 1-1 0 0,0 0 1 0 0,0-1 0 0 0,1 1-1 0 0,-1-1 1 0 0,0 1 0 0 0,0-1-1 0 0,1 1 1 0 0,-1 0 0 0 0,0-1-1 0 0,1 1 1 0 0,-1-1 0 0 0,1 1-1 0 0,3-5 73 0 0,1 1 1 0 0,-1 0-1 0 0,1 0 0 0 0,0 0 0 0 0,0 1 1 0 0,0-1-1 0 0,1 1 0 0 0,-1 1 0 0 0,1-1 1 0 0,7-2-1 0 0,15-7-1614 0 0,-4-5-3447 0 0,-18 14 2168 0 0,4 5-2007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2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8538 0 0,'6'-4'7407'0'0,"12"-9"-4173"0"0,17-12-3537 0 0,18-11-4573 0 0,-31 17-1701 0 0,-17 13 2195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72 10146 0 0,'-14'-23'3240'0'0,"13"22"-3121"0"0,1 1-1 0 0,0-1 1 0 0,0 0-1 0 0,0 0 1 0 0,-1 1-1 0 0,1-1 0 0 0,0 0 1 0 0,0 0-1 0 0,0 1 1 0 0,0-1-1 0 0,1 0 1 0 0,-1 0-1 0 0,0 0 1 0 0,0 1-1 0 0,0-1 0 0 0,1 0 1 0 0,-1 1-1 0 0,0-1 1 0 0,1-1-1 0 0,1 0-49 0 0,1 0 0 0 0,-1 0 0 0 0,0 1-1 0 0,1-1 1 0 0,0 0 0 0 0,-1 1 0 0 0,1 0-1 0 0,0 0 1 0 0,0 0 0 0 0,-1 0 0 0 0,1 0 0 0 0,0 0-1 0 0,5 0 1 0 0,8-1-5 0 0,-12 2-119 0 0,-1 0 0 0 0,0 0 0 0 0,0 0 1 0 0,0-1-1 0 0,0 1 0 0 0,0-1 0 0 0,0 0 1 0 0,5-2-1 0 0,-8-1-2906 0 0,-8 2 1428 0 0,-12 4 668 0 0,16 1 997 0 0,0-1 0 0 0,0 1-1 0 0,0 0 1 0 0,0 0 0 0 0,1 0-1 0 0,-1 1 1 0 0,1-1 0 0 0,0 1-1 0 0,0 0 1 0 0,0 0 0 0 0,1 0-1 0 0,-1 0 1 0 0,1 1 0 0 0,0-1-1 0 0,0 0 1 0 0,1 1 0 0 0,-1 0-1 0 0,1-1 1 0 0,0 1 0 0 0,0 0-1 0 0,1 0 1 0 0,-1-1 0 0 0,1 1-1 0 0,0 0 1 0 0,0 0 0 0 0,1 0-1 0 0,-1-1 1 0 0,1 1 0 0 0,0 0-1 0 0,1 0 1 0 0,1 4 0 0 0,-2-5-68 0 0,1 0 0 0 0,-1 0-1 0 0,1 0 1 0 0,0 0 0 0 0,0 0 0 0 0,0 0 0 0 0,1-1 0 0 0,-1 1 0 0 0,1-1 0 0 0,0 1-1 0 0,0-1 1 0 0,0 0 0 0 0,0 0 0 0 0,1-1 0 0 0,-1 1 0 0 0,1-1 0 0 0,0 1 0 0 0,0-1 0 0 0,-1 0-1 0 0,1-1 1 0 0,1 1 0 0 0,-1-1 0 0 0,0 1 0 0 0,0-1 0 0 0,0 0 0 0 0,1-1 0 0 0,-1 1 0 0 0,0-1-1 0 0,1 0 1 0 0,-1 0 0 0 0,1 0 0 0 0,-1-1 0 0 0,0 0 0 0 0,5-1 0 0 0,-6 2-194 0 0,0-1 1 0 0,-1 0 0 0 0,1 0-1 0 0,0-1 1 0 0,-1 1 0 0 0,1 0-1 0 0,-1-1 1 0 0,1 0-1 0 0,-1 0 1 0 0,0 1 0 0 0,3-4-1 0 0,-4 4-209 0 0,0 0-1 0 0,-1 0 1 0 0,1 0-1 0 0,0-1 1 0 0,0 1-1 0 0,-1 0 1 0 0,1 0-1 0 0,0-1 1 0 0,-1 1-1 0 0,1-1 1 0 0,-1 1-1 0 0,0 0 1 0 0,0-1-1 0 0,1 1 1 0 0,-1-1-1 0 0,0 1 1 0 0,0 0-1 0 0,0-1 1 0 0,0 1 0 0 0,-1-1-1 0 0,1 1 1 0 0,-1-3-1 0 0,0-5-4510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2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10882 0 0,'2'1'281'0'0,"0"0"-1"0"0,-1 0 0 0 0,1 0 0 0 0,0 0 0 0 0,0 0 1 0 0,0 0-1 0 0,0 0 0 0 0,0-1 0 0 0,0 1 0 0 0,0-1 1 0 0,0 1-1 0 0,0-1 0 0 0,0 0 0 0 0,0 0 1 0 0,0 0-1 0 0,0 0 0 0 0,0 0 0 0 0,1-1 0 0 0,-1 1 1 0 0,0 0-1 0 0,3-2 0 0 0,50-19-821 0 0,-30 10 891 0 0,-22 10-515 0 0,27-8-232 0 0,-14 9-1950 0 0,-5 6-3568 0 0</inkml:trace>
  <inkml:trace contextRef="#ctx0" brushRef="#br0" timeOffset="1">23 218 8178 0 0,'1'0'527'0'0,"0"1"1"0"0,1-1-1 0 0,-1 1 1 0 0,0-1-1 0 0,0 1 1 0 0,1-1-1 0 0,-1 0 1 0 0,0 0-1 0 0,1 0 0 0 0,-1 0 1 0 0,0 0-1 0 0,1 0 1 0 0,-1 0-1 0 0,2 0 1 0 0,26-9 1940 0 0,27-20-3307 0 0,-44 22 1511 0 0,42-19-902 0 0,-36 19-2504 0 0,1 1-3848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5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64 7450 0 0,'0'0'92'0'0,"-23"-4"2651"0"0,23 4-2576 0 0,-1 0-1 0 0,1 0 1 0 0,-1 0 0 0 0,1 0 0 0 0,-1 0 0 0 0,1 0 0 0 0,-1 0-1 0 0,1 0 1 0 0,-1 0 0 0 0,1 0 0 0 0,-1-1 0 0 0,1 1 0 0 0,-1 0 0 0 0,1 0-1 0 0,0 0 1 0 0,-1-1 0 0 0,1 1 0 0 0,-1 0 0 0 0,1 0 0 0 0,0-1-1 0 0,-1 1 1 0 0,1 0 0 0 0,-1-1 0 0 0,1 1 0 0 0,0-1 0 0 0,0 1 0 0 0,-1 0-1 0 0,1-1 1 0 0,0 1 0 0 0,0-1 0 0 0,-1 1 0 0 0,1-1 0 0 0,0 1 0 0 0,0-1-1 0 0,0 1 1 0 0,0-1 0 0 0,0 0 0 0 0,2-1 9 0 0,1 0-1 0 0,0 1 1 0 0,0-1-1 0 0,0 0 1 0 0,0 1 0 0 0,0 0-1 0 0,0 0 1 0 0,1 0 0 0 0,-1 0-1 0 0,5-1 1 0 0,11-3-88 0 0,1-4-103 0 0,-15 6 65 0 0,1 0 1 0 0,-1 0-1 0 0,1 1 1 0 0,0 0-1 0 0,0 0 1 0 0,11-1-1 0 0,-15 3-16 0 0,0 0 0 0 0,0 0 0 0 0,0 0-1 0 0,0 1 1 0 0,0-1 0 0 0,1 1-1 0 0,-1-1 1 0 0,0 1 0 0 0,0 0 0 0 0,-1 0-1 0 0,1 0 1 0 0,0 0 0 0 0,0 0 0 0 0,0 0-1 0 0,0 0 1 0 0,-1 1 0 0 0,1-1 0 0 0,-1 1-1 0 0,1-1 1 0 0,-1 1 0 0 0,0-1 0 0 0,1 1-1 0 0,-1 0 1 0 0,1 2 0 0 0,4 8 4 0 0,0 0 0 0 0,-1 0 0 0 0,0 0 0 0 0,-1 0-1 0 0,-1 1 1 0 0,0 0 0 0 0,2 16 0 0 0,0 20-3915 0 0,-5-47 3487 0 0,1-1 42 0 0,-1 0 0 0 0,0 0 1 0 0,0-1-1 0 0,0 1 1 0 0,0 0-1 0 0,0 0 1 0 0,0 0-1 0 0,0 0 1 0 0,0 0-1 0 0,0 0 1 0 0,0 0-1 0 0,-1 0 1 0 0,1 0-1 0 0,0-1 0 0 0,-1 1 1 0 0,1 0-1 0 0,-1 0 1 0 0,0 1-1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5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9690 0 0,'29'-6'9301'0'0,"26"-3"-8206"0"0,25-4-7621 0 0,-70 13 3415 0 0,5 7-2417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54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10066 0 0,'3'18'6933'0'0,"6"12"-5307"0"0,-2-6-1364 0 0,0 5-220 0 0,1 6-1630 0 0,-7-31-710 0 0,-3-17-1477 0 0,1 11 3873 0 0,0 0 0 0 0,0 0 0 0 0,1-1 0 0 0,0 1 1 0 0,-1 0-1 0 0,1-1 0 0 0,0 1 0 0 0,0 0 0 0 0,0-1 0 0 0,0 1 1 0 0,1 0-1 0 0,-1-1 0 0 0,1 1 0 0 0,0-3 0 0 0,0 4 2 0 0,1 0 0 0 0,-1 0 0 0 0,0 0-1 0 0,1 0 1 0 0,-1 1 0 0 0,1-1 0 0 0,-1 0-1 0 0,1 1 1 0 0,-1-1 0 0 0,1 1-1 0 0,0-1 1 0 0,-1 1 0 0 0,1 0 0 0 0,0-1-1 0 0,-1 1 1 0 0,1 0 0 0 0,0 0 0 0 0,-1 0-1 0 0,4 1 1 0 0,13-4-1920 0 0,-17 2 1257 0 0,0 0-1 0 0,1 1 0 0 0,-1-1 0 0 0,0 0 0 0 0,0 0 0 0 0,0 0 0 0 0,0-1 0 0 0,0 1 0 0 0,0 0 0 0 0,0 0 1 0 0,0-1-1 0 0,0 1 0 0 0,0 0 0 0 0,0-3 0 0 0,1-4-2477 0 0</inkml:trace>
  <inkml:trace contextRef="#ctx0" brushRef="#br0" timeOffset="1">107 1 6121 0 0,'2'47'12882'0'0,"4"16"-9823"0"0,-5-52-4008 0 0,1 0 0 0 0,1 1 0 0 0,0-1 1 0 0,0 0-1 0 0,1-1 0 0 0,0 1 0 0 0,1-1 0 0 0,0 1 0 0 0,9 11 0 0 0,-5-18-5516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55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98 5633 0 0,'-1'-1'339'0'0,"1"0"0"0"0,-1 1 0 0 0,1-1 0 0 0,0 0 0 0 0,0 0 0 0 0,0 0 0 0 0,-1 0 0 0 0,1 0 0 0 0,0 0 0 0 0,0 0-1 0 0,0 0 1 0 0,0 0 0 0 0,1 0 0 0 0,-1 0 0 0 0,0 0 0 0 0,0 0 0 0 0,1 1 0 0 0,-1-1 0 0 0,0 0 0 0 0,1 0 0 0 0,-1 0 0 0 0,1 0 0 0 0,-1 0 0 0 0,1 1 0 0 0,-1-1-1 0 0,1 0 1 0 0,-1 1 0 0 0,2-2 0 0 0,0 0-119 0 0,1 1-1 0 0,-1-1 0 0 0,0 1 0 0 0,1 0 1 0 0,-1 0-1 0 0,1 0 0 0 0,0 0 1 0 0,-1 0-1 0 0,1 0 0 0 0,3 0 1 0 0,-2 0-202 0 0,0 1 0 0 0,0-1 0 0 0,0 1 0 0 0,-1 0 0 0 0,1 0 1 0 0,0 0-1 0 0,0 0 0 0 0,0 1 0 0 0,0 0 0 0 0,-1 0 0 0 0,1 0 1 0 0,0 0-1 0 0,0 0 0 0 0,-1 1 0 0 0,5 2 0 0 0,-7-3 13 0 0,-1 0 0 0 0,1 0 0 0 0,-1 0 0 0 0,0 0 0 0 0,1 0 0 0 0,-1 0 0 0 0,0 0 0 0 0,0 1 0 0 0,0-1 0 0 0,0 0 0 0 0,0 0 0 0 0,0 0 0 0 0,0 0-1 0 0,0 0 1 0 0,0 0 0 0 0,-1 0 0 0 0,1 0 0 0 0,0 0 0 0 0,-1 1 0 0 0,1-1 0 0 0,-1 0 0 0 0,1 0 0 0 0,-1-1 0 0 0,1 1 0 0 0,-1 0 0 0 0,0 0 0 0 0,0 1 0 0 0,-24 29-30 0 0,22-28 45 0 0,0 1-37 0 0,0-1 0 0 0,1 1 0 0 0,-1 0 0 0 0,1-1 0 0 0,0 1 0 0 0,0 0 0 0 0,1 0 0 0 0,-1 1 0 0 0,1-1 0 0 0,-1 0 0 0 0,2 0 0 0 0,-2 6 0 0 0,2-8 6 0 0,0-1 0 0 0,0 1 1 0 0,0-1-1 0 0,0 0 0 0 0,1 1 0 0 0,-1-1 0 0 0,0 0 1 0 0,1 1-1 0 0,-1-1 0 0 0,1 0 0 0 0,-1 1 0 0 0,1-1 1 0 0,0 0-1 0 0,-1 0 0 0 0,1 0 0 0 0,0 0 0 0 0,0 1 1 0 0,0-1-1 0 0,0 0 0 0 0,0-1 0 0 0,0 1 0 0 0,0 0 1 0 0,0 0-1 0 0,0 0 0 0 0,1-1 0 0 0,-1 1 0 0 0,0 0 1 0 0,0-1-1 0 0,1 1 0 0 0,-1-1 0 0 0,0 0 0 0 0,1 1 1 0 0,-1-1-1 0 0,0 0 0 0 0,1 0 0 0 0,-1 0 0 0 0,1 0 1 0 0,-1 0-1 0 0,0 0 0 0 0,1 0 0 0 0,-1 0 0 0 0,2-1 1 0 0,1 1-189 0 0,0-1 0 0 0,0 1 0 0 0,0-1 0 0 0,-1 0-1 0 0,1 0 1 0 0,0-1 0 0 0,-1 1 0 0 0,6-3 0 0 0,-7 2-529 0 0,1 1-1 0 0,-1-1 0 0 0,0 1 0 0 0,0-1 0 0 0,1 0 0 0 0,-1 0 0 0 0,-1 0 1 0 0,1 0-1 0 0,0 0 0 0 0,0-1 0 0 0,-1 1 0 0 0,2-4 0 0 0,1-4-4547 0 0</inkml:trace>
  <inkml:trace contextRef="#ctx0" brushRef="#br0" timeOffset="1">156 8 8114 0 0,'-14'-7'10421'0'0,"20"30"-5537"0"0,0-4-4914 0 0,1 7 45 0 0,1 0 0 0 0,22 49 0 0 0,-25-66-2314 0 0,1 0-1 0 0,-1 0 1 0 0,10 11-1 0 0,-11-16-1576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26 9274 0 0,'-2'0'527'0'0,"0"0"1"0"0,0 0-1 0 0,0 0 1 0 0,0 0 0 0 0,0 0-1 0 0,0 1 1 0 0,0-1-1 0 0,0 1 1 0 0,0-1-1 0 0,0 1 1 0 0,0 0-1 0 0,0 0 1 0 0,0 0-1 0 0,0 0 1 0 0,1 0-1 0 0,-1 0 1 0 0,0 0-1 0 0,1 1 1 0 0,-1-1-1 0 0,1 0 1 0 0,-1 1-1 0 0,-1 2 1 0 0,2-2-263 0 0,0 1-1 0 0,0-1 1 0 0,0 1 0 0 0,0 0 0 0 0,1 0 0 0 0,-1-1 0 0 0,1 1 0 0 0,-1 0 0 0 0,1 0 0 0 0,0 0 0 0 0,0-1 0 0 0,0 1-1 0 0,1 0 1 0 0,0 4 0 0 0,1 0-216 0 0,-1 0-1 0 0,2 0 1 0 0,-1 0-1 0 0,1 0 1 0 0,0-1-1 0 0,0 1 1 0 0,1-1-1 0 0,0 0 1 0 0,0 0-1 0 0,0 0 1 0 0,1-1-1 0 0,5 6 1 0 0,-6-8-44 0 0,-1 0 1 0 0,1-1-1 0 0,0 1 0 0 0,0-1 1 0 0,0 0-1 0 0,1 0 1 0 0,-1-1-1 0 0,0 1 0 0 0,1-1 1 0 0,-1 0-1 0 0,1 0 1 0 0,-1 0-1 0 0,1-1 0 0 0,6 1 1 0 0,-9-2-1 0 0,0 1 0 0 0,0 0 0 0 0,0-1 1 0 0,0 1-1 0 0,0-1 0 0 0,0 1 0 0 0,0-1 0 0 0,-1 0 1 0 0,1 0-1 0 0,0 0 0 0 0,0 0 0 0 0,-1 0 0 0 0,1 0 1 0 0,-1 0-1 0 0,1-1 0 0 0,-1 1 0 0 0,1-1 0 0 0,-1 1 1 0 0,0-1-1 0 0,0 1 0 0 0,0-1 0 0 0,0 0 0 0 0,0 1 1 0 0,0-1-1 0 0,0 0 0 0 0,0 0 0 0 0,-1 0 0 0 0,1 0 1 0 0,-1 0-1 0 0,1 0 0 0 0,-1 0 0 0 0,0 0 0 0 0,0 0 1 0 0,0 0-1 0 0,0-2 0 0 0,0-3 15 0 0,0 0 0 0 0,-1-1 0 0 0,0 1 0 0 0,0 0 0 0 0,-1 0 0 0 0,0 0 0 0 0,0 0 0 0 0,-1 0 0 0 0,1 1 0 0 0,-1-1 0 0 0,-1 1 0 0 0,1 0 0 0 0,-10-12 0 0 0,10 14-17 0 0,0 0 1 0 0,0 1-1 0 0,-1-1 1 0 0,1 1-1 0 0,-1 0 0 0 0,0 0 1 0 0,0 0-1 0 0,0 1 1 0 0,-1-1-1 0 0,1 1 0 0 0,-1 0 1 0 0,1 0-1 0 0,-1 1 1 0 0,1-1-1 0 0,-1 1 0 0 0,0 0 1 0 0,0 0-1 0 0,0 0 0 0 0,0 1 1 0 0,0 0-1 0 0,-8 1 1 0 0,12-2-82 0 0,1 1 1 0 0,-1 0 0 0 0,0 0-1 0 0,0 0 1 0 0,0 0 0 0 0,0 1-1 0 0,0-1 1 0 0,0 0 0 0 0,0 0 0 0 0,0 0-1 0 0,1 1 1 0 0,-1-1 0 0 0,0 1-1 0 0,0-1 1 0 0,0 0 0 0 0,1 1-1 0 0,-1-1 1 0 0,0 1 0 0 0,0 0-1 0 0,1-1 1 0 0,-1 1 0 0 0,0-1-1 0 0,1 1 1 0 0,-1 0 0 0 0,1 0 0 0 0,-1-1-1 0 0,1 1 1 0 0,-1 0 0 0 0,1 0-1 0 0,0 0 1 0 0,-1 0 0 0 0,1-1-1 0 0,0 1 1 0 0,0 0 0 0 0,-1 0-1 0 0,1 0 1 0 0,0 0 0 0 0,0 0-1 0 0,0 0 1 0 0,0 0 0 0 0,0 0-1 0 0,1 0 1 0 0,-1-1 0 0 0,0 1 0 0 0,0 0-1 0 0,0 0 1 0 0,1 0 0 0 0,-1 0-1 0 0,0 0 1 0 0,1-1 0 0 0,-1 1-1 0 0,1 0 1 0 0,-1 0 0 0 0,1-1-1 0 0,1 2 1 0 0,2 5-1641 0 0,1 0 0 0 0,0-1-1 0 0,0 0 1 0 0,0 0 0 0 0,10 7 0 0 0,12 9-3921 0 0,-8-9 859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58 5225 0 0,'-1'-1'352'0'0,"0"0"0"0"0,0 0 0 0 0,0 0-1 0 0,0 0 1 0 0,0 0 0 0 0,0 0 0 0 0,0 0 0 0 0,1 0 0 0 0,-1 0 0 0 0,0 0-1 0 0,1-1 1 0 0,-1 1 0 0 0,1 0 0 0 0,-1 0 0 0 0,1-1 0 0 0,-1-1-1 0 0,1 2-242 0 0,-1-1 0 0 0,1 1 0 0 0,0-1 0 0 0,-1 0 0 0 0,1 1 0 0 0,0-1 0 0 0,0 0 0 0 0,0 1 0 0 0,0-1 0 0 0,0 0 0 0 0,1 1 0 0 0,-1-1 0 0 0,0 1 0 0 0,1-1 0 0 0,-1 0 0 0 0,1 1 0 0 0,0-1 0 0 0,-1 1 0 0 0,1-1 0 0 0,0 1 0 0 0,1-2 0 0 0,-1 3-97 0 0,0-1-1 0 0,1 1 1 0 0,-1 1-1 0 0,0-1 1 0 0,0 0-1 0 0,0 0 0 0 0,0 0 1 0 0,0 0-1 0 0,0 1 1 0 0,0-1-1 0 0,0 0 1 0 0,0 1-1 0 0,-1-1 1 0 0,1 1-1 0 0,0-1 0 0 0,0 1 1 0 0,0 0-1 0 0,0-1 1 0 0,-1 1-1 0 0,1 0 1 0 0,0-1-1 0 0,0 1 1 0 0,-1 0-1 0 0,2 2 1 0 0,17 20 12 0 0,-17-20-22 0 0,0 0 0 0 0,0 0-1 0 0,1 0 1 0 0,0 0 0 0 0,-1 0 0 0 0,1 0 0 0 0,0-1-1 0 0,0 1 1 0 0,6 2 0 0 0,-8-4-4 0 0,0-1 0 0 0,1 0 0 0 0,-1 0 1 0 0,0 1-1 0 0,1-1 0 0 0,-1 0 0 0 0,0 0 0 0 0,1 0 1 0 0,-1-1-1 0 0,0 1 0 0 0,1 0 0 0 0,-1 0 0 0 0,0-1 0 0 0,0 1 1 0 0,1-1-1 0 0,-1 1 0 0 0,0-1 0 0 0,0 1 0 0 0,0-1 0 0 0,0 0 1 0 0,0 0-1 0 0,0 0 0 0 0,0 1 0 0 0,0-1 0 0 0,0 0 0 0 0,0 0 1 0 0,0 0-1 0 0,0 0 0 0 0,0-1 0 0 0,0-1 0 0 0,0 2 4 0 0,1 0-1 0 0,-1 0 0 0 0,0 0 0 0 0,1 0 1 0 0,-1 0-1 0 0,1 0 0 0 0,-1 1 0 0 0,1-1 1 0 0,-1 1-1 0 0,1-1 0 0 0,0 1 0 0 0,-1-1 0 0 0,1 1 1 0 0,0 0-1 0 0,-1 0 0 0 0,1-1 0 0 0,0 1 1 0 0,-1 1-1 0 0,1-1 0 0 0,0 0 0 0 0,-1 0 1 0 0,1 1-1 0 0,0-1 0 0 0,-1 0 0 0 0,4 2 1 0 0,-2-1 0 0 0,0 0 0 0 0,0-1 0 0 0,0 1 0 0 0,0-1-1 0 0,0 0 1 0 0,0 0 0 0 0,0 0 0 0 0,0 0 0 0 0,3-1 0 0 0,-4 1-3 0 0,0 0 0 0 0,0 0 0 0 0,0 0 0 0 0,0 0-1 0 0,1 1 1 0 0,-1-1 0 0 0,0 1 0 0 0,0-1-1 0 0,0 1 1 0 0,-1-1 0 0 0,1 1 0 0 0,0 0 0 0 0,0 0-1 0 0,0 0 1 0 0,-1 0 0 0 0,1 1 0 0 0,3 1 0 0 0,20 11-24 0 0,-23-14 24 0 0,-1 1 0 0 0,0-1 1 0 0,0 0-1 0 0,0 0 0 0 0,0 0 1 0 0,1 0-1 0 0,-1 0 0 0 0,0-1 1 0 0,0 1-1 0 0,0 0 0 0 0,1 0 1 0 0,-1-1-1 0 0,0 1 0 0 0,0-1 1 0 0,0 1-1 0 0,0-1 0 0 0,0 1 1 0 0,0-1-1 0 0,0 0 0 0 0,0 1 1 0 0,0-1-1 0 0,0 0 0 0 0,0-1 1 0 0,1 0 29 0 0,-1 0 1 0 0,1 1 0 0 0,0-1 0 0 0,-1 0 0 0 0,1 1 0 0 0,0-1 0 0 0,0 1-1 0 0,0 0 1 0 0,0 0 0 0 0,0 0 0 0 0,0 0 0 0 0,0 0 0 0 0,0 0 0 0 0,1 0-1 0 0,-1 1 1 0 0,0-1 0 0 0,0 1 0 0 0,1-1 0 0 0,-1 1 0 0 0,0 0 0 0 0,1 0-1 0 0,-1 0 1 0 0,0 0 0 0 0,1 1 0 0 0,-1-1 0 0 0,0 1 0 0 0,1-1 0 0 0,-1 1-1 0 0,0 0 1 0 0,4 1 0 0 0,12-1 591 0 0,-7-1-2525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3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5161 0 0,'-5'-1'6134'0'0,"4"10"-3941"0"0,3 15-2158 0 0,-2-21 448 0 0,2 22-156 0 0,-1-4-204 0 0,2 0 1 0 0,0 0 0 0 0,7 26-1 0 0,-9-46-109 0 0,-1 0 0 0 0,1 0 1 0 0,0 0-1 0 0,0 0 0 0 0,-1 0 0 0 0,1 0 0 0 0,0 0 0 0 0,0 0 0 0 0,0 0 0 0 0,0 0 0 0 0,0-1 1 0 0,0 1-1 0 0,0 0 0 0 0,1-1 0 0 0,-1 1 0 0 0,0-1 0 0 0,0 1 0 0 0,1-1 0 0 0,-1 0 1 0 0,0 1-1 0 0,0-1 0 0 0,1 0 0 0 0,1 0 0 0 0,40 0 572 0 0,-20 0-449 0 0,8 5 14 0 0,-25-3-1127 0 0,1-1 1 0 0,-1 0-1 0 0,0 0 1 0 0,12 0-1 0 0,-9-7-3441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4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 5025 0 0,'-15'-4'11039'0'0,"26"20"-8053"0"0,26 21-2893 0 0,-26-28-44 0 0,-8-8-8 0 0,-1 1 0 0 0,1 0 0 0 0,-1 1 1 0 0,0-1-1 0 0,0 0 0 0 0,0 1 1 0 0,0-1-1 0 0,0 1 0 0 0,2 2 1 0 0,-4-3-29 0 0,0 0 0 0 0,1-1 0 0 0,-1 1 0 0 0,0 0 0 0 0,0-1 0 0 0,0 1 0 0 0,0 0 0 0 0,0-1 0 0 0,-1 1 0 0 0,1 0 0 0 0,0-1 0 0 0,-1 1 1 0 0,1-1-1 0 0,-1 1 0 0 0,0-1 0 0 0,1 1 0 0 0,-1-1 0 0 0,0 1 0 0 0,0-1 0 0 0,0 1 0 0 0,-2 1 0 0 0,-16 18-2124 0 0,19-20 1991 0 0,-1-1 0 0 0,0 1-1 0 0,0 0 1 0 0,1-1 0 0 0,-1 1-1 0 0,0-1 1 0 0,0 1 0 0 0,0-1-1 0 0,0 1 1 0 0,0-1 0 0 0,0 1-1 0 0,0-1 1 0 0,0 0-1 0 0,0 0 1 0 0,0 1 0 0 0,0-1-1 0 0,0 0 1 0 0,0 0 0 0 0,0 0-1 0 0,0 0 1 0 0,0 0 0 0 0,0 0-1 0 0,0-1 1 0 0,-1 1-1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4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8410 0 0,'5'0'1851'0'0,"22"1"3964"0"0,-4 4-4237 0 0,-21-4-1557 0 0,-1 0-1 0 0,1 1 1 0 0,0-1-1 0 0,-1 0 1 0 0,1 1-1 0 0,-1-1 1 0 0,0 1-1 0 0,1-1 1 0 0,-1 1 0 0 0,0-1-1 0 0,0 1 1 0 0,0 0-1 0 0,0 0 1 0 0,0 0-1 0 0,0-1 1 0 0,-1 1-1 0 0,1 0 1 0 0,-1 0 0 0 0,1 0-1 0 0,-1 0 1 0 0,0 0-1 0 0,0 0 1 0 0,0 0-1 0 0,0 3 1 0 0,-1 22 134 0 0,0 1-1990 0 0,4-10-5696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8410 0 0,'1'0'299'0'0,"0"0"1"0"0,-1 0 0 0 0,1-1-1 0 0,0 1 1 0 0,0 0-1 0 0,0 0 1 0 0,-1 0 0 0 0,1 0-1 0 0,0 0 1 0 0,0 0-1 0 0,-1 0 1 0 0,1 0-1 0 0,0 1 1 0 0,0-1 0 0 0,0 0-1 0 0,-1 0 1 0 0,1 1-1 0 0,0-1 1 0 0,-1 0 0 0 0,1 1-1 0 0,0-1 1 0 0,-1 0-1 0 0,1 1 1 0 0,1 0 0 0 0,9 20 2329 0 0,-2 34-2973 0 0,-8-46 694 0 0,0 11-849 0 0,-2-15-57 0 0,1 0-1 0 0,1 0 0 0 0,-1-1 1 0 0,0 1-1 0 0,1 0 0 0 0,0-1 1 0 0,3 7-1 0 0,0-29-2118 0 0,-3 14 2951 0 0,0 1-1 0 0,1 0 0 0 0,0 0 0 0 0,0 0 1 0 0,0 0-1 0 0,0 0 0 0 0,5-5 1 0 0,-5 7-359 0 0,0 0 0 0 0,0 0 0 0 0,0 0 0 0 0,1 1 1 0 0,-1-1-1 0 0,0 1 0 0 0,0-1 0 0 0,0 1 0 0 0,0 0 1 0 0,1 0-1 0 0,3 0 0 0 0,6-1-4799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5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9754 0 0,'6'1'7383'0'0,"21"6"-5717"0"0,-16-5-1302 0 0,-2-1-91 0 0,0 1-1 0 0,0 0 1 0 0,0 1-1 0 0,0 0 1 0 0,-1 0 0 0 0,13 7-1 0 0,-20-9-265 0 0,0 0 1 0 0,1 0-1 0 0,-1 0 0 0 0,0 0 0 0 0,0 0 1 0 0,0 1-1 0 0,0-1 0 0 0,0 0 0 0 0,0 0 1 0 0,0 1-1 0 0,0-1 0 0 0,-1 0 1 0 0,1 1-1 0 0,-1-1 0 0 0,1 1 0 0 0,-1-1 1 0 0,1 1-1 0 0,-1 1 0 0 0,0 0-66 0 0,0 0 0 0 0,0-1 0 0 0,0 1 0 0 0,-1 0 0 0 0,0-1 0 0 0,1 1 0 0 0,-1-1 0 0 0,0 1-1 0 0,0-1 1 0 0,0 1 0 0 0,-1-1 0 0 0,1 0 0 0 0,0 1 0 0 0,-3 1 0 0 0,2-1-80 0 0,1-1 0 0 0,-1 0 0 0 0,0 1-1 0 0,0-1 1 0 0,0 0 0 0 0,0 0 0 0 0,-1 0 0 0 0,1-1 0 0 0,0 1 0 0 0,-1-1-1 0 0,1 1 1 0 0,-1-1 0 0 0,0 0 0 0 0,1 0 0 0 0,-1 0 0 0 0,0 0 0 0 0,0 0-1 0 0,1-1 1 0 0,-1 1 0 0 0,-5-1 0 0 0,33-1 2427 0 0,-19 0-2295 0 0,0 1 1 0 0,0-1-1 0 0,-1 1 1 0 0,1 1-1 0 0,0-1 0 0 0,11 3 1 0 0,2 1-3611 0 0,-18-4 3174 0 0,0 0 0 0 0,0 0 0 0 0,-1 0 0 0 0,1-1 0 0 0,0 1 0 0 0,0 0 0 0 0,-1 0 1 0 0,1 0-1 0 0,0-1 0 0 0,-1 1 0 0 0,1 0 0 0 0,0-1 0 0 0,-1 1 0 0 0,1 0 0 0 0,0-1 0 0 0,-1 1 0 0 0,1-1 0 0 0,-1 1 0 0 0,1-1 0 0 0,-1 1 0 0 0,1-1 1 0 0,0 0-1 0 0,3-5-3744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5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7666 0 0,'-4'6'7287'0'0,"-5"21"-5271"0"0,9-26-2031 0 0,-1 1-1 0 0,1-1 0 0 0,-1 0 0 0 0,1 0 0 0 0,0 0 0 0 0,0 1 0 0 0,0-1 0 0 0,-1 0 0 0 0,1 1 0 0 0,1-1 0 0 0,-1 0 0 0 0,0 0 0 0 0,0 1 0 0 0,0-1 0 0 0,1 0 0 0 0,-1 0 0 0 0,0 1 0 0 0,1-1 1 0 0,-1 0-1 0 0,1 0 0 0 0,0 0 0 0 0,-1 0 0 0 0,1 0 0 0 0,0 0 0 0 0,0 0 0 0 0,-1 0 0 0 0,1 0 0 0 0,0 0 0 0 0,0 0 0 0 0,0 0 0 0 0,0-1 0 0 0,0 1 0 0 0,0 0 0 0 0,1-1 0 0 0,-1 1 0 0 0,0-1 0 0 0,2 1 0 0 0,6 1 170 0 0,0 1-1 0 0,1-1 0 0 0,-1 1 1 0 0,10 6-1 0 0,17 9-5600 0 0,-36-18 5372 0 0,0 0 0 0 0,0 0 0 0 0,0 0 0 0 0,0 0 0 0 0,0 0 0 0 0,0 0 0 0 0,0 0 0 0 0,0 0 0 0 0,0-1 0 0 0,0 1 0 0 0,2 0-824 0 0,-2 0 824 0 0,0 0 0 0 0,0 0 0 0 0,0-1 0 0 0,0 1 0 0 0,0 0 0 0 0,0 0 0 0 0,0 0 0 0 0,0 0 0 0 0,1 0 0 0 0,-1 0 0 0 0,0 0 0 0 0,0 0 0 0 0,0 1 0 0 0,0-1 0 0 0,0 0 1 0 0,0 0-1 0 0,0 0 0 0 0,1 0 0 0 0,-1 0 0 0 0,0 0 0 0 0,0 0 0 0 0,0 0 0 0 0,0 0 0 0 0,0 0-75 0 0,0-3-1284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24 11899 0 0,'-1'1'408'0'0,"0"1"0"0"0,0-1 0 0 0,0 1 0 0 0,0-1 0 0 0,0 1 0 0 0,0 0 0 0 0,1-1 1 0 0,-1 1-1 0 0,0 0 0 0 0,1-1 0 0 0,0 1 0 0 0,-1 0 0 0 0,1 0 0 0 0,0 0 0 0 0,0-1 0 0 0,0 1 1 0 0,0 0-1 0 0,0 0 0 0 0,0 0 0 0 0,1 3 0 0 0,0-4-381 0 0,0 1 0 0 0,-1-1 0 0 0,1 0 0 0 0,0 1 1 0 0,0-1-1 0 0,-1 0 0 0 0,1 0 0 0 0,0 0 0 0 0,0 0 0 0 0,0 0 0 0 0,1 0 0 0 0,-1 0 0 0 0,0 0 0 0 0,0 0 1 0 0,0 0-1 0 0,1 0 0 0 0,-1-1 0 0 0,0 1 0 0 0,1-1 0 0 0,-1 1 0 0 0,1-1 0 0 0,-1 1 0 0 0,1-1 0 0 0,-1 0 1 0 0,1 0-1 0 0,-1 1 0 0 0,1-1 0 0 0,-1 0 0 0 0,1-1 0 0 0,-1 1 0 0 0,1 0 0 0 0,-1 0 0 0 0,0-1 0 0 0,1 1 1 0 0,-1 0-1 0 0,1-1 0 0 0,-1 0 0 0 0,2 0 0 0 0,-1 0-46 0 0,-1 1-1 0 0,0-1 1 0 0,1 1-1 0 0,-1-1 1 0 0,0 1-1 0 0,0-1 1 0 0,0 0 0 0 0,0 0-1 0 0,0 0 1 0 0,0 0-1 0 0,0 1 1 0 0,0-1-1 0 0,0-1 1 0 0,0 1 0 0 0,0 0-1 0 0,0 0 1 0 0,-1 0-1 0 0,1 0 1 0 0,0 0 0 0 0,-1-1-1 0 0,1 1 1 0 0,-1 0-1 0 0,1-1 1 0 0,-1 1-1 0 0,0 0 1 0 0,0-1 0 0 0,1 1-1 0 0,-1 0 1 0 0,0-1-1 0 0,0 1 1 0 0,0-1-1 0 0,-1 1 1 0 0,1 0 0 0 0,0-1-1 0 0,0 1 1 0 0,-2-2-1 0 0,1 0 26 0 0,0 1 0 0 0,0 0-1 0 0,0-1 1 0 0,-1 1-1 0 0,1 0 1 0 0,-1 0 0 0 0,0 0-1 0 0,1 0 1 0 0,-1 0-1 0 0,0 0 1 0 0,0 1 0 0 0,0-1-1 0 0,-1 1 1 0 0,1-1-1 0 0,0 1 1 0 0,0 0 0 0 0,-1 0-1 0 0,-2-1 1 0 0,2 1 35 0 0,-1 0 0 0 0,0 1 1 0 0,0-1-1 0 0,1 1 0 0 0,-1 0 1 0 0,0 0-1 0 0,0 0 0 0 0,1 1 1 0 0,-1-1-1 0 0,0 1 0 0 0,1 0 1 0 0,-1 0-1 0 0,1 0 1 0 0,-1 1-1 0 0,-5 2 0 0 0,8-3-114 0 0,-1 0 0 0 0,0 0 0 0 0,1 1 0 0 0,-1-1 0 0 0,0 0-1 0 0,1 1 1 0 0,0-1 0 0 0,-1 1 0 0 0,1-1 0 0 0,0 1 0 0 0,0 0 0 0 0,-2 3-1 0 0,2-3-279 0 0,1 0-1 0 0,-1 0 0 0 0,1-1 1 0 0,-1 1-1 0 0,1 0 0 0 0,0 0 0 0 0,0 0 1 0 0,0 0-1 0 0,0 0 0 0 0,0-1 0 0 0,1 1 1 0 0,-1 0-1 0 0,0 0 0 0 0,1 0 1 0 0,-1-1-1 0 0,2 4 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6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26 8034 0 0,'0'0'481'0'0,"0"1"0"0"0,-1 0 1 0 0,1 0-1 0 0,0 0 0 0 0,-1-1 1 0 0,1 1-1 0 0,-1 0 0 0 0,1 0 1 0 0,-1-1-1 0 0,1 1 0 0 0,-1-1 1 0 0,1 1-1 0 0,-1 0 0 0 0,0-1 0 0 0,1 1 1 0 0,-1-1-1 0 0,0 1 0 0 0,0 0 1 0 0,0-1-452 0 0,0 0 1 0 0,1 0-1 0 0,-1 1 1 0 0,0-1-1 0 0,1 1 1 0 0,-1-1-1 0 0,0 0 1 0 0,1 1-1 0 0,-1-1 1 0 0,1 1 0 0 0,-1-1-1 0 0,1 1 1 0 0,-1-1-1 0 0,1 1 1 0 0,0 0-1 0 0,-1-1 1 0 0,1 1-1 0 0,-1 0 1 0 0,1-1-1 0 0,0 1 1 0 0,0 0-1 0 0,-1-1 1 0 0,1 1-1 0 0,0 0 1 0 0,0-1-1 0 0,0 1 1 0 0,0 0 0 0 0,0 0-1 0 0,0-1 1 0 0,0 1-1 0 0,0 0 1 0 0,0 0-1 0 0,0-1 1 0 0,1 1-1 0 0,-1 0 1 0 0,0-1-1 0 0,0 1 1 0 0,1 0-1 0 0,-1-1 1 0 0,0 1-1 0 0,1 0 1 0 0,-1-1 0 0 0,0 1-1 0 0,1-1 1 0 0,-1 1-1 0 0,1-1 1 0 0,-1 1-1 0 0,2 0 1 0 0,-1 1-39 0 0,1-1 0 0 0,0 1 0 0 0,-1 0 0 0 0,1-1 0 0 0,0 0 0 0 0,0 1 0 0 0,0-1 1 0 0,0 0-1 0 0,0 0 0 0 0,1 0 0 0 0,-1 0 0 0 0,0-1 0 0 0,0 1 0 0 0,1 0 0 0 0,-1-1 1 0 0,0 0-1 0 0,1 1 0 0 0,-1-1 0 0 0,0 0 0 0 0,1 0 0 0 0,-1-1 0 0 0,0 1 0 0 0,1 0 0 0 0,-1-1 1 0 0,0 1-1 0 0,0-1 0 0 0,1 0 0 0 0,-1 0 0 0 0,0 0 0 0 0,0 0 0 0 0,0 0 0 0 0,0 0 1 0 0,0-1-1 0 0,0 1 0 0 0,0 0 0 0 0,-1-1 0 0 0,1 0 0 0 0,0 1 0 0 0,-1-1 0 0 0,0 0 0 0 0,1 0 1 0 0,-1 0-1 0 0,0 0 0 0 0,0 0 0 0 0,0 0 0 0 0,0 0 0 0 0,0 0 0 0 0,0-1 0 0 0,-1 1 1 0 0,1 0-1 0 0,-1-1 0 0 0,1 1 0 0 0,-1 0 0 0 0,0 0 0 0 0,0-5 0 0 0,0 6-10 0 0,0 0 1 0 0,0 0-1 0 0,0 0 0 0 0,0 0 0 0 0,0 0 1 0 0,0 0-1 0 0,-1 0 0 0 0,1 0 0 0 0,0 0 1 0 0,-1 0-1 0 0,1 0 0 0 0,0 0 0 0 0,-1 0 0 0 0,1 0 1 0 0,-1 0-1 0 0,0 0 0 0 0,1 0 0 0 0,-1 1 1 0 0,0-1-1 0 0,1 0 0 0 0,-1 0 0 0 0,0 1 0 0 0,0-1 1 0 0,0 0-1 0 0,1 1 0 0 0,-3-1 0 0 0,1 0-21 0 0,0 0 0 0 0,-1 1 0 0 0,1-1 0 0 0,0 1 0 0 0,-1 0 0 0 0,1 0 0 0 0,0 0 1 0 0,-1 0-1 0 0,1 0 0 0 0,0 0 0 0 0,-4 2 0 0 0,0-1 7 0 0,1 0 0 0 0,1 1 1 0 0,-1 0-1 0 0,0 0 1 0 0,0 0-1 0 0,1 1 1 0 0,-1-1-1 0 0,1 1 0 0 0,0 0 1 0 0,-7 6-1 0 0,8-5 37 0 0,0 0 0 0 0,0 0 0 0 0,0 0 0 0 0,1 0 0 0 0,0 1-1 0 0,0-1 1 0 0,0 1 0 0 0,0-1 0 0 0,1 1 0 0 0,0 0 0 0 0,-1 8-1 0 0,1-10 22 0 0,2 0 0 0 0,-1 0 0 0 0,0 0 0 0 0,1 0 0 0 0,-1 0 0 0 0,1 0 0 0 0,0 0 0 0 0,0 0 0 0 0,0-1-1 0 0,0 1 1 0 0,0 0 0 0 0,1 0 0 0 0,-1-1 0 0 0,1 1 0 0 0,0-1 0 0 0,0 1 0 0 0,0-1 0 0 0,0 0 0 0 0,4 3-1 0 0,-6-4-9 0 0,1-1 0 0 0,0 1 1 0 0,0-1-1 0 0,0 1 0 0 0,0 0 0 0 0,-1-1 0 0 0,1 1 0 0 0,0 0 0 0 0,-1 0 0 0 0,1 0 0 0 0,-1 0 0 0 0,1-1 0 0 0,-1 1 0 0 0,1 0 0 0 0,-1 0 0 0 0,1 0 0 0 0,-1 0 0 0 0,0 0 0 0 0,0 0 0 0 0,1 0 0 0 0,-1 0 0 0 0,0 2 0 0 0,-14 10-769 0 0,0-3-740 0 0,16-11 1625 0 0,0 0 1 0 0,0 0 0 0 0,0 1-1 0 0,0-1 1 0 0,0 0 0 0 0,0 1-1 0 0,0-1 1 0 0,0 1 0 0 0,0 0-1 0 0,0-1 1 0 0,0 1 0 0 0,0 0-1 0 0,0 0 1 0 0,0 1 0 0 0,0-1-1 0 0,3 1 1 0 0,41 8 274 0 0,-34-6-435 0 0,10 2-400 0 0,3 1-1880 0 0,-9-3-2127 0 0,-7-2-1824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11098 0 0,'2'-1'603'0'0,"0"0"-1"0"0,0 1 1 0 0,0-1-1 0 0,0 1 0 0 0,1-1 1 0 0,-1 1-1 0 0,0 0 1 0 0,0 0-1 0 0,0 0 0 0 0,5 1 1 0 0,-3-1-487 0 0,1 1 1 0 0,-1 0 0 0 0,1 0-1 0 0,-1 0 1 0 0,0 1-1 0 0,0 0 1 0 0,1 0-1 0 0,-1 0 1 0 0,0 0 0 0 0,0 0-1 0 0,-1 1 1 0 0,1 0-1 0 0,-1 0 1 0 0,5 4 0 0 0,-7-7-121 0 0,-1 1 1 0 0,0-1 0 0 0,0 1 0 0 0,1-1-1 0 0,-1 0 1 0 0,0 1 0 0 0,0-1 0 0 0,0 1-1 0 0,0-1 1 0 0,0 0 0 0 0,0 1 0 0 0,1-1 0 0 0,-1 1-1 0 0,0-1 1 0 0,0 1 0 0 0,0-1 0 0 0,0 0-1 0 0,0 1 1 0 0,-1-1 0 0 0,1 1 0 0 0,0-1 0 0 0,0 1-1 0 0,0-1 1 0 0,0 0 0 0 0,0 1 0 0 0,-1-1-1 0 0,1 0 1 0 0,0 1 0 0 0,0-1 0 0 0,0 1 0 0 0,-1-1-1 0 0,1 0 1 0 0,0 1 0 0 0,-1-1 0 0 0,1 0-1 0 0,0 0 1 0 0,-1 1 0 0 0,1-1 0 0 0,-1 0 0 0 0,-22 11-327 0 0,22-10 312 0 0,-1-1 0 0 0,1 0 0 0 0,-1 1 1 0 0,1-1-1 0 0,0 1 0 0 0,-1-1 0 0 0,1 1 0 0 0,0 0 1 0 0,-1 0-1 0 0,1-1 0 0 0,0 1 0 0 0,0 0 1 0 0,0 0-1 0 0,0 0 0 0 0,0 0 0 0 0,0 1 0 0 0,-2 1 1 0 0,4-2 27 0 0,-1 0 0 0 0,1 0 0 0 0,0 0 0 0 0,-1 0 0 0 0,1 0 1 0 0,0-1-1 0 0,0 1 0 0 0,0 0 0 0 0,0 0 0 0 0,0-1 0 0 0,0 1 1 0 0,0-1-1 0 0,0 1 0 0 0,0-1 0 0 0,0 1 0 0 0,0-1 0 0 0,0 1 1 0 0,0-1-1 0 0,0 0 0 0 0,0 0 0 0 0,0 1 0 0 0,1-1 0 0 0,-1 0 1 0 0,0 0-1 0 0,0 0 0 0 0,2-1 0 0 0,32 2 274 0 0,-17-1 353 0 0,-9-1-7375 0 0,-19-5 1138 0 0,4 5 985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1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 7970 0 0,'0'0'315'0'0,"-1"0"1"0"0,1 0 0 0 0,-1 0-1 0 0,1-1 1 0 0,-1 1-1 0 0,1 0 1 0 0,-1 0 0 0 0,1 0-1 0 0,-1 0 1 0 0,1 0 0 0 0,-1 0-1 0 0,1 0 1 0 0,-1 0-1 0 0,1 0 1 0 0,-1 0 0 0 0,1 1-1 0 0,-1-1 1 0 0,1 0 0 0 0,-1 0-1 0 0,1 0 1 0 0,-1 1-1 0 0,1-1 1 0 0,-1 0 0 0 0,1 0-1 0 0,-1 1 1 0 0,1-1 0 0 0,0 0-1 0 0,-1 1 1 0 0,0 0-1 0 0,-4 17 4419 0 0,9 19-1782 0 0,-2-27-2820 0 0,1-1 1 0 0,0 0-1 0 0,0 1 0 0 0,1-2 0 0 0,0 1 0 0 0,1 0 1 0 0,0-1-1 0 0,0 0 0 0 0,1 0 0 0 0,0 0 1 0 0,10 9-1 0 0,-13-14-130 0 0,0 0 0 0 0,0 0 0 0 0,0-1 0 0 0,1 0 1 0 0,-1 1-1 0 0,1-1 0 0 0,-1-1 0 0 0,1 1 0 0 0,0 0 0 0 0,0-1 0 0 0,0 0 1 0 0,0 0-1 0 0,0 0 0 0 0,0 0 0 0 0,0-1 0 0 0,0 1 0 0 0,0-1 0 0 0,0 0 1 0 0,0-1-1 0 0,0 1 0 0 0,0 0 0 0 0,0-1 0 0 0,0 0 0 0 0,0 0 0 0 0,0 0 0 0 0,0-1 1 0 0,0 1-1 0 0,-1-1 0 0 0,7-4 0 0 0,-7 4 8 0 0,0 0 1 0 0,-1 0-1 0 0,1 0 0 0 0,-1 0 1 0 0,0 0-1 0 0,0-1 0 0 0,0 1 1 0 0,0-1-1 0 0,0 1 0 0 0,0-1 0 0 0,0 0 1 0 0,-1 0-1 0 0,0 1 0 0 0,1-1 1 0 0,-1 0-1 0 0,0-1 0 0 0,0 1 1 0 0,-1 0-1 0 0,1 0 0 0 0,-1 0 1 0 0,1 0-1 0 0,-1-1 0 0 0,0 1 1 0 0,0 0-1 0 0,-1 0 0 0 0,1 0 0 0 0,-1-1 1 0 0,1 1-1 0 0,-1 0 0 0 0,-2-3 1 0 0,2 0 18 0 0,-1 1 0 0 0,-1-1 0 0 0,1 1 0 0 0,-1-1 0 0 0,0 1 0 0 0,0 0 1 0 0,0 0-1 0 0,-1 1 0 0 0,0-1 0 0 0,0 1 0 0 0,0 0 0 0 0,0 0 0 0 0,-1 0 0 0 0,1 0 0 0 0,-9-4 1 0 0,6 5 30 0 0,0 0 1 0 0,0 1-1 0 0,0 0 1 0 0,-1 0 0 0 0,1 0-1 0 0,0 1 1 0 0,-1 0-1 0 0,1 1 1 0 0,-1 0 0 0 0,1 0-1 0 0,-1 0 1 0 0,1 1-1 0 0,-8 2 1 0 0,11-2-108 0 0,1-1 1 0 0,0 1-1 0 0,-1 0 0 0 0,1 1 1 0 0,0-1-1 0 0,0 0 0 0 0,0 1 1 0 0,0 0-1 0 0,0-1 0 0 0,0 1 0 0 0,1 0 1 0 0,-1 1-1 0 0,1-1 0 0 0,-1 0 1 0 0,1 1-1 0 0,0-1 0 0 0,0 1 1 0 0,0 0-1 0 0,0 0 0 0 0,0 0 1 0 0,1 0-1 0 0,-1 0 0 0 0,1 0 1 0 0,0 0-1 0 0,0 0 0 0 0,0 1 0 0 0,0-1 1 0 0,1 0-1 0 0,-1 1 0 0 0,1-1 1 0 0,0 4-1 0 0,0-5-424 0 0,0 1 0 0 0,0-1 1 0 0,1 1-1 0 0,-1-1 0 0 0,1 0 0 0 0,-1 1 0 0 0,1-1 0 0 0,0 1 0 0 0,0-1 1 0 0,0 0-1 0 0,2 3 0 0 0,13 10-9706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10738 0 0,'19'11'6695'0'0,"19"0"-5781"0"0,-21-7-450 0 0,-8-1-452 0 0,28 6-1644 0 0,-36-9 1271 0 0,0 1 0 0 0,0-1 0 0 0,1 0 0 0 0,-1 0 0 0 0,0 0-1 0 0,0-1 1 0 0,1 1 0 0 0,-1 0 0 0 0,0 0 0 0 0,0-1 0 0 0,0 1 0 0 0,0 0-1 0 0,1-1 1 0 0,-1 0 0 0 0,1 0 0 0 0,-1-2-1721 0 0,-7 4 1785 0 0,-9 4 1024 0 0,12-3-353 0 0,0 0 0 0 0,0 0 0 0 0,1 0 0 0 0,-1 0 0 0 0,1 1-1 0 0,0-1 1 0 0,0 1 0 0 0,0 0 0 0 0,0-1 0 0 0,0 1 0 0 0,0 0 0 0 0,1 0 0 0 0,-1 0 0 0 0,1 0 0 0 0,0 1 0 0 0,0-1 0 0 0,0 0 0 0 0,0 0 0 0 0,0 5 0 0 0,2-6-307 0 0,-1 0 1 0 0,0 0-1 0 0,0 0 0 0 0,1 0 1 0 0,-1 0-1 0 0,1 0 1 0 0,0 0-1 0 0,-1-1 0 0 0,1 1 1 0 0,0 0-1 0 0,0 0 1 0 0,0-1-1 0 0,0 1 0 0 0,0-1 1 0 0,1 1-1 0 0,-1-1 1 0 0,0 1-1 0 0,1-1 0 0 0,-1 0 1 0 0,1 1-1 0 0,0-1 1 0 0,-1 0-1 0 0,1 0 0 0 0,0 0 1 0 0,-1-1-1 0 0,1 1 1 0 0,0 0-1 0 0,0-1 0 0 0,0 1 1 0 0,0-1-1 0 0,0 1 1 0 0,0-1-1 0 0,0 0 0 0 0,2 0 1 0 0,3 1-467 0 0,-1 0 1 0 0,1-1 0 0 0,-1 0-1 0 0,1 0 1 0 0,9-2-1 0 0,-12 1-839 0 0,-1 0 0 0 0,0 0-1 0 0,0 0 1 0 0,0 0 0 0 0,0 0-1 0 0,0-1 1 0 0,5-3 0 0 0,1-1-3808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8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12395 0 0,'3'3'5417'0'0,"13"8"-3776"0"0,-9-8-1469 0 0,-1-1 0 0 0,1 1 0 0 0,-1 1 0 0 0,0-1 0 0 0,0 1-1 0 0,0 0 1 0 0,-1 1 0 0 0,8 6 0 0 0,-12-10-165 0 0,0 1 0 0 0,0 0-1 0 0,0-1 1 0 0,0 1 0 0 0,0 0 0 0 0,0-1 0 0 0,-1 1 0 0 0,1 0 0 0 0,-1 0 0 0 0,1 0 0 0 0,-1 0 0 0 0,1 0 0 0 0,-1 0-1 0 0,0-1 1 0 0,0 1 0 0 0,0 0 0 0 0,0 0 0 0 0,-1 0 0 0 0,1 0 0 0 0,0 0 0 0 0,-1 0 0 0 0,1 0 0 0 0,-1-1 0 0 0,0 1 0 0 0,0 0-1 0 0,1 0 1 0 0,-1-1 0 0 0,0 1 0 0 0,0 0 0 0 0,-1-1 0 0 0,1 1 0 0 0,0-1 0 0 0,-1 0 0 0 0,1 1 0 0 0,-3 1 0 0 0,-21 13-991 0 0,2-3-301 0 0,29-16 924 0 0,1 1 1 0 0,-1-1-1 0 0,1 1 0 0 0,0 1 0 0 0,-1-1 1 0 0,1 1-1 0 0,0 1 0 0 0,0-1 0 0 0,7 1 1 0 0,19-5-6962 0 0,-24 2 2552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8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8786 0 0,'17'-6'5783'0'0,"5"7"-3491"0"0,17 9-1084 0 0,-37-10-1177 0 0,-1 0-1 0 0,1 1 0 0 0,0 0 1 0 0,0-1-1 0 0,-1 1 0 0 0,1 0 1 0 0,-1 0-1 0 0,1 0 0 0 0,-1 0 1 0 0,1 0-1 0 0,-1 0 0 0 0,1 1 1 0 0,-1-1-1 0 0,0 0 0 0 0,0 1 1 0 0,0-1-1 0 0,0 1 0 0 0,0-1 1 0 0,0 1-1 0 0,0-1 0 0 0,0 1 1 0 0,-1 0-1 0 0,1 0 0 0 0,0-1 1 0 0,-1 1-1 0 0,0 0 0 0 0,1 2 1 0 0,-2-2-70 0 0,1-1 1 0 0,-1 1 0 0 0,0 0 0 0 0,1-1 0 0 0,-1 1 0 0 0,0 0 0 0 0,0-1-1 0 0,0 1 1 0 0,-1-1 0 0 0,1 0 0 0 0,0 1 0 0 0,0-1 0 0 0,-1 0 0 0 0,1 0-1 0 0,-1 0 1 0 0,1 0 0 0 0,-1 0 0 0 0,1 0 0 0 0,-1 0 0 0 0,0 0-1 0 0,0-1 1 0 0,1 1 0 0 0,-1-1 0 0 0,0 1 0 0 0,0-1 0 0 0,1 0 0 0 0,-3 1-1 0 0,-6 2 510 0 0,10 1-121 0 0,19 6 48 0 0,31 2-424 0 0,-50-12-40 0 0,-1 0 1 0 0,1 0-1 0 0,0 0 1 0 0,0 0-1 0 0,0 0 1 0 0,0 0-1 0 0,0 1 1 0 0,0-1-1 0 0,-1 0 1 0 0,1 0 0 0 0,0 0-1 0 0,0 0 1 0 0,0 1-1 0 0,0-1 1 0 0,0 0-1 0 0,0 0 1 0 0,0 0-1 0 0,0 1 1 0 0,0-1-1 0 0,0 0 1 0 0,0 0-1 0 0,0 0 1 0 0,0 0-1 0 0,0 1 1 0 0,0-1-1 0 0,0 0 1 0 0,0 0-1 0 0,0 0 1 0 0,0 1 0 0 0,0-1-1 0 0,0 0 1 0 0,0 0-1 0 0,1 0 1 0 0,-1 0-1 0 0,0 1 1 0 0,0-1-1 0 0,0 0 1 0 0,0 0-1 0 0,0 0 1 0 0,0 0-1 0 0,1 0 1 0 0,-1 1-1 0 0,0-1 1 0 0,0 0-1 0 0,0 0 1 0 0,0 0 0 0 0,1 0-1 0 0,-1 0 1 0 0,-29 13-659 0 0,10-5 598 0 0,17-7 199 0 0,0 0 1 0 0,0 0 0 0 0,1 0 0 0 0,-1 1 0 0 0,0-1 0 0 0,1 0-1 0 0,0 1 1 0 0,-1-1 0 0 0,1 1 0 0 0,0 0 0 0 0,-1-1 0 0 0,1 1 0 0 0,0 0-1 0 0,0 0 1 0 0,0 0 0 0 0,1-1 0 0 0,-1 1 0 0 0,0 0 0 0 0,0 4 0 0 0,1-5-3 0 0,0-1-1 0 0,0 1 1 0 0,0-1 0 0 0,0 1 0 0 0,1-1 0 0 0,-1 1 0 0 0,0 0 0 0 0,0-1 0 0 0,0 1 0 0 0,0-1 0 0 0,1 1 0 0 0,-1-1 0 0 0,0 0 0 0 0,1 1 0 0 0,-1-1 0 0 0,0 1 0 0 0,1-1 0 0 0,-1 1 0 0 0,1-1 0 0 0,-1 0 0 0 0,0 1 0 0 0,1-1 0 0 0,-1 0 0 0 0,1 0 0 0 0,-1 1 0 0 0,2-1 0 0 0,-1 1-23 0 0,1-1 1 0 0,0 0-1 0 0,0 1 0 0 0,0-1 1 0 0,0 0-1 0 0,0 0 1 0 0,0 0-1 0 0,0 0 0 0 0,0-1 1 0 0,0 1-1 0 0,3-1 1 0 0,25-3-755 0 0,-17 8-2607 0 0,-13-4 3047 0 0,1 1 0 0 0,-1-1 1 0 0,0 0-1 0 0,0 1 0 0 0,0-1 1 0 0,1 1-1 0 0,-1-1 0 0 0,0 0 1 0 0,0 1-1 0 0,0-1 0 0 0,0 1 1 0 0,0-1-1 0 0,0 0 0 0 0,0 1 1 0 0,0-1-1 0 0,0 1 0 0 0,0-1 1 0 0,0 1-1 0 0,0-1 0 0 0,0 0 1 0 0,0 1-1 0 0,0-1 0 0 0,0 1 1 0 0,-1-1-1 0 0,1 0 0 0 0,0 1 1 0 0,0-1-1 0 0,0 1 0 0 0,-1-1 1 0 0,1 1-1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10826 0 0,'3'0'8217'0'0,"7"-1"-5167"0"0,24-2-2565 0 0,-33 4-476 0 0,1-1 0 0 0,0 0 0 0 0,0 1 0 0 0,0 0-1 0 0,-1-1 1 0 0,1 1 0 0 0,0 0 0 0 0,0 0 0 0 0,-1 0 0 0 0,1 0 0 0 0,-1 0 0 0 0,1 0-1 0 0,-1 0 1 0 0,1 1 0 0 0,-1-1 0 0 0,0 0 0 0 0,0 1 0 0 0,0-1 0 0 0,1 1-1 0 0,-1-1 1 0 0,-1 1 0 0 0,1 0 0 0 0,0-1 0 0 0,0 1 0 0 0,-1 0 0 0 0,1 0 0 0 0,-1 0-1 0 0,1 0 1 0 0,-1-1 0 0 0,0 1 0 0 0,0 2 0 0 0,5 12-3004 0 0,2-2-3426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09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 9410 0 0,'0'0'320'0'0,"0"-1"-1"0"0,0 1 1 0 0,0-1-1 0 0,0 0 1 0 0,0 1 0 0 0,0-1-1 0 0,-1 1 1 0 0,1-1 0 0 0,0 1-1 0 0,0-1 1 0 0,-1 1-1 0 0,1-1 1 0 0,0 1 0 0 0,-1 0-1 0 0,1-1 1 0 0,-1 1 0 0 0,1-1-1 0 0,0 1 1 0 0,-1 0-1 0 0,1-1 1 0 0,-1 1 0 0 0,1 0-1 0 0,-1 0 1 0 0,1-1 0 0 0,-1 1-1 0 0,1 0 1 0 0,-1 0-1 0 0,1 0 1 0 0,-1-1 0 0 0,1 1-1 0 0,-1 0 1 0 0,-1 0 0 0 0,-1 19 2571 0 0,8 33-2922 0 0,-3-42 18 0 0,1 0-1 0 0,0 0 1 0 0,1 0-1 0 0,0-1 1 0 0,6 13-1 0 0,-9-20 2 0 0,1 0 0 0 0,-1 1 1 0 0,1-1-1 0 0,-1 0 0 0 0,1 0 0 0 0,0 1 0 0 0,-1-2 1 0 0,1 1-1 0 0,0 0 0 0 0,0 0 0 0 0,1 0 0 0 0,-1-1 1 0 0,0 1-1 0 0,0-1 0 0 0,1 0 0 0 0,-1 0 0 0 0,1 0 1 0 0,-1 0-1 0 0,1 0 0 0 0,0 0 0 0 0,-1-1 0 0 0,1 1 1 0 0,0-1-1 0 0,-1 0 0 0 0,5 0 0 0 0,-5 0 2 0 0,0-1 0 0 0,0 1 0 0 0,0-1-1 0 0,0 0 1 0 0,0 0 0 0 0,0 0 0 0 0,0 0 0 0 0,-1 0 0 0 0,1 0 0 0 0,0-1-1 0 0,-1 1 1 0 0,1 0 0 0 0,-1-1 0 0 0,1 1 0 0 0,-1-1 0 0 0,0 0-1 0 0,0 1 1 0 0,0-1 0 0 0,0 0 0 0 0,0 0 0 0 0,0 0 0 0 0,0 0-1 0 0,0 0 1 0 0,-1 0 0 0 0,1 0 0 0 0,-1 0 0 0 0,0 0 0 0 0,1 0-1 0 0,-1 0 1 0 0,0 0 0 0 0,0 0 0 0 0,-1-4 0 0 0,1-1-331 0 0,0 1 1 0 0,-1-1-1 0 0,0 0 0 0 0,0 0 1 0 0,0 1-1 0 0,-1-1 1 0 0,0 0-1 0 0,-5-10 0 0 0,4 13-235 0 0,1 0 0 0 0,-1 0 0 0 0,1 1 0 0 0,-1-1 0 0 0,0 1 0 0 0,-1-1 0 0 0,1 1 0 0 0,0 0 0 0 0,-1 1 0 0 0,0-1 0 0 0,0 0 0 0 0,0 1 0 0 0,0 0 0 0 0,-6-3 0 0 0,8 5 352 0 0,0-1-1 0 0,0 1 0 0 0,1-1 0 0 0,-1 1 0 0 0,0 0 0 0 0,0 0 1 0 0,0 0-1 0 0,0 0 0 0 0,0 0 0 0 0,1 0 0 0 0,-1 0 1 0 0,0 1-1 0 0,0-1 0 0 0,0 1 0 0 0,1-1 0 0 0,-1 1 1 0 0,0 0-1 0 0,0 0 0 0 0,-1 1 0 0 0,1 0 212 0 0,0-1 0 0 0,0 1 0 0 0,0 0 0 0 0,0 0 0 0 0,0 0 0 0 0,1 0 0 0 0,-1 0 0 0 0,1 1 0 0 0,0-1 1 0 0,-2 4-1 0 0,-4 14 78 0 0,6-19 264 0 0,1 0 0 0 0,0 0 0 0 0,0 0-1 0 0,0 0 1 0 0,-1 0 0 0 0,1 0 0 0 0,0 0-1 0 0,1 0 1 0 0,-1 0 0 0 0,0 0 0 0 0,0 1-1 0 0,0-1 1 0 0,1 0 0 0 0,-1 0 0 0 0,0 0-1 0 0,1-1 1 0 0,0 3 0 0 0,0-3 40 0 0,-1 1-1 0 0,1 0 1 0 0,0 0 0 0 0,0-1 0 0 0,0 1-1 0 0,0 0 1 0 0,0-1 0 0 0,0 1-1 0 0,0-1 1 0 0,0 1 0 0 0,0-1 0 0 0,0 0-1 0 0,0 1 1 0 0,0-1 0 0 0,0 0-1 0 0,1 0 1 0 0,19 1 321 0 0,26 2-111 0 0,0 0-6047 0 0,-28 3-738 0 0,-13-3 3991 0 0,5-3-1967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1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7762 0 0,'-3'11'8730'0'0,"3"15"-6722"0"0,0-18-1380 0 0,0-1-705 0 0,0 13 414 0 0,4 37 1 0 0,-3-52-1131 0 0,0 1-1 0 0,1-1 1 0 0,-1 0-1 0 0,1 1 1 0 0,0-1 0 0 0,5 9-1 0 0,2-7-5816 0 0,-3 0 2593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10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9858 0 0,'2'-2'9887'0'0,"15"2"-5732"0"0,36 0-4903 0 0,-50 0 747 0 0,1 0 1 0 0,-1 0-1 0 0,0-1 1 0 0,0 1 0 0 0,0-1-1 0 0,0 0 1 0 0,1 0-1 0 0,-1 0 1 0 0,0 0-1 0 0,-1-1 1 0 0,1 1 0 0 0,4-4-1 0 0,-7 5-20 0 0,0 0 0 0 0,1 0 0 0 0,-1 0 0 0 0,0 0 0 0 0,0 0 0 0 0,0 0 0 0 0,0-1 0 0 0,0 1 0 0 0,0 0 0 0 0,1 0 0 0 0,-1 0 0 0 0,0 0 0 0 0,0 0 0 0 0,0-1 1 0 0,0 1-1 0 0,0 0 0 0 0,0 0 0 0 0,0 0 0 0 0,0 0 0 0 0,0-1 0 0 0,0 1 0 0 0,0 0 0 0 0,0 0 0 0 0,0 0 0 0 0,0 0 0 0 0,0-1 0 0 0,0 1 0 0 0,0 0 0 0 0,0 0 0 0 0,0 0 0 0 0,0 0 0 0 0,0-1 0 0 0,0 1 0 0 0,0 0 0 0 0,0 0 0 0 0,0 0 0 0 0,0 0 0 0 0,-1-1 0 0 0,1 1 0 0 0,0 0 0 0 0,0 0 0 0 0,0 0 0 0 0,0 0 0 0 0,-10-4-458 0 0,-12 3 69 0 0,20 2 404 0 0,0 0 0 0 0,0 0 0 0 0,0 0 0 0 0,0 0 0 0 0,0 0 0 0 0,1 0 0 0 0,-1 0 0 0 0,0 1 0 0 0,0-1 0 0 0,1 1 0 0 0,-1-1 0 0 0,1 1 0 0 0,0-1 0 0 0,-1 1 0 0 0,1 0 0 0 0,0 0 0 0 0,0 0 0 0 0,-1 2 0 0 0,0 0 13 0 0,1 1-1 0 0,-1-1 0 0 0,1 1 1 0 0,0 0-1 0 0,1 0 0 0 0,-1-1 0 0 0,1 1 1 0 0,0 5-1 0 0,0-1-7 0 0,1-1 1 0 0,0 0-1 0 0,1 0 1 0 0,0 1-1 0 0,0-1 1 0 0,0 0-1 0 0,1-1 0 0 0,0 1 1 0 0,6 10-1 0 0,-5-13 23 0 0,0-1 0 0 0,0 1 1 0 0,0-1-1 0 0,1 0 0 0 0,-1 0 0 0 0,1-1 0 0 0,5 4 0 0 0,-8-6-176 0 0,1 0-1 0 0,-1 0 0 0 0,0 0 1 0 0,1 0-1 0 0,-1 0 1 0 0,0 0-1 0 0,1-1 1 0 0,4 2-1 0 0,-6-2-122 0 0,0 0-1 0 0,0 0 1 0 0,0-1-1 0 0,0 1 1 0 0,0 0 0 0 0,0 0-1 0 0,0 0 1 0 0,0-1-1 0 0,0 1 1 0 0,0 0-1 0 0,0-1 1 0 0,0 1 0 0 0,0-1-1 0 0,-1 1 1 0 0,1-1-1 0 0,0 0 1 0 0,0 1-1 0 0,0-1 1 0 0,-1 0-1 0 0,1 1 1 0 0,1-3 0 0 0,-2 2-152 0 0,1 0 0 0 0,0-1 0 0 0,-1 1 0 0 0,0 0 0 0 0,1-1 0 0 0,-1 1 0 0 0,0-1 0 0 0,0 1 0 0 0,0 0 0 0 0,0-1 0 0 0,0 1 0 0 0,0-1 0 0 0,0 1 0 0 0,0-1 0 0 0,-1 1 0 0 0,1 0 0 0 0,-1-1 0 0 0,1 1 0 0 0,-1 0 0 0 0,1-1 0 0 0,-2-1 0 0 0,2 3 355 0 0,-5-11-2992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11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5289 0 0,'7'1'11613'0'0,"16"4"-7223"0"0,-11-2-5313 0 0,0 0-1 0 0,0 1 1 0 0,0 0-1 0 0,0 0 1 0 0,16 10-1 0 0,-28-13 678 0 0,0-1-1 0 0,0 0 0 0 0,1 0 1 0 0,1 3-2467 0 0,-2-2 2466 0 0,0-1 1 0 0,0 0-1 0 0,1 1 0 0 0,-1-1 1 0 0,0 0-1 0 0,0 1 1 0 0,0-1-1 0 0,0 1 0 0 0,0-1 1 0 0,0 0-1 0 0,0 1 0 0 0,0-1 1 0 0,0 1-1 0 0</inkml:trace>
  <inkml:trace contextRef="#ctx0" brushRef="#br0" timeOffset="1">0 176 11386 0 0,'9'5'7075'0'0,"14"-2"-6294"0"0,-19-2-120 0 0,58 9 1147 0 0,-13-1-2720 0 0,-16-5-4762 0 0,-44-15-1189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11 286 5633 0 0,'-5'-3'7815'0'0,"5"3"-7668"0"0,-4-17 1637 0 0,3-18-1869 0 0,2 6 213 0 0,2 1-1 0 0,1 0 1 0 0,1 0-1 0 0,1 1 1 0 0,15-43-1 0 0,-20 69-113 0 0,-1 0 0 0 0,0 0 0 0 0,1 0 0 0 0,-1 0 0 0 0,1 0 0 0 0,0 0 0 0 0,-1 0 0 0 0,1 0 0 0 0,0 0 0 0 0,-1 0 0 0 0,1 0 0 0 0,0 0 0 0 0,0 0 0 0 0,0 1 0 0 0,0-1 0 0 0,0 0 0 0 0,0 1 0 0 0,0-1-1 0 0,0 0 1 0 0,0 1 0 0 0,0 0 0 0 0,0-1 0 0 0,0 1 0 0 0,0 0 0 0 0,0-1 0 0 0,1 1 0 0 0,1 0 0 0 0,-1 0 19 0 0,0 1 0 0 0,0-1-1 0 0,0 1 1 0 0,0 0 0 0 0,0 0 0 0 0,0 0-1 0 0,0 0 1 0 0,0 0 0 0 0,0 0 0 0 0,0 1-1 0 0,0-1 1 0 0,-1 1 0 0 0,3 1 0 0 0,4 6 66 0 0,-1-1 0 0 0,0 1 0 0 0,-1 0 1 0 0,10 18-1 0 0,-6-8-510 0 0,-1 2-1 0 0,-1-1 1 0 0,-1 1 0 0 0,-1 0-1 0 0,-1 1 1 0 0,4 32 0 0 0,-10-44-1616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9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16 136 9186 0 0,'-1'0'242'0'0,"0"0"1"0"0,1 0-1 0 0,-1 0 0 0 0,0 0 1 0 0,0-1-1 0 0,1 1 0 0 0,-1 0 1 0 0,1 0-1 0 0,-1-1 0 0 0,0 1 1 0 0,1 0-1 0 0,-1-1 0 0 0,1 1 0 0 0,-1-1 1 0 0,0 1-1 0 0,1-1 0 0 0,-1 1 1 0 0,1-1-1 0 0,0 1 0 0 0,-1-1 1 0 0,1 1-1 0 0,-1-1 0 0 0,1 1 1 0 0,0-1-1 0 0,-1 0 0 0 0,1 1 1 0 0,0-1-1 0 0,0 0 0 0 0,-1-1 1 0 0,2 2-125 0 0,0-1 0 0 0,0 0 0 0 0,0 0 0 0 0,0 1 0 0 0,0-1 0 0 0,0 0 0 0 0,0 1 0 0 0,0-1 0 0 0,0 1 0 0 0,0-1 0 0 0,0 1 0 0 0,0 0 0 0 0,0 0 0 0 0,1-1 0 0 0,0 1 0 0 0,52-5-203 0 0,-14 7-439 0 0,-13 0-2156 0 0,0-2-4029 0 0,-17-1 1692 0 0</inkml:trace>
  <inkml:trace contextRef="#ctx0" brushRef="#br0" timeOffset="1">222 15 9290 0 0,'0'0'147'0'0,"0"-1"-1"0"0,0 0 1 0 0,0 1 0 0 0,0-1-1 0 0,0 0 1 0 0,0 1 0 0 0,1-1-1 0 0,-1 1 1 0 0,0-1 0 0 0,0 0-1 0 0,1 1 1 0 0,-1-1 0 0 0,0 1-1 0 0,1-1 1 0 0,-1 1 0 0 0,0-1-1 0 0,1 1 1 0 0,-1-1 0 0 0,1 1-1 0 0,-1-1 1 0 0,1 1 0 0 0,-1 0-1 0 0,1-1 1 0 0,-1 1 0 0 0,1 0-1 0 0,-1-1 1 0 0,1 1 0 0 0,0 0-1 0 0,-1 0 1 0 0,1-1 0 0 0,1 1-1 0 0,27 2 1645 0 0,2 8-3581 0 0,-10 3-4260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61 4281 0 0,'-10'-5'3425'0'0,"8"3"-2612"0"0,0 1 1 0 0,0 0-1 0 0,-1 0 0 0 0,1 0 1 0 0,0 0-1 0 0,-1 0 1 0 0,1 0-1 0 0,-1 1 0 0 0,-3-1 1 0 0,5 1-697 0 0,0 0-1 0 0,0 0 1 0 0,0 1 0 0 0,0-1 0 0 0,0 1-1 0 0,0-1 1 0 0,1 1 0 0 0,-1-1 0 0 0,0 1-1 0 0,0 0 1 0 0,0-1 0 0 0,1 1 0 0 0,-1 0 0 0 0,0-1-1 0 0,1 1 1 0 0,-1 0 0 0 0,0 0 0 0 0,1 0-1 0 0,-1 0 1 0 0,1 0 0 0 0,0 0 0 0 0,-1-1-1 0 0,1 1 1 0 0,0 0 0 0 0,-1 0 0 0 0,1 0-1 0 0,0 0 1 0 0,0 0 0 0 0,0 2 0 0 0,-1 4 8 0 0,0 0 1 0 0,1 0 0 0 0,0 0 0 0 0,0 0-1 0 0,1 0 1 0 0,0 0 0 0 0,0-1-1 0 0,1 1 1 0 0,0 0 0 0 0,0 0-1 0 0,3 7 1 0 0,-3-9-93 0 0,1 1-1 0 0,-1-1 1 0 0,1 1 0 0 0,0-1 0 0 0,1 0-1 0 0,-1 0 1 0 0,1 0 0 0 0,0 0 0 0 0,0-1-1 0 0,1 0 1 0 0,-1 1 0 0 0,10 5 0 0 0,-12-8-27 0 0,0-1 0 0 0,0 0 0 0 0,1-1 1 0 0,-1 1-1 0 0,0 0 0 0 0,0 0 0 0 0,0-1 1 0 0,1 0-1 0 0,-1 1 0 0 0,0-1 1 0 0,0 0-1 0 0,1 0 0 0 0,-1 0 0 0 0,0 0 1 0 0,0-1-1 0 0,1 1 0 0 0,-1 0 1 0 0,0-1-1 0 0,0 0 0 0 0,0 0 0 0 0,3-1 1 0 0,-1 0 7 0 0,-1 0 0 0 0,0 0 1 0 0,0-1-1 0 0,0 0 0 0 0,0 1 0 0 0,0-1 1 0 0,-1 0-1 0 0,1 0 0 0 0,-1-1 0 0 0,0 1 1 0 0,3-6-1 0 0,-2 2 21 0 0,0 1 1 0 0,0-1-1 0 0,-1 0 1 0 0,0 0-1 0 0,0 0 1 0 0,-1 0-1 0 0,1 0 0 0 0,-2 0 1 0 0,1 0-1 0 0,-1 0 1 0 0,0-1-1 0 0,0 1 1 0 0,-3-11-1 0 0,1 13 1 0 0,-1 0 0 0 0,1-1-1 0 0,-1 1 1 0 0,0 1 0 0 0,0-1 0 0 0,-1 0-1 0 0,1 1 1 0 0,-1 0 0 0 0,0 0 0 0 0,-1 0 0 0 0,1 0-1 0 0,-1 0 1 0 0,-7-4 0 0 0,9 6-48 0 0,0 0-1 0 0,0 0 1 0 0,0 1 0 0 0,-1-1 0 0 0,1 1 0 0 0,0 0-1 0 0,-1 0 1 0 0,1 0 0 0 0,-1 0 0 0 0,1 0 0 0 0,-1 1-1 0 0,0 0 1 0 0,1-1 0 0 0,-1 1 0 0 0,0 1 0 0 0,1-1-1 0 0,-1 0 1 0 0,1 1 0 0 0,-1 0 0 0 0,1 0-1 0 0,-1 0 1 0 0,-4 2 0 0 0,7-2-97 0 0,0-1 1 0 0,0 1-1 0 0,1 0 0 0 0,-1-1 0 0 0,0 1 0 0 0,1 0 1 0 0,-1-1-1 0 0,1 1 0 0 0,-1 0 0 0 0,0 0 1 0 0,1 0-1 0 0,0 0 0 0 0,-1-1 0 0 0,1 1 0 0 0,-1 0 1 0 0,1 0-1 0 0,0 0 0 0 0,0 0 0 0 0,0 0 1 0 0,0 0-1 0 0,-1 0 0 0 0,1 0 0 0 0,0 0 0 0 0,0 0 1 0 0,1 0-1 0 0,-1 0 0 0 0,0 0 0 0 0,0 0 1 0 0,0 0-1 0 0,1-1 0 0 0,-1 1 0 0 0,0 0 0 0 0,1 0 1 0 0,-1 0-1 0 0,1 0 0 0 0,-1 0 0 0 0,1-1 1 0 0,-1 1-1 0 0,2 1 0 0 0,0 1-786 0 0,1 1-1 0 0,-1-1 1 0 0,1 0-1 0 0,0 0 1 0 0,0 0-1 0 0,1 0 1 0 0,4 4 0 0 0,6 1-5020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39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7954 0 0,'0'5'7282'0'0,"9"-4"-4472"0"0,18-1-3275 0 0,-18-1 1027 0 0,24 3-568 0 0,10-1-1746 0 0,-15 1-5496 0 0,-21-1 1848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4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18 205 3729 0 0,'0'19'5830'0'0,"-6"-30"39"0"0,-2-13-2015 0 0,5 5-4068 0 0,2 4 420 0 0,2 1 0 0 0,0-1 0 0 0,4-21-1 0 0,-4 29-196 0 0,1 0 0 0 0,0 0 0 0 0,0 0-1 0 0,1 1 1 0 0,-1 0 0 0 0,2-1 0 0 0,-1 1-1 0 0,1 0 1 0 0,6-8 0 0 0,-9 13-8 0 0,0-1 0 0 0,0 1-1 0 0,0 0 1 0 0,1 0 0 0 0,-1-1 0 0 0,0 1 0 0 0,1 0-1 0 0,-1 0 1 0 0,1 0 0 0 0,0 1 0 0 0,-1-1 0 0 0,1 0-1 0 0,0 1 1 0 0,-1-1 0 0 0,1 1 0 0 0,0-1 0 0 0,0 1-1 0 0,-1 0 1 0 0,1 0 0 0 0,0-1 0 0 0,0 1 0 0 0,0 1-1 0 0,-1-1 1 0 0,1 0 0 0 0,0 0 0 0 0,0 1 0 0 0,-1-1 0 0 0,1 1-1 0 0,0-1 1 0 0,-1 1 0 0 0,1 0 0 0 0,0 0 0 0 0,-1-1-1 0 0,2 3 1 0 0,1-1 44 0 0,-1 1 0 0 0,1 0 1 0 0,-1 0-1 0 0,0 0 0 0 0,0 0 0 0 0,0 1 0 0 0,-1-1 0 0 0,1 1 0 0 0,-1-1 0 0 0,1 1 0 0 0,-1 0 1 0 0,2 7-1 0 0,31 102 137 0 0,-23-65-4915 0 0,-14-37-3020 0 0</inkml:trace>
  <inkml:trace contextRef="#ctx0" brushRef="#br0" timeOffset="1">16 153 9690 0 0,'0'0'173'0'0,"-1"0"-1"0"0,1-1 1 0 0,0 1-1 0 0,0 0 1 0 0,-1 0-1 0 0,1-1 1 0 0,0 1-1 0 0,0 0 1 0 0,0 0 0 0 0,-1-1-1 0 0,1 1 1 0 0,0 0-1 0 0,0-1 1 0 0,0 1-1 0 0,0 0 1 0 0,0-1-1 0 0,0 1 1 0 0,0 0 0 0 0,0-1-1 0 0,0 1 1 0 0,0 0-1 0 0,0 0 1 0 0,0-1-1 0 0,0 1 1 0 0,0 0-1 0 0,0-1 1 0 0,0 1 0 0 0,0 0-1 0 0,0-1 1 0 0,0 1-1 0 0,0 0 1 0 0,0-1-1 0 0,0 1 1 0 0,1 0-1 0 0,-1 0 1 0 0,0-1 0 0 0,0 1-1 0 0,0 0 1 0 0,1-1-1 0 0,17-1 2287 0 0,38 13-3383 0 0,-35-7 1398 0 0,17 1-2730 0 0,-1-5-5802 0 0,-26-1 3108 0 0</inkml:trace>
  <inkml:trace contextRef="#ctx0" brushRef="#br0" timeOffset="2">275 138 8362 0 0,'1'-1'433'0'0,"-1"1"1"0"0,1-1 0 0 0,-1 0 0 0 0,0 0-1 0 0,1 1 1 0 0,0-1 0 0 0,-1 0-1 0 0,1 1 1 0 0,-1-1 0 0 0,1 1-1 0 0,0-1 1 0 0,-1 0 0 0 0,1 1 0 0 0,0 0-1 0 0,0-1 1 0 0,1 0 0 0 0,18-4 1851 0 0,22 2-2510 0 0,-39 3 543 0 0,11 0-425 0 0,16-1-1594 0 0,-12 7-5042 0 0,-5 2 1414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41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 3377 0 0,'-1'-16'13550'0'0,"10"20"-9889"0"0,1 6-3543 0 0,-4 2 158 0 0,1 1 0 0 0,-1-1-1 0 0,-1 1 1 0 0,-1 1 0 0 0,5 18 0 0 0,2 13-2770 0 0,-2-6-4945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41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70 5449 0 0,'-1'-2'470'0'0,"1"-1"-1"0"0,0 0 1 0 0,-1 1 0 0 0,1-1-1 0 0,0 1 1 0 0,1-1-1 0 0,-1 1 1 0 0,0-1 0 0 0,1 1-1 0 0,-1-1 1 0 0,1 1-1 0 0,0-1 1 0 0,0 1 0 0 0,0 0-1 0 0,0-1 1 0 0,0 1-1 0 0,0 0 1 0 0,1 0 0 0 0,-1 0-1 0 0,3-3 1 0 0,-1 3-226 0 0,0 0 1 0 0,0 0-1 0 0,1 1 1 0 0,-1-1-1 0 0,1 1 1 0 0,0-1-1 0 0,-1 1 1 0 0,1 0-1 0 0,0 0 1 0 0,-1 1-1 0 0,1-1 1 0 0,8 1-1 0 0,40 0 76 0 0,-49 0-262 0 0,0 0 0 0 0,0 1 1 0 0,0-1-1 0 0,0 1 0 0 0,-1-1 0 0 0,1 1 1 0 0,0 0-1 0 0,-1 0 0 0 0,1 0 0 0 0,0 1 1 0 0,-1-1-1 0 0,1 0 0 0 0,-1 1 0 0 0,0 0 0 0 0,0-1 1 0 0,3 3-1 0 0,-5-2-54 0 0,1-1 0 0 0,-1 1 0 0 0,0-1 0 0 0,0 1 0 0 0,0-1-1 0 0,1 1 1 0 0,-1 0 0 0 0,-1-1 0 0 0,1 1 0 0 0,0-1 0 0 0,0 1 0 0 0,-1-1 0 0 0,1 1 0 0 0,0-1 0 0 0,-1 1 0 0 0,0-1 0 0 0,1 1 0 0 0,-1-1 0 0 0,0 0-1 0 0,0 1 1 0 0,0-1 0 0 0,0 0 0 0 0,0 0 0 0 0,0 0 0 0 0,0 0 0 0 0,-2 2 0 0 0,-31 29-896 0 0,24-25 608 0 0,0-1 0 0 0,0 0 0 0 0,-1-1-1 0 0,0 0 1 0 0,-13 4 0 0 0,31-9 437 0 0,0 0 0 0 0,0 0 1 0 0,0 1-1 0 0,0 0 0 0 0,9 2 1 0 0,8 1-98 0 0,-13-2 141 0 0,0-1 0 0 0,0 2 0 0 0,16 5 0 0 0,-26-8-110 0 0,1 0 1 0 0,-1 1 0 0 0,0-1-1 0 0,0 1 1 0 0,0-1 0 0 0,0 1-1 0 0,0 0 1 0 0,0-1 0 0 0,0 1-1 0 0,0 0 1 0 0,0 0 0 0 0,-1 0 0 0 0,1-1-1 0 0,0 1 1 0 0,0 0 0 0 0,-1 0-1 0 0,1 0 1 0 0,1 2 0 0 0,-3-1-6 0 0,1-1 0 0 0,0 0 1 0 0,0 0-1 0 0,0 0 1 0 0,-1 0-1 0 0,1 0 1 0 0,-1 0-1 0 0,1 0 0 0 0,-1 0 1 0 0,1 0-1 0 0,-1 0 1 0 0,0 0-1 0 0,1 0 1 0 0,-1 0-1 0 0,0 0 0 0 0,0 0 1 0 0,0 0-1 0 0,1-1 1 0 0,-1 1-1 0 0,0 0 0 0 0,0-1 1 0 0,0 1-1 0 0,0 0 1 0 0,-2 0-1 0 0,-4 2-123 0 0,0 0 0 0 0,0 0-1 0 0,0-1 1 0 0,0 0-1 0 0,0 0 1 0 0,-1-1 0 0 0,1 0-1 0 0,-1 0 1 0 0,1-1 0 0 0,-1 0-1 0 0,1 0 1 0 0,-1 0 0 0 0,1-1-1 0 0,-1 0 1 0 0,1-1 0 0 0,0 0-1 0 0,-9-3 1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0:42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8746 0 0,'0'-1'1704'0'0,"1"0"-1176"0"0,-1 0-352 0 0,1 1-176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26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31 3761 0 0,'-11'-4'1675'0'0,"-16"-6"678"0"0,16 2 3998 0 0,29 8-2881 0 0,-5 0-3215 0 0,23 3 90 0 0,-22-2-287 0 0,0 0 1 0 0,0 0 0 0 0,0-2 0 0 0,0 1 0 0 0,25-6 0 0 0,-70-2-1280 0 0,25 8 1263 0 0,0 0 0 0 0,0 1-1 0 0,0-1 1 0 0,-1 1-1 0 0,1 1 1 0 0,0-1-1 0 0,0 1 1 0 0,1 0-1 0 0,-1 0 1 0 0,0 1 0 0 0,-9 5-1 0 0,12-6 84 0 0,1 0 0 0 0,-1 0 0 0 0,1 0 0 0 0,0 1 0 0 0,0-1 0 0 0,0 0-1 0 0,0 1 1 0 0,1 0 0 0 0,-1-1 0 0 0,1 1 0 0 0,-1 0 0 0 0,1 0 0 0 0,0 0 0 0 0,0 0 0 0 0,0 0 0 0 0,1 0-1 0 0,-1 0 1 0 0,1 0 0 0 0,-1 0 0 0 0,1 0 0 0 0,0 0 0 0 0,0 0 0 0 0,1 0 0 0 0,-1 0 0 0 0,2 6 0 0 0,0 2-83 0 0,1 0 0 0 0,0-1 1 0 0,1 1-1 0 0,0-1 1 0 0,1 0-1 0 0,0 0 1 0 0,0 0-1 0 0,1-1 0 0 0,0 0 1 0 0,12 14-1 0 0,-16-22-50 0 0,0 0-1 0 0,0 0 0 0 0,0 0 1 0 0,0 0-1 0 0,0 0 1 0 0,0 0-1 0 0,0 0 0 0 0,0-1 1 0 0,1 1-1 0 0,-1-1 1 0 0,0 0-1 0 0,0 1 0 0 0,0-1 1 0 0,1 0-1 0 0,3-1 1 0 0,41-5-78 0 0,-31 3 69 0 0,0 2-197 0 0,27-5-471 0 0,-41 5 268 0 0,0 1 0 0 0,-1-1 0 0 0,1 1 0 0 0,0-1 0 0 0,-1 0 0 0 0,1 0 0 0 0,-1 1 0 0 0,1-1 0 0 0,-1 0 0 0 0,1 0 1 0 0,1-2-1 0 0,-3 3 155 0 0,0-1 1 0 0,1 1 0 0 0,-1-1-1 0 0,0 1 1 0 0,0 0 0 0 0,0-1 0 0 0,0 1-1 0 0,0-1 1 0 0,1 1 0 0 0,-1 0-1 0 0,0-1 1 0 0,0 1 0 0 0,0-1-1 0 0,0 1 1 0 0,0-1 0 0 0,0 1 0 0 0,-1 0-1 0 0,1-1 1 0 0,0 1 0 0 0,0-1-1 0 0,0 1 1 0 0,0 0 0 0 0,0-1 0 0 0,0 1-1 0 0,-1-1 1 0 0,1 1 0 0 0,0 0-1 0 0,-1-1 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27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6673 0 0,'-17'6'6761'0'0,"27"0"-3295"0"0,28-1-2566 0 0,-19-6-964 0 0,-5 0-631 0 0,1 1 1 0 0,26 2 0 0 0,-35-1-922 0 0,-1 1 0 0 0,1-1 0 0 0,0 1 1 0 0,-1 0-1 0 0,1 0 0 0 0,5 3 0 0 0,-5-1-1654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27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0 170 4633 0 0,'16'36'12716'0'0,"-13"-46"-9152"0"0,-2-15-3180 0 0,-1 24-375 0 0,-3-81 200 0 0,3 74-208 0 0,0 1 1 0 0,1-1 0 0 0,0 0 0 0 0,1 0 0 0 0,0 1 0 0 0,0-1 0 0 0,0 1-1 0 0,6-10 1 0 0,-8 16-6 0 0,0 1 0 0 0,1-1 0 0 0,-1 1 0 0 0,0-1 0 0 0,1 0 0 0 0,-1 1-1 0 0,0 0 1 0 0,1-1 0 0 0,-1 1 0 0 0,1-1 0 0 0,-1 1 0 0 0,1-1 0 0 0,0 1 0 0 0,-1 0 0 0 0,1-1-1 0 0,-1 1 1 0 0,1 0 0 0 0,0 0 0 0 0,-1-1 0 0 0,1 1 0 0 0,-1 0 0 0 0,1 0 0 0 0,0 0-1 0 0,-1 0 1 0 0,1 0 0 0 0,0 0 0 0 0,-1 0 0 0 0,1 0 0 0 0,0 0 0 0 0,0 0 0 0 0,22 13-32 0 0,13 25 61 0 0,-29-28-11 0 0,-1 0 0 0 0,1 1 0 0 0,-2-1 0 0 0,1 1 1 0 0,5 19-1 0 0,-5 7-5357 0 0,-5-37 5205 0 0,-1 1 0 0 0,0-1-1 0 0,0 0 1 0 0,0 0 0 0 0,0 0-1 0 0,0 1 1 0 0,0-1 0 0 0,0 0-1 0 0,0 0 1 0 0,0 0-1 0 0,0 1 1 0 0,0-1 0 0 0,0 0-1 0 0,0 0 1 0 0,0 1 0 0 0,0-1-1 0 0,0 0 1 0 0,0 0-1 0 0,0 0 1 0 0,0 1 0 0 0,-1-1-1 0 0,1 0 1 0 0,0 0 0 0 0,0 0-1 0 0,0 0 1 0 0,0 1 0 0 0,0-1-1 0 0,-1 1-691 0 0,1-1 692 0 0,-1 0-1 0 0,1 0 1 0 0,0 0-1 0 0,0 0 1 0 0,0 0 0 0 0,-1 0-1 0 0,1 0 1 0 0,0 0 0 0 0,0 0-1 0 0,0 0 1 0 0,-1 0-1 0 0,1 0 1 0 0,0 0 0 0 0,0 0-1 0 0,0 0 1 0 0,-1 0 0 0 0,1 0-1 0 0,0 0 1 0 0,0 0 0 0 0,0 0-1 0 0,-1 0 1 0 0,1 0-1 0 0,-3-1-1304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2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7522 0 0,'6'1'8233'0'0,"8"0"-3422"0"0,8-2-2556 0 0,18 0-3513 0 0,15-1-2907 0 0,-14 2-5618 0 0,-31-1 5137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2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18 5809 0 0,'-1'0'220'0'0,"1"0"0"0"0,0 0 0 0 0,-1-1 1 0 0,1 1-1 0 0,0 0 0 0 0,-1 0 0 0 0,1 0 0 0 0,0-1 0 0 0,0 1 0 0 0,-1 0 0 0 0,1-1 0 0 0,0 1 0 0 0,0 0 0 0 0,-1 0 0 0 0,1-1 0 0 0,0 1 0 0 0,0 0 0 0 0,0-1 1 0 0,0 1-1 0 0,-1 0 0 0 0,1-1 0 0 0,0 1 0 0 0,0-1 0 0 0,0 1 0 0 0,0 0 0 0 0,0-1 0 0 0,0 1 0 0 0,0 0 0 0 0,0-1 0 0 0,0 1 0 0 0,0-1 0 0 0,0 1 0 0 0,0 0 1 0 0,0-1-1 0 0,1 1 0 0 0,-1 0 0 0 0,0-1 0 0 0,0 1 0 0 0,0 0 0 0 0,0-1 0 0 0,1 1 0 0 0,-1-1 0 0 0,19-2 2406 0 0,24 8-2828 0 0,-41-5 134 0 0,20 8-2427 0 0,-12 3-4827 0 0</inkml:trace>
  <inkml:trace contextRef="#ctx0" brushRef="#br0" timeOffset="1">42 82 8146 0 0,'11'10'8655'0'0,"7"-6"-5106"0"0,27-7-6130 0 0,-25 1-1438 0 0,-5 0-1519 0 0,-7 1 623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0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12571 0 0,'2'-1'2352'0'0,"4"1"-1464"0"0,0 0-143 0 0,2-2-33 0 0,0-2-224 0 0,2-1-240 0 0,1 0-112 0 0,-2-3-56 0 0,2-1-40 0 0,0 0-176 0 0,0-2-384 0 0,1 2-496 0 0,0 1-625 0 0,-1-2-503 0 0,1 2-321 0 0,-4 0 217 0 0,-1 0-2705 0 0</inkml:trace>
  <inkml:trace contextRef="#ctx0" brushRef="#br0" timeOffset="1">153 1 8906 0 0,'-5'6'2376'0'0,"2"1"-375"0"0,-1 3-281 0 0,3-1-319 0 0,2 3-257 0 0,3 4-264 0 0,1 2-312 0 0,4 3-280 0 0,1 2-176 0 0,2 1-184 0 0,0-2-360 0 0,1 0-512 0 0,-1-2-616 0 0,-1-1-817 0 0,-1-3-552 0 0,-3-4 249 0 0,1-2-2577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4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55 7490 0 0,'-2'10'8638'0'0,"-1"4"-4040"0"0,2-7-4471 0 0,0-1 0 0 0,1 0 0 0 0,-1 1 0 0 0,2-1 1 0 0,-1 1-1 0 0,1-1 0 0 0,-1 0 0 0 0,2 1 0 0 0,-1-1 0 0 0,1 0 0 0 0,0 0 0 0 0,0 0 0 0 0,4 7 0 0 0,-2-7-125 0 0,0-1 1 0 0,0 1 0 0 0,1-1-1 0 0,0 0 1 0 0,0 0 0 0 0,0 0-1 0 0,1-1 1 0 0,-1 0-1 0 0,1 0 1 0 0,0-1 0 0 0,0 1-1 0 0,9 3 1 0 0,-13-6 1 0 0,1 0 0 0 0,-1-1 1 0 0,1 1-1 0 0,-1 0 0 0 0,1-1 1 0 0,-1 1-1 0 0,1-1 0 0 0,-1 0 0 0 0,1 0 1 0 0,0 0-1 0 0,-1 0 0 0 0,1 0 0 0 0,-1-1 1 0 0,1 1-1 0 0,-1-1 0 0 0,1 0 1 0 0,-1 0-1 0 0,1 0 0 0 0,-1 0 0 0 0,0 0 1 0 0,1 0-1 0 0,-1 0 0 0 0,0-1 1 0 0,0 1-1 0 0,0-1 0 0 0,0 0 0 0 0,0 0 1 0 0,0 1-1 0 0,0-1 0 0 0,-1 0 0 0 0,1-1 1 0 0,-1 1-1 0 0,1 0 0 0 0,-1 0 1 0 0,1-4-1 0 0,2-3 49 0 0,-1-1 0 0 0,0 1 0 0 0,-1 0-1 0 0,0-1 1 0 0,-1 0 0 0 0,1 1 0 0 0,-2-1 0 0 0,0 0 0 0 0,0 1 0 0 0,-1-1 0 0 0,-3-19 0 0 0,3 25-2 0 0,0 0 0 0 0,0 0 0 0 0,-1 0 1 0 0,1-1-1 0 0,-1 1 0 0 0,0 1 0 0 0,0-1 1 0 0,-1 0-1 0 0,1 0 0 0 0,-1 1 0 0 0,1 0 1 0 0,-7-6-1 0 0,7 7-4 0 0,-1 0 0 0 0,1 1-1 0 0,-1-1 1 0 0,0 1 0 0 0,0 0 0 0 0,0-1 0 0 0,0 1 0 0 0,0 1 0 0 0,0-1 0 0 0,0 0 0 0 0,0 1 0 0 0,0-1 0 0 0,0 1 0 0 0,0 0-1 0 0,0 0 1 0 0,0 0 0 0 0,-1 1 0 0 0,1-1 0 0 0,-5 2 0 0 0,4-1-18 0 0,-1 1-1 0 0,1 0 1 0 0,0 0-1 0 0,0 1 1 0 0,0-1-1 0 0,0 1 1 0 0,0 0-1 0 0,1 0 1 0 0,-1 0-1 0 0,1 0 1 0 0,0 0-1 0 0,0 1 1 0 0,0 0-1 0 0,0 0 1 0 0,0-1-1 0 0,-3 9 1 0 0,4-8-251 0 0,0-1-1 0 0,1 0 1 0 0,-1 1 0 0 0,1-1 0 0 0,0 1 0 0 0,0-1-1 0 0,0 1 1 0 0,0 0 0 0 0,1-1 0 0 0,-1 1 0 0 0,1 0-1 0 0,0-1 1 0 0,0 1 0 0 0,0 0 0 0 0,1 0 0 0 0,-1-1-1 0 0,1 1 1 0 0,0-1 0 0 0,0 1 0 0 0,0 0 0 0 0,4 6-1 0 0,-5-10 78 0 0,0 0-1 0 0,0 1 1 0 0,0-1-1 0 0,0 1 1 0 0,1-1-1 0 0,-1 0 1 0 0,0 1-1 0 0,0-1 1 0 0,1 1-1 0 0,-1-1 1 0 0,0 0-1 0 0,0 1 0 0 0,1-1 1 0 0,-1 0-1 0 0,0 0 1 0 0,1 1-1 0 0,-1-1 1 0 0,1 0-1 0 0,-1 0 1 0 0,0 1-1 0 0,1-1 1 0 0,-1 0-1 0 0,1 0 1 0 0,-1 0-1 0 0,0 0 1 0 0,1 0-1 0 0,-1 0 0 0 0,1 1 1 0 0,-1-1-1 0 0,1 0 1 0 0,-1 0-1 0 0,0 0 1 0 0,1 0-1 0 0,-1-1 1 0 0,1 1-1 0 0,-1 0 1 0 0,1 0-1 0 0,0 0 1 0 0,6-12-5372 0 0,-6 10 4592 0 0,7-4-4381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28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1 238 9234 0 0,'4'8'7349'0'0,"-4"-8"-7087"0"0,0 1 1 0 0,1-1-1 0 0,-1 0 0 0 0,0 0 1 0 0,1 0-1 0 0,0 0 1 0 0,3-12 2343 0 0,-1-21-2463 0 0,-4 24-107 0 0,2-85 130 0 0,0 86-169 0 0,-1-1 0 0 0,2 1-1 0 0,0 0 1 0 0,0 0-1 0 0,0-1 1 0 0,1 1-1 0 0,0 1 1 0 0,8-15 0 0 0,-11 21 0 0 0,1 1 0 0 0,-1-1 0 0 0,1 0 0 0 0,-1 0 0 0 0,1 1 0 0 0,-1-1 0 0 0,1 0 0 0 0,0 1 0 0 0,-1-1 0 0 0,1 1 0 0 0,0-1 0 0 0,-1 1 0 0 0,1-1 0 0 0,0 1 0 0 0,0-1 0 0 0,0 1 0 0 0,-1 0 0 0 0,1-1 0 0 0,0 1 0 0 0,0 0 0 0 0,0 0 0 0 0,0 0 0 0 0,0 0 0 0 0,-1-1 0 0 0,1 1 0 0 0,0 1 0 0 0,0-1 0 0 0,1 0 0 0 0,0 1 19 0 0,1 0 0 0 0,-1-1 0 0 0,0 2 0 0 0,0-1 0 0 0,0 0 0 0 0,0 0 0 0 0,0 1 0 0 0,0-1 0 0 0,-1 1 0 0 0,4 2 0 0 0,2 5 181 0 0,0-1 1 0 0,-1 1-1 0 0,9 16 0 0 0,-1 3-157 0 0,-2 1-1 0 0,9 30 0 0 0,-6-9-7381 0 0</inkml:trace>
  <inkml:trace contextRef="#ctx0" brushRef="#br0" timeOffset="1">47 169 6737 0 0,'-14'-15'5944'0'0,"14"15"-5758"0"0,0-1 0 0 0,0 1 0 0 0,-1 0 0 0 0,1-1 0 0 0,0 1 0 0 0,0 0 0 0 0,0-1-1 0 0,0 1 1 0 0,0-1 0 0 0,0 1 0 0 0,0 0 0 0 0,0-1 0 0 0,0 1 0 0 0,0 0 0 0 0,0-1 0 0 0,0 1 0 0 0,1-1 0 0 0,-1 1 0 0 0,0 0 0 0 0,0-1 0 0 0,0 1 0 0 0,0 0 0 0 0,1-1 0 0 0,-1 1-1 0 0,0 0 1 0 0,0 0 0 0 0,1-1 0 0 0,-1 1 0 0 0,13-6 3246 0 0,6 4-3371 0 0,30 7-120 0 0,-9-1-2587 0 0,0-4-7065 0 0,-32-1 4282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2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 10826 0 0,'0'0'211'0'0,"0"0"-1"0"0,0 0 0 0 0,-1-1 1 0 0,1 1-1 0 0,0 0 0 0 0,0-1 1 0 0,0 1-1 0 0,0 0 0 0 0,0 0 1 0 0,0-1-1 0 0,0 1 0 0 0,0 0 1 0 0,0-1-1 0 0,0 1 0 0 0,0 0 1 0 0,0-1-1 0 0,0 1 0 0 0,0 0 1 0 0,3-4 2944 0 0,-3 4-2945 0 0,0 0 0 0 0,1-1 1 0 0,15-3 1960 0 0,20 2-3033 0 0,-33 2 1278 0 0,27 1-2204 0 0,21 0-8699 0 0,-43-3 5677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29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9594 0 0,'9'17'11859'0'0,"-3"22"-10124"0"0,-3-13-1249 0 0,3-4-1215 0 0,14 36 0 0 0,-13-42-3364 0 0,1 1-3390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31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7386 0 0,'-14'13'15665'0'0,"28"-14"-15230"0"0,-4-2-379 0 0,1 1 0 0 0,0 1-1 0 0,0 0 1 0 0,0 1-1 0 0,0 0 1 0 0,0 0 0 0 0,20 4-1 0 0,-24-3-41 0 0,-1 1-1 0 0,0-1 1 0 0,1 1 0 0 0,-1 0-1 0 0,0 1 1 0 0,0-1-1 0 0,0 1 1 0 0,0 0-1 0 0,-1 1 1 0 0,1 0-1 0 0,-1 0 1 0 0,0 0-1 0 0,0 0 1 0 0,6 7-1 0 0,-10-9-15 0 0,0-1 0 0 0,1 0-1 0 0,-1 1 1 0 0,0-1-1 0 0,0 1 1 0 0,0 0-1 0 0,-1-1 1 0 0,1 1 0 0 0,0 0-1 0 0,-1-1 1 0 0,1 1-1 0 0,-1 0 1 0 0,1 0-1 0 0,-1 0 1 0 0,0-1-1 0 0,1 1 1 0 0,-1 0 0 0 0,0 0-1 0 0,-1 0 1 0 0,1 0-1 0 0,0-1 1 0 0,0 1-1 0 0,-1 0 1 0 0,1 0 0 0 0,-1 0-1 0 0,1-1 1 0 0,-1 1-1 0 0,0 0 1 0 0,0-1-1 0 0,0 1 1 0 0,0-1-1 0 0,0 1 1 0 0,0-1 0 0 0,0 1-1 0 0,0-1 1 0 0,-1 0-1 0 0,-2 3 1 0 0,-6 3 1 0 0,1-1-1 0 0,-2 0 1 0 0,1 0 0 0 0,-1-1 0 0 0,-11 4 0 0 0,-11 6-121 0 0,38-17 53 0 0,0 0-1 0 0,1 0 1 0 0,0 0 0 0 0,-1 1-1 0 0,1 0 1 0 0,0 0 0 0 0,0 0-1 0 0,0 1 1 0 0,-1 0 0 0 0,8 1-1 0 0,-9-1 72 0 0,0 0 1 0 0,0 0-1 0 0,0 1 0 0 0,1 0 0 0 0,-1 0 0 0 0,0 0 1 0 0,0 0-1 0 0,0 0 0 0 0,0 1 0 0 0,-1 0 0 0 0,1 0 1 0 0,0 0-1 0 0,-1 0 0 0 0,1 1 0 0 0,-1-1 0 0 0,5 6 1 0 0,-7-7 3 0 0,0 1 0 0 0,-1-1 0 0 0,0 0 0 0 0,1 1 0 0 0,-1-1 1 0 0,0 1-1 0 0,0-1 0 0 0,0 0 0 0 0,0 1 0 0 0,0-1 0 0 0,0 1 1 0 0,0-1-1 0 0,0 0 0 0 0,0 1 0 0 0,-1-1 0 0 0,1 0 0 0 0,-1 1 1 0 0,1-1-1 0 0,-1 0 0 0 0,1 1 0 0 0,-1-1 0 0 0,0 0 0 0 0,0 0 1 0 0,1 0-1 0 0,-1 0 0 0 0,0 0 0 0 0,-2 2 0 0 0,-27 26 10 0 0,21-21-103 0 0,-1-1 0 0 0,0-1 0 0 0,0 0 0 0 0,-1 0 1 0 0,0-1-1 0 0,0 0 0 0 0,0-1 0 0 0,-17 5 0 0 0,11-13-3846 0 0,12 1-253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5377 0 0,'-4'3'9363'0'0,"-5"6"-5184"0"0,-21 23-2760 0 0,26-24-1370 0 0,0-1 0 0 0,1 1 0 0 0,0 0 0 0 0,0 0 0 0 0,1 0 0 0 0,0 1 0 0 0,1-1 0 0 0,-1 1 1 0 0,1-1-1 0 0,1 1 0 0 0,0-1 0 0 0,0 1 0 0 0,1-1 0 0 0,3 15 0 0 0,-3-17-195 0 0,1 0-1 0 0,-1 0 1 0 0,2 0-1 0 0,-1-1 0 0 0,1 1 1 0 0,-1-1-1 0 0,1 1 1 0 0,1-1-1 0 0,5 7 1 0 0,-6-9-265 0 0,1 1 0 0 0,-1-1 0 0 0,1 0 1 0 0,-1 0-1 0 0,1-1 0 0 0,0 1 0 0 0,0-1 0 0 0,0 0 1 0 0,0 0-1 0 0,1 0 0 0 0,-1-1 0 0 0,1 1 0 0 0,6 0 1 0 0,1 0-4061 0 0,-5 3-611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1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61 5737 0 0,'0'-1'206'0'0,"-1"-1"0"0"0,0 1-1 0 0,0 0 1 0 0,1 0 0 0 0,-1 0-1 0 0,1 0 1 0 0,-1-1 0 0 0,1 1 0 0 0,0 0-1 0 0,-1 0 1 0 0,1-1 0 0 0,0 1-1 0 0,0 0 1 0 0,0-1 0 0 0,0 1 0 0 0,0 0-1 0 0,0-1 1 0 0,0 1 0 0 0,0 0-1 0 0,1 0 1 0 0,-1-1 0 0 0,0 1 0 0 0,1 0-1 0 0,-1 0 1 0 0,1-1 0 0 0,-1 1-1 0 0,1 0 1 0 0,0 0 0 0 0,1-1-1 0 0,0 0-86 0 0,0 0 0 0 0,1 0-1 0 0,0 0 1 0 0,0 0 0 0 0,-1 1-1 0 0,1-1 1 0 0,0 1 0 0 0,0 0-1 0 0,0 0 1 0 0,0 0 0 0 0,5-1-1 0 0,-5 1-34 0 0,0 0 0 0 0,0 1 0 0 0,1-1 0 0 0,-1 1 0 0 0,0 0 0 0 0,1 0 0 0 0,-1 0 0 0 0,0 0 0 0 0,1 0 1 0 0,-1 1-1 0 0,0-1 0 0 0,1 1 0 0 0,-1 0 0 0 0,0 0 0 0 0,0 0 0 0 0,0 1 0 0 0,0-1 0 0 0,0 1 0 0 0,0 0 0 0 0,0-1 0 0 0,0 1 0 0 0,-1 0 0 0 0,1 1 0 0 0,-1-1 0 0 0,1 0 0 0 0,-1 1 0 0 0,0 0 0 0 0,0-1 0 0 0,0 1 0 0 0,0 0 0 0 0,-1 0 0 0 0,1 0 0 0 0,0 4 0 0 0,1-1-86 0 0,-1 1 1 0 0,0 0-1 0 0,0 0 0 0 0,-1 0 0 0 0,1 0 0 0 0,-1 11 0 0 0,-1-9-728 0 0,0-1 0 0 0,-1 1 1 0 0,0 0-1 0 0,0-1 0 0 0,-3 9 0 0 0,2-8-1782 0 0,3 1-2604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2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8426 0 0,'8'-4'5839'0'0,"7"-4"-4729"0"0,18-8-1467 0 0,22 0 952 0 0,-26 15-1540 0 0,-27 2 513 0 0,0-1-1 0 0,0 0 0 0 0,1 1 1 0 0,-1 0-1 0 0,0 0 1 0 0,0-1-1 0 0,0 1 0 0 0,1 0 1 0 0,2 3-1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 6665 0 0,'-11'11'1603'0'0,"13"-7"719"0"0,23-7 2432 0 0,-3-1-3102 0 0,11 4-3342 0 0,-23 0 295 0 0,0 0-1 0 0,1-1 0 0 0,-1 0 0 0 0,0 0 0 0 0,0-1 1 0 0,13-4-1 0 0,-12 3-2508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74 9666 0 0,'0'-1'80'0'0,"0"1"0"0"0,0 0 0 0 0,0 0 0 0 0,-1 0 0 0 0,1 0 0 0 0,0-1-1 0 0,0 1 1 0 0,0 0 0 0 0,0 0 0 0 0,0-1 0 0 0,-1 1 0 0 0,1 0 0 0 0,0 0 0 0 0,0-1 0 0 0,0 1 0 0 0,0 0 0 0 0,0 0 0 0 0,0-1-1 0 0,0 1 1 0 0,0 0 0 0 0,0 0 0 0 0,0-1 0 0 0,0 1 0 0 0,0 0 0 0 0,0 0 0 0 0,0-1 0 0 0,0 1 0 0 0,0 0 0 0 0,0 0-1 0 0,1-1 1 0 0,-1 1 0 0 0,0 0 0 0 0,0 0 0 0 0,0-1 0 0 0,0 1 0 0 0,0 0 0 0 0,1 0 0 0 0,-1 0 0 0 0,0-1 0 0 0,0 1 0 0 0,0 0-1 0 0,0 0 1 0 0,1 0 0 0 0,-1 0 0 0 0,0 0 0 0 0,0-1 0 0 0,1 1 0 0 0,-1 0 0 0 0,0 0 0 0 0,0 0 0 0 0,1 0 0 0 0,-1 0-1 0 0,0 0 1 0 0,0 0 0 0 0,1 0 0 0 0,-1 0 0 0 0,0 0 0 0 0,0 0 0 0 0,1 0 0 0 0,32-4 1011 0 0,-29 3-1036 0 0,0 1 0 0 0,0 0 0 0 0,0 1 0 0 0,1-1 0 0 0,-1 1 0 0 0,0-1 0 0 0,0 1 0 0 0,0 0 0 0 0,0 1 0 0 0,0-1 0 0 0,0 1 0 0 0,-1 0-1 0 0,1 0 1 0 0,0 0 0 0 0,-1 0 0 0 0,5 4 0 0 0,-6-2 85 0 0,0 1 0 0 0,1-1 0 0 0,-2 1-1 0 0,1-1 1 0 0,-1 1 0 0 0,1 0 0 0 0,-1 0 0 0 0,0 0-1 0 0,-1-1 1 0 0,1 1 0 0 0,-1 0 0 0 0,0 0 0 0 0,-1 9-1 0 0,-6 26-1829 0 0,-2-4-6022 0 0</inkml:trace>
  <inkml:trace contextRef="#ctx0" brushRef="#br0" timeOffset="1">205 0 8890 0 0,'0'4'6627'0'0,"0"17"-4411"0"0,1 15-1238 0 0,8 95-519 0 0,-7-117-2292 0 0,1 0 0 0 0,1 0-1 0 0,9 25 1 0 0,-5-25-3236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3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6665 0 0,'-1'0'251'0'0,"0"0"-1"0"0,1 0 0 0 0,-1 0 1 0 0,0 0-1 0 0,1 0 0 0 0,-1 0 0 0 0,1 1 1 0 0,-1-1-1 0 0,0 0 0 0 0,1 0 0 0 0,-1 1 1 0 0,1-1-1 0 0,-1 0 0 0 0,1 1 0 0 0,-1-1 1 0 0,1 1-1 0 0,-1-1 0 0 0,1 0 1 0 0,-1 1-1 0 0,1-1 0 0 0,-1 1 0 0 0,1 0 1 0 0,0-1-1 0 0,-1 1 0 0 0,1-1 0 0 0,0 1 1 0 0,0-1-1 0 0,-1 2 0 0 0,-1 23 1576 0 0,10 24-1933 0 0,-4-34 125 0 0,0 0-1 0 0,13 28 1 0 0,-16-41-64 0 0,0 1 0 0 0,0 0 1 0 0,1-1-1 0 0,-1 0 0 0 0,1 1 0 0 0,-1-1 1 0 0,1 0-1 0 0,0 1 0 0 0,0-1 0 0 0,0 0 1 0 0,0 0-1 0 0,0-1 0 0 0,0 1 0 0 0,0 0 1 0 0,1-1-1 0 0,-1 1 0 0 0,0-1 0 0 0,1 0 1 0 0,0 0-1 0 0,-1 0 0 0 0,1 0 0 0 0,0 0 1 0 0,-1 0-1 0 0,6 0 0 0 0,-7-1 36 0 0,0-1-1 0 0,1 1 1 0 0,-1 0-1 0 0,0 0 1 0 0,0-1 0 0 0,0 1-1 0 0,0-1 1 0 0,1 1-1 0 0,-1-1 1 0 0,0 1 0 0 0,0-1-1 0 0,0 0 1 0 0,0 1-1 0 0,0-1 1 0 0,0 0 0 0 0,0 0-1 0 0,-1 0 1 0 0,1 0-1 0 0,0 0 1 0 0,0 0 0 0 0,0-1-1 0 0,1-2 30 0 0,-1 1-1 0 0,1 0 1 0 0,-1 0-1 0 0,0-1 1 0 0,0 1-1 0 0,-1-1 1 0 0,1-5-1 0 0,0-2 92 0 0,-1-1-1 0 0,-1 1 0 0 0,-3-21 0 0 0,3 27-341 0 0,0 0-1 0 0,-1 0 1 0 0,1 0-1 0 0,-1 0 1 0 0,0 0-1 0 0,0 0 1 0 0,-1 1-1 0 0,0-1 1 0 0,-3-5-1 0 0,3 8-231 0 0,1-1 0 0 0,0 1 0 0 0,0 0 0 0 0,-1 0 1 0 0,1 0-1 0 0,-1 0 0 0 0,0 1 0 0 0,0-1 0 0 0,1 1 0 0 0,-1 0 0 0 0,0-1 0 0 0,0 1 0 0 0,0 0 0 0 0,0 1 0 0 0,-1-1 1 0 0,-3 0-1 0 0,-2 2-2408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5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7810 0 0,'4'3'12865'0'0,"4"3"-8703"0"0,-6 6-3597 0 0,0 0-1 0 0,-1 1 1 0 0,0 22-1 0 0,-1-4-436 0 0,1 27-130 0 0,4 44-159 0 0,-3-91-556 0 0,0 0 0 0 0,1 1 0 0 0,6 17 0 0 0,-9-29 597 0 0,0 1 1 0 0,0-1-1 0 0,0 0 1 0 0,0 1-1 0 0,0-1 0 0 0,0 0 1 0 0,0 1-1 0 0,0-1 1 0 0,0 0-1 0 0,0 0 1 0 0,1 1-1 0 0,-1-1 0 0 0,0 0 1 0 0,0 0-1 0 0,0 1 1 0 0,0-1-1 0 0,0 0 1 0 0,1 0-1 0 0,-1 1 1 0 0,0-1-1 0 0,0 0 0 0 0,1 0 1 0 0,-1 0-1 0 0,0 1 1 0 0,0-1-1 0 0,1 0 1 0 0,-1 0-1 0 0,0 0 0 0 0,0 0 1 0 0,1 0-1 0 0,-1 0 1 0 0,0 0-1 0 0,0 0 1 0 0,1 1-1 0 0,-1-1 1 0 0,0 0-1 0 0,1 0 0 0 0,-1 0 1 0 0,0 0-1 0 0,1 0 1 0 0,-1 0-1 0 0,0-1 1 0 0,0 1-1 0 0,1 0 0 0 0,-1 0 1 0 0,0 0-1 0 0,1 0 1 0 0,-1 0-1 0 0,0 0 1 0 0,0 0-1 0 0,1-1 0 0 0,-1 1 1 0 0,0 0-1 0 0,0 0 1 0 0,0 0-1 0 0,1-1 1 0 0,-1 1-1 0 0,0 0 1 0 0,0 0-1 0 0,0 0 0 0 0,1-1 1 0 0,-1 1-1 0 0,0 0 1 0 0,0-1-1 0 0,9-17-6410 0 0,-4 6 953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5465 0 0,'4'7'1160'0'0,"1"-1"-71"0"0,0 1 63 0 0,2-2 48 0 0,-3-3-112 0 0,2 0-127 0 0,0-1-161 0 0,2 0-192 0 0,-1 0-208 0 0,1-1-176 0 0,0 0-160 0 0,1 0-64 0 0,0-1-72 0 0,1 0-264 0 0,-1 1-536 0 0,0-1-721 0 0,-2-2-487 0 0,0 1-3473 0 0</inkml:trace>
  <inkml:trace contextRef="#ctx0" brushRef="#br0" timeOffset="1">148 0 9658 0 0,'-1'3'1888'0'0,"-2"2"-519"0"0,2 3-281 0 0,-1 1-256 0 0,2 0-200 0 0,1 3-224 0 0,1 1-168 0 0,-1 1-120 0 0,2 0-120 0 0,-1 2-224 0 0,1-2-352 0 0,1 0-456 0 0,-1-2-480 0 0,1-2-369 0 0,-1-1-183 0 0,2-2-3257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8858 0 0,'-1'0'167'0'0,"1"-1"0"0"0,0 1 1 0 0,0 0-1 0 0,0 0 0 0 0,-1-1 1 0 0,1 1-1 0 0,0-1 0 0 0,0 1 0 0 0,0 0 1 0 0,0-1-1 0 0,0 1 0 0 0,0 0 0 0 0,0-1 1 0 0,0 1-1 0 0,0 0 0 0 0,0-1 1 0 0,0 1-1 0 0,0-1 0 0 0,0 1 0 0 0,0 0 1 0 0,0-1-1 0 0,0 1 0 0 0,1 0 1 0 0,-1-1-1 0 0,0 1 0 0 0,0 0 0 0 0,0-1 1 0 0,1 1-1 0 0,-1 0 0 0 0,0 0 0 0 0,0-1 1 0 0,0 1-1 0 0,1 0 0 0 0,-1 0 1 0 0,0-1-1 0 0,1 1 0 0 0,-1 0 0 0 0,0 0 1 0 0,1 0-1 0 0,0-1 0 0 0,19 1 2083 0 0,21 12-1755 0 0,-37-10-538 0 0,0 0 0 0 0,0 0-1 0 0,-1 0 1 0 0,1 1 0 0 0,-1-1-1 0 0,0 1 1 0 0,1 0-1 0 0,-1 0 1 0 0,-1 0 0 0 0,1 0-1 0 0,0 0 1 0 0,-1 1 0 0 0,0-1-1 0 0,1 1 1 0 0,-1 0 0 0 0,-1 0-1 0 0,1-1 1 0 0,1 7 0 0 0,-2-7-568 0 0,-1 1 0 0 0,1-1 0 0 0,-1 1 1 0 0,0-1-1 0 0,0 1 0 0 0,0-1 0 0 0,0 0 1 0 0,-1 1-1 0 0,0-1 0 0 0,1 1 0 0 0,-1-1 1 0 0,0 0-1 0 0,-1 0 0 0 0,1 1 0 0 0,-3 2 1 0 0,0 2-3999 0 0</inkml:trace>
  <inkml:trace contextRef="#ctx0" brushRef="#br0" timeOffset="1">15 158 8674 0 0,'7'11'6245'0'0,"-6"5"-4214"0"0,-1-14-2326 0 0,0 0 0 0 0,0-1-1 0 0,0 1 1 0 0,0 0 0 0 0,0 0 0 0 0,1-1 0 0 0,-1 1 0 0 0,1 0-1 0 0,-1-1 1 0 0,1 1 0 0 0,-1 0 0 0 0,1-1 0 0 0,0 1 0 0 0,0-1 0 0 0,0 1-1 0 0,-1-1 1 0 0,3 3 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4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 3841 0 0,'0'-1'128'0'0,"0"1"0"0"0,0 0 0 0 0,1-1 0 0 0,-1 1 0 0 0,0 0 0 0 0,0 0 0 0 0,0-1 0 0 0,0 1-1 0 0,0 0 1 0 0,1 0 0 0 0,-1 0 0 0 0,0-1 0 0 0,0 1 0 0 0,0 0 0 0 0,0 0 0 0 0,1 0 0 0 0,-1 0 0 0 0,0-1 0 0 0,0 1 0 0 0,1 0 0 0 0,-1 0 0 0 0,0 0 0 0 0,0 0 0 0 0,1 0 0 0 0,-1 0 0 0 0,0 0 0 0 0,0 0 0 0 0,1-1 0 0 0,-1 1 0 0 0,0 0 0 0 0,1 0 0 0 0,-1 0 0 0 0,0 1 0 0 0,0-1 0 0 0,1 0-1 0 0,-1 0 1 0 0,0 0 0 0 0,0 0 0 0 0,1 0 0 0 0,-1 0 0 0 0,6 12 3092 0 0,-2 18-695 0 0,-4-25-2585 0 0,-1 0 0 0 0,0 1 0 0 0,0-1-1 0 0,0-1 1 0 0,0 1 0 0 0,-1 0 0 0 0,1 0-1 0 0,-1 0 1 0 0,-1-1 0 0 0,1 1 0 0 0,-1-1-1 0 0,1 0 1 0 0,-1 0 0 0 0,-1 0 0 0 0,1 0-1 0 0,0 0 1 0 0,-1 0 0 0 0,0-1 0 0 0,0 0-1 0 0,0 0 1 0 0,-7 4 0 0 0,11-6 83 0 0,0-1 0 0 0,-1 0 1 0 0,1 0-1 0 0,0 0 0 0 0,0 0 0 0 0,0 0 1 0 0,0 0-1 0 0,-1 0 0 0 0,1 1 0 0 0,0-1 0 0 0,0 0 1 0 0,0 0-1 0 0,-1 0 0 0 0,1 0 0 0 0,0 0 1 0 0,0 0-1 0 0,0 0 0 0 0,-1 0 0 0 0,1 0 1 0 0,0 0-1 0 0,0 0 0 0 0,-1 0 0 0 0,1 0 0 0 0,0 0 1 0 0,0 0-1 0 0,0-1 0 0 0,-1 1 0 0 0,1 0 1 0 0,0 0-1 0 0,0 0 0 0 0,0 0 0 0 0,0 0 1 0 0,-1 0-1 0 0,1 0 0 0 0,0-1 0 0 0,0 1 0 0 0,0 0 1 0 0,0 0-1 0 0,0 0 0 0 0,-1 0 0 0 0,1-1 1 0 0,0 1-1 0 0,0 0 0 0 0,0 0 0 0 0,0 0 1 0 0,0 0-1 0 0,0-1 0 0 0,0 1 0 0 0,0 0 0 0 0,0 0 1 0 0,0-1-1 0 0,0 1 0 0 0,0 0 0 0 0,0 0 1 0 0,0 0-1 0 0,0-1 0 0 0,0 1 0 0 0,0 0 1 0 0,0 0-1 0 0,0 0 0 0 0,0-1 0 0 0,0 1 0 0 0,0 0 1 0 0,0 0-1 0 0,0 0 0 0 0,0-1 0 0 0,1 0 123 0 0,-1 1 0 0 0,1-1 0 0 0,-1 0 0 0 0,0 0 0 0 0,1 1 0 0 0,-1-1 0 0 0,1 0 0 0 0,-1 1 0 0 0,1-1 0 0 0,0 1 0 0 0,-1-1 0 0 0,1 0-1 0 0,0 1 1 0 0,-1-1 0 0 0,1 1 0 0 0,0 0 0 0 0,0-1 0 0 0,-1 1 0 0 0,1 0 0 0 0,1-1 0 0 0,5 0 88 0 0,0 1 0 0 0,-1 0 0 0 0,1 0 0 0 0,0 1 0 0 0,6 0 0 0 0,17 2-1064 0 0,0-7-3736 0 0,-7 2-3690 0 0,-15-2 3840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1:54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9922 0 0,'14'20'9352'0'0,"-8"-11"-8987"0"0,0 0 0 0 0,-1 1 0 0 0,0 0 0 0 0,-1 0 0 0 0,6 17 1 0 0,-6-7-1 0 0,-1 0 1 0 0,0 0-1 0 0,-1 0 0 0 0,-2 21 1 0 0,0-29-517 0 0,-1 0 0 0 0,0 0 1 0 0,-1 0-1 0 0,-1 0 0 0 0,0-1 1 0 0,0 1-1 0 0,-1-1 0 0 0,-6 13 0 0 0,1-10-3063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1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 5929 0 0,'-4'-1'592'0'0,"0"1"-1"0"0,0 0 0 0 0,0-1 1 0 0,0 1-1 0 0,0 1 0 0 0,0-1 1 0 0,0 1-1 0 0,0-1 0 0 0,0 1 1 0 0,0 0-1 0 0,1 0 0 0 0,-8 4 1 0 0,9-4-519 0 0,0 0-1 0 0,0 0 1 0 0,0 1 0 0 0,1-1 0 0 0,-1 1 0 0 0,1-1-1 0 0,-1 1 1 0 0,1 0 0 0 0,-1-1 0 0 0,1 1 0 0 0,0 0 0 0 0,0 0-1 0 0,0 0 1 0 0,0 0 0 0 0,0 0 0 0 0,0 0 0 0 0,0 0-1 0 0,1 0 1 0 0,-1 0 0 0 0,1 1 0 0 0,0-1 0 0 0,0 0 0 0 0,-1 0-1 0 0,1 0 1 0 0,1 4 0 0 0,-1-4-82 0 0,0 0-1 0 0,1 0 1 0 0,-1 1 0 0 0,1-1 0 0 0,-1 0 0 0 0,1 0-1 0 0,0 0 1 0 0,0 0 0 0 0,0 0 0 0 0,0 0-1 0 0,0 0 1 0 0,0 0 0 0 0,1 0 0 0 0,-1 0-1 0 0,1-1 1 0 0,-1 1 0 0 0,1-1 0 0 0,0 1-1 0 0,-1-1 1 0 0,1 1 0 0 0,0-1 0 0 0,0 0-1 0 0,0 0 1 0 0,0 0 0 0 0,0 0 0 0 0,0 0-1 0 0,0-1 1 0 0,0 1 0 0 0,1 0 0 0 0,-1-1 0 0 0,0 0-1 0 0,0 0 1 0 0,1 1 0 0 0,-1-1 0 0 0,4-1-1 0 0,-2 1-9 0 0,0 0 1 0 0,0 0-1 0 0,-1-1 0 0 0,1 1 0 0 0,0-1 0 0 0,0 0 0 0 0,0 0 0 0 0,-1-1 0 0 0,1 1 0 0 0,-1-1 0 0 0,1 0 1 0 0,-1 0-1 0 0,0 0 0 0 0,1 0 0 0 0,-1 0 0 0 0,0-1 0 0 0,0 1 0 0 0,-1-1 0 0 0,1 0 0 0 0,2-4 1 0 0,-4 6 30 0 0,0 1 1 0 0,-1-1 0 0 0,1 0-1 0 0,-1 0 1 0 0,0 0 0 0 0,1 0-1 0 0,-1 0 1 0 0,0 0 0 0 0,1 0-1 0 0,-1 0 1 0 0,0 0 0 0 0,0 0-1 0 0,0 0 1 0 0,0 0 0 0 0,0 0-1 0 0,0 0 1 0 0,0 0 0 0 0,0 0-1 0 0,0 0 1 0 0,-1 0 0 0 0,1 0-1 0 0,0 0 1 0 0,-1 0 0 0 0,1 0-1 0 0,-1-1 1 0 0,0 1-41 0 0,-1-1 1 0 0,1 1 0 0 0,0 0-1 0 0,-1 0 1 0 0,1-1 0 0 0,-1 1-1 0 0,1 0 1 0 0,-1 1 0 0 0,0-1-1 0 0,1 0 1 0 0,-1 0 0 0 0,-3 0-1 0 0,-1-1-148 0 0,0 1 0 0 0,1 0 0 0 0,-1 0 0 0 0,0 1 0 0 0,0-1 0 0 0,0 1 0 0 0,-10 2 0 0 0,11-1 111 0 0,1 0 1 0 0,-1 1 0 0 0,1 0 0 0 0,0 0-1 0 0,-1 0 1 0 0,1 1 0 0 0,0 0-1 0 0,1-1 1 0 0,-1 1 0 0 0,0 0 0 0 0,1 1-1 0 0,0-1 1 0 0,-1 1 0 0 0,2-1 0 0 0,-1 1-1 0 0,0 0 1 0 0,1 0 0 0 0,-1 0 0 0 0,1 1-1 0 0,0-1 1 0 0,1 0 0 0 0,-1 1 0 0 0,1-1-1 0 0,0 1 1 0 0,0 0 0 0 0,0-1 0 0 0,0 1-1 0 0,1 0 1 0 0,0-1 0 0 0,0 1 0 0 0,0 0-1 0 0,2 8 1 0 0,-1-11 97 0 0,0-1 1 0 0,-1 0-1 0 0,1 0 0 0 0,0 1 1 0 0,0-1-1 0 0,0 0 0 0 0,0 0 0 0 0,0 0 1 0 0,0 0-1 0 0,0 0 0 0 0,1 0 1 0 0,-1 0-1 0 0,0 0 0 0 0,0-1 0 0 0,1 1 1 0 0,-1 0-1 0 0,1-1 0 0 0,-1 1 1 0 0,0-1-1 0 0,1 0 0 0 0,-1 1 1 0 0,2-1-1 0 0,42 8 333 0 0,-35-7-298 0 0,-8-1-18 0 0,0 0 0 0 0,-1 0 0 0 0,1 0-1 0 0,0 1 1 0 0,-1-1 0 0 0,1 0 0 0 0,-1 1 0 0 0,1-1-1 0 0,-1 1 1 0 0,1 0 0 0 0,-1-1 0 0 0,1 1 0 0 0,-1 0-1 0 0,1 0 1 0 0,-1 0 0 0 0,0 0 0 0 0,1 0 0 0 0,-1 0-1 0 0,0 1 1 0 0,0-1 0 0 0,0 0 0 0 0,0 0 0 0 0,0 1-1 0 0,0-1 1 0 0,-1 1 0 0 0,1-1 0 0 0,1 3 0 0 0,-2-2-3 0 0,0 0 0 0 0,-1 1 0 0 0,1-1 0 0 0,0 1 0 0 0,-1-1 0 0 0,1 1 0 0 0,-1-1 0 0 0,0 0 0 0 0,0 1 0 0 0,0-1 0 0 0,0 0 0 0 0,0 0 0 0 0,0 0 0 0 0,-1 0 0 0 0,1 0 0 0 0,-1 0 0 0 0,-3 3 0 0 0,-3 4-115 0 0,9-12-17 0 0,19-12 47 0 0,-2 8-43 0 0,11-4-826 0 0,-13 0-3494 0 0,-10 4-732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1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8162 0 0,'2'1'318'0'0,"0"1"1"0"0,0 0 0 0 0,0 0 0 0 0,0-1-1 0 0,-1 1 1 0 0,1 0 0 0 0,-1 0 0 0 0,0 1-1 0 0,1-1 1 0 0,-1 0 0 0 0,0 0-1 0 0,0 1 1 0 0,0-1 0 0 0,0 0 0 0 0,0 5-1 0 0,6 38 435 0 0,-5-23-669 0 0,0 16-2051 0 0,-3-3-3921 0 0,-5-21 4613 0 0,-10-2 4110 0 0,15-11-2579 0 0,-1-1 0 0 0,1 1-1 0 0,0-1 1 0 0,0 1-1 0 0,0 0 1 0 0,0-1 0 0 0,-1 1-1 0 0,1 0 1 0 0,0 0 0 0 0,0 0-1 0 0,1 0 1 0 0,-1 0-1 0 0,0 0 1 0 0,0 0 0 0 0,0 0-1 0 0,1 0 1 0 0,-1 0-1 0 0,0 1 1 0 0,1-1 0 0 0,-1 0-1 0 0,1 0 1 0 0,0 1-1 0 0,-1-1 1 0 0,1 0 0 0 0,0 1-1 0 0,0-1 1 0 0,0 2 0 0 0,0-1-173 0 0,0 0 0 0 0,0 1 1 0 0,1-1-1 0 0,-1 0 0 0 0,1 0 1 0 0,0 0-1 0 0,0 0 0 0 0,-1 0 1 0 0,1-1-1 0 0,0 1 0 0 0,1 0 1 0 0,-1 0-1 0 0,0-1 0 0 0,0 1 1 0 0,1 0-1 0 0,-1-1 0 0 0,1 1 0 0 0,-1-1 1 0 0,1 0-1 0 0,0 0 0 0 0,0 1 1 0 0,-1-1-1 0 0,1 0 0 0 0,0 0 1 0 0,0-1-1 0 0,0 1 0 0 0,0 0 1 0 0,0-1-1 0 0,0 1 0 0 0,0-1 1 0 0,0 0-1 0 0,4 1 0 0 0,7 0-1097 0 0,0 0-1 0 0,0 0 1 0 0,27-3-1 0 0,-27-5-5968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2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 6913 0 0,'0'-1'171'0'0,"0"1"0"0"0,-1-1 0 0 0,1 1 0 0 0,0-1 0 0 0,0 1 0 0 0,0-1 0 0 0,-1 1 0 0 0,1-1 0 0 0,0 0 0 0 0,0 1 0 0 0,0-1 0 0 0,0 1 0 0 0,0-1 0 0 0,0 1 0 0 0,0-1 0 0 0,1 1 0 0 0,-1-1 0 0 0,0 0 0 0 0,0 1 0 0 0,0-1 0 0 0,0 1 0 0 0,1-1 0 0 0,-1 1 0 0 0,0-1 0 0 0,0 1 0 0 0,1-1 0 0 0,15-9 797 0 0,-12 9-954 0 0,0 0 0 0 0,0 0 0 0 0,0 0 1 0 0,0 0-1 0 0,0 1 0 0 0,6 0 0 0 0,-8-1 38 0 0,0 1-1 0 0,-1 1 0 0 0,1-1 1 0 0,-1 0-1 0 0,1 0 0 0 0,-1 1 1 0 0,1-1-1 0 0,-1 0 1 0 0,1 1-1 0 0,-1 0 0 0 0,0-1 1 0 0,1 1-1 0 0,-1 0 0 0 0,0 0 1 0 0,1-1-1 0 0,-1 1 0 0 0,0 0 1 0 0,0 0-1 0 0,0 1 0 0 0,0-1 1 0 0,0 0-1 0 0,0 0 0 0 0,0 0 1 0 0,0 1-1 0 0,0-1 1 0 0,0 0-1 0 0,-1 1 0 0 0,1-1 1 0 0,-1 1-1 0 0,1-1 0 0 0,-1 1 1 0 0,0-1-1 0 0,1 1 0 0 0,-1 1 1 0 0,0 5 67 0 0,-1 0 1 0 0,0 0 0 0 0,0 0 0 0 0,-1 0-1 0 0,-5 14 1 0 0,5-17-54 0 0,0 1 1 0 0,0-1-1 0 0,1 1 0 0 0,0 0 1 0 0,0 0-1 0 0,0-1 0 0 0,1 11 0 0 0,1-15-44 0 0,-1 0 0 0 0,1 0 0 0 0,0 1 0 0 0,0-1 0 0 0,0 0-1 0 0,0 0 1 0 0,0 0 0 0 0,0 0 0 0 0,0 0 0 0 0,0 0 0 0 0,0 0-1 0 0,1 0 1 0 0,-1-1 0 0 0,0 1 0 0 0,1 0 0 0 0,-1-1 0 0 0,0 1-1 0 0,1-1 1 0 0,-1 1 0 0 0,1-1 0 0 0,-1 0 0 0 0,0 0 0 0 0,1 1-1 0 0,-1-1 1 0 0,1 0 0 0 0,-1 0 0 0 0,1-1 0 0 0,-1 1 0 0 0,1 0-1 0 0,1-1 1 0 0,0 1-376 0 0,1 0 0 0 0,0-1 0 0 0,0 1 0 0 0,0-1 0 0 0,-1 0 0 0 0,1 0 0 0 0,0-1 0 0 0,-1 1-1 0 0,1-1 1 0 0,5-3 0 0 0,16-27-8289 0 0,-22 19 5813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7738 0 0,'-2'7'7016'0'0,"5"22"-5983"0"0,-3-29-967 0 0,2 20 11 0 0,5 32-58 0 0,-7-48-101 0 0,1-1 0 0 0,0 0 0 0 0,0 1-1 0 0,0-1 1 0 0,1 0 0 0 0,-1 0-1 0 0,1 0 1 0 0,0 0 0 0 0,-1 0-1 0 0,1 0 1 0 0,5 4 0 0 0,-7-7 51 0 0,0 0 0 0 0,1 1 1 0 0,-1-1-1 0 0,1 0 0 0 0,-1 0 0 0 0,1 0 0 0 0,-1 0 1 0 0,1 0-1 0 0,-1 0 0 0 0,0 0 0 0 0,1 0 1 0 0,-1 0-1 0 0,1 0 0 0 0,-1 0 0 0 0,1 0 0 0 0,-1 0 1 0 0,1 0-1 0 0,-1 0 0 0 0,1 0 0 0 0,-1 0 1 0 0,0 0-1 0 0,1-1 0 0 0,-1 1 0 0 0,1 0 0 0 0,-1 0 1 0 0,0-1-1 0 0,1 1 0 0 0,-1 0 0 0 0,1 0 1 0 0,-1-1-1 0 0,0 1 0 0 0,0-1 0 0 0,1 1 0 0 0,-1 0 1 0 0,0-1-1 0 0,1 1 0 0 0,-1 0 0 0 0,0-1 1 0 0,0 1-1 0 0,0-1 0 0 0,0 1 0 0 0,1-1 0 0 0,-1 1 1 0 0,0-1-1 0 0,11-29-164 0 0,-6 18-43 0 0,-3 9-389 0 0,1 0 0 0 0,-1 1 1 0 0,1-1-1 0 0,0 1 0 0 0,0-1 0 0 0,0 1 0 0 0,0 0 0 0 0,0 0 0 0 0,0 0 0 0 0,5-1 0 0 0,-1-1-2203 0 0,-4 1 476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3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5553 0 0,'1'12'9424'0'0,"4"18"-5927"0"0,0 0-4860 0 0,17 54 1 0 0,-16-74-2697 0 0,-3-16-890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8722 0 0,'-1'-2'4822'0'0,"6"3"-2047"0"0,14 7-1401 0 0,-14-5-1396 0 0,0-1 0 0 0,0 1 1 0 0,0 0-1 0 0,0 0 0 0 0,0 0 0 0 0,-1 1 0 0 0,7 6 0 0 0,-8-5 132 0 0,-1-1-1 0 0,1 1 0 0 0,-1 0 0 0 0,0 0 0 0 0,-1 0 1 0 0,1 0-1 0 0,-1 0 0 0 0,0 0 0 0 0,0 1 0 0 0,0-1 1 0 0,-1 8-1 0 0,3 15-1215 0 0,6-1-3421 0 0</inkml:trace>
  <inkml:trace contextRef="#ctx0" brushRef="#br0" timeOffset="1">149 56 6193 0 0,'0'2'4703'0'0,"3"20"-391"0"0,8 46-4792 0 0,-10-67 441 0 0,-1 0-1 0 0,1 0 0 0 0,0 1 1 0 0,-1-1-1 0 0,1 0 0 0 0,0 0 1 0 0,0 0-1 0 0,-1 0 0 0 0,1 0 1 0 0,0 0-1 0 0,0 0 0 0 0,0-1 1 0 0,0 1-1 0 0,0 0 0 0 0,0-1 1 0 0,1 1-1 0 0,-1 0 0 0 0,0-1 1 0 0,0 1-1 0 0,0-1 0 0 0,1 0 1 0 0,-1 1-1 0 0,0-1 0 0 0,0 0 1 0 0,1 0-1 0 0,-1 0 0 0 0,0 0 1 0 0,1 0-1 0 0,-1 0 0 0 0,0 0 1 0 0,1 0-1 0 0,-1 0 0 0 0,0-1 1 0 0,0 1-1 0 0,1 0 0 0 0,1-2 1 0 0,-2 2-252 0 0,0-1 1 0 0,0 0-1 0 0,0 0 1 0 0,0 0-1 0 0,0 1 1 0 0,0-1 0 0 0,0 0-1 0 0,0 0 1 0 0,0 0-1 0 0,0 0 1 0 0,0-1 0 0 0,-1 1-1 0 0,1 0 1 0 0,0 0-1 0 0,0-2 1 0 0,-1 0-1592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11082 0 0,'4'-35'13366'0'0,"-3"55"-11931"0"0,-1-17-1414 0 0,12 155 1543 0 0,-9-138-2158 0 0,1 0 0 0 0,0 0-1 0 0,1-1 1 0 0,2 1 0 0 0,14 31-1 0 0,-2-20-4309 0 0,-4-13-2115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8602 0 0,'-1'7'563'0'0,"1"0"-1"0"0,1 1 1 0 0,-1-1 0 0 0,1 0 0 0 0,0 0 0 0 0,1 0-1 0 0,-1 1 1 0 0,2-1 0 0 0,3 9 0 0 0,-5-13-519 0 0,0 0-1 0 0,0 0 1 0 0,1 0-1 0 0,-1-1 1 0 0,1 1 0 0 0,0 0-1 0 0,0-1 1 0 0,0 0 0 0 0,0 1-1 0 0,0-1 1 0 0,0 0-1 0 0,0 0 1 0 0,1 0 0 0 0,-1 0-1 0 0,1-1 1 0 0,0 1 0 0 0,-1 0-1 0 0,1-1 1 0 0,0 0-1 0 0,0 0 1 0 0,0 0 0 0 0,0 0-1 0 0,0 0 1 0 0,6 0 0 0 0,-7-1-55 0 0,0 0 0 0 0,0-1 0 0 0,0 1 0 0 0,0-1 0 0 0,0 0 0 0 0,0 1 0 0 0,0-1 1 0 0,0 0-1 0 0,0 0 0 0 0,0 0 0 0 0,0 0 0 0 0,0 0 0 0 0,-1-1 0 0 0,1 1 0 0 0,0-1 0 0 0,-1 1 1 0 0,1-1-1 0 0,-1 1 0 0 0,0-1 0 0 0,0 0 0 0 0,1 0 0 0 0,-1 1 0 0 0,0-1 0 0 0,0 0 0 0 0,-1 0 1 0 0,1 0-1 0 0,0 0 0 0 0,-1 0 0 0 0,1 0 0 0 0,-1-1 0 0 0,0 1 0 0 0,1 0 0 0 0,-1 0 0 0 0,0-4 1 0 0,0 2-201 0 0,0 0 0 0 0,-1 1 0 0 0,1-1 0 0 0,-1 0 0 0 0,1 0 0 0 0,-1 1 0 0 0,0-1 0 0 0,-1 1 0 0 0,-1-5 0 0 0,2 6-134 0 0,0 0 0 0 0,0 0 0 0 0,0 1 0 0 0,0-1 0 0 0,0 0 0 0 0,-1 0-1 0 0,1 1 1 0 0,-1-1 0 0 0,1 1 0 0 0,-1-1 0 0 0,0 1 0 0 0,0 0 0 0 0,1 0-1 0 0,-1 0 1 0 0,-4-2 0 0 0,-1 2-1083 0 0,2 3-1867 0 0</inkml:trace>
  <inkml:trace contextRef="#ctx0" brushRef="#br0" timeOffset="1">20 50 6585 0 0,'0'0'142'0'0,"0"1"0"0"0,0-1 0 0 0,0 1 0 0 0,1-1 0 0 0,-1 1-1 0 0,0 0 1 0 0,0-1 0 0 0,0 1 0 0 0,0-1 0 0 0,1 1 0 0 0,-1-1-1 0 0,0 1 1 0 0,0-1 0 0 0,1 1 0 0 0,-1-1 0 0 0,0 0 0 0 0,1 1-1 0 0,-1-1 1 0 0,0 1 0 0 0,1-1 0 0 0,-1 0 0 0 0,1 1 0 0 0,-1-1-1 0 0,1 0 1 0 0,-1 1 0 0 0,1-1 0 0 0,-1 0 0 0 0,1 0 0 0 0,-1 0-1 0 0,1 1 1 0 0,-1-1 0 0 0,1 0 0 0 0,-1 0 0 0 0,1 0 0 0 0,-1 0-1 0 0,1 0 1 0 0,-1 0 0 0 0,1 0 0 0 0,0 0 0 0 0,-1 0 0 0 0,1 0-1 0 0,33-8-888 0 0,-9 2-2167 0 0,-6 3-1207 0 0,-10 3 969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3497 0 0,'1'2'623'0'0,"0"0"0"0"0,0 0 0 0 0,-1 0 0 0 0,1 0 0 0 0,-1 0 0 0 0,0 0 0 0 0,0 0 0 0 0,0 0 0 0 0,0 0 0 0 0,0 0 0 0 0,0 0 0 0 0,0 2 0 0 0,-10 37 1684 0 0,9-38-2382 0 0,4-9 263 0 0,-2 4-344 0 0,0 0 0 0 0,1 0-1 0 0,0 0 1 0 0,-1 1 0 0 0,1-1-1 0 0,0 1 1 0 0,0-1 0 0 0,0 1-1 0 0,0-1 1 0 0,0 1 0 0 0,0 0-1 0 0,0 0 1 0 0,0 0-1 0 0,1 0 1 0 0,-1 1 0 0 0,0-1-1 0 0,1 1 1 0 0,2-1 0 0 0,5-2-2574 0 0,0 0-2121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5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8946 0 0,'-1'2'445'0'0,"0"-1"0"0"0,0 0 1 0 0,0 1-1 0 0,0-1 0 0 0,0 1 0 0 0,0-1 1 0 0,1 1-1 0 0,-1 0 0 0 0,1-1 0 0 0,-1 1 1 0 0,1-1-1 0 0,-1 1 0 0 0,1 0 0 0 0,0 2 1 0 0,3 29 1474 0 0,-1-26-1932 0 0,1 0 0 0 0,-1-1 0 0 0,1 1-1 0 0,0-1 1 0 0,0 1 0 0 0,8 9 0 0 0,-10-14 1 0 0,0 0 0 0 0,0-1 0 0 0,0 1 0 0 0,0-1 0 0 0,1 1 0 0 0,-1-1 1 0 0,1 0-1 0 0,-1 1 0 0 0,1-1 0 0 0,-1 0 0 0 0,1 0 0 0 0,0 0 0 0 0,-1 0 0 0 0,1 0 0 0 0,0-1 1 0 0,0 1-1 0 0,0 0 0 0 0,-1-1 0 0 0,1 1 0 0 0,0-1 0 0 0,0 0 0 0 0,0 0 0 0 0,0 0 1 0 0,0 0-1 0 0,0 0 0 0 0,0 0 0 0 0,0 0 0 0 0,0 0 0 0 0,0-1 0 0 0,0 1 0 0 0,-1-1 0 0 0,1 0 1 0 0,0 1-1 0 0,0-1 0 0 0,0 0 0 0 0,2-2 0 0 0,-1 1 23 0 0,-1-1 0 0 0,1 1 0 0 0,-1-1 1 0 0,0 1-1 0 0,0-1 0 0 0,0 0 0 0 0,0 0 0 0 0,0 0 0 0 0,-1 0 0 0 0,1 0 0 0 0,-1-1 1 0 0,0 1-1 0 0,0 0 0 0 0,0 0 0 0 0,-1-1 0 0 0,1 1 0 0 0,-1-1 0 0 0,1 1 0 0 0,-1-1 1 0 0,-1-3-1 0 0,1 4-211 0 0,0-1 0 0 0,-1 1 0 0 0,0 1 0 0 0,1-1 0 0 0,-1 0 0 0 0,0 0 0 0 0,-1 0 0 0 0,1 0 0 0 0,0 1 0 0 0,-1-1 0 0 0,1 0 0 0 0,-1 1 0 0 0,0-1 0 0 0,-4-3 0 0 0,5 5-173 0 0,-1 0-1 0 0,1 0 0 0 0,0 0 0 0 0,-1 0 1 0 0,1 0-1 0 0,-1 0 0 0 0,1 1 0 0 0,-1-1 0 0 0,1 1 1 0 0,-1-1-1 0 0,0 1 0 0 0,1-1 0 0 0,-1 1 0 0 0,0 0 1 0 0,1 0-1 0 0,-1 0 0 0 0,0 0 0 0 0,1 0 1 0 0,-1 0-1 0 0,1 0 0 0 0,-1 1 0 0 0,0-1 0 0 0,1 1 1 0 0,-1-1-1 0 0,1 1 0 0 0,-1-1 0 0 0,1 1 1 0 0,-3 1-1 0 0,-4 3-2344 0 0</inkml:trace>
  <inkml:trace contextRef="#ctx0" brushRef="#br0" timeOffset="1">24 67 3865 0 0,'1'1'309'0'0,"-1"1"1"0"0,1-1-1 0 0,-1 0 0 0 0,1 0 1 0 0,0 0-1 0 0,-1 0 0 0 0,1 0 1 0 0,0 0-1 0 0,0 0 0 0 0,0-1 1 0 0,-1 1-1 0 0,1 0 0 0 0,0 0 1 0 0,0-1-1 0 0,1 1 1 0 0,-1 0-1 0 0,0-1 0 0 0,0 1 1 0 0,0-1-1 0 0,0 0 0 0 0,0 1 1 0 0,0-1-1 0 0,1 0 0 0 0,-1 1 1 0 0,2-1-1 0 0,38-1 1573 0 0,-37 0-2317 0 0,1 0-1 0 0,-1 1 0 0 0,1-1 0 0 0,0 1 1 0 0,-1 1-1 0 0,1-1 0 0 0,-1 1 1 0 0,7 1-1 0 0,-4 4-4024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5097 0 0,'-5'5'724'0'0,"0"0"0"0"0,1 0 0 0 0,0 0 1 0 0,0 1-1 0 0,0 0 0 0 0,0-1 0 0 0,-2 9 0 0 0,-4 10-79 0 0,10-24-599 0 0,0 0-1 0 0,1 0 0 0 0,-1-1 1 0 0,0 1-1 0 0,0 0 1 0 0,0 0-1 0 0,0 0 0 0 0,0 0 1 0 0,0 0-1 0 0,1 0 1 0 0,-1 0-1 0 0,0 0 0 0 0,0 0 1 0 0,0 0-1 0 0,0 0 1 0 0,0 0-1 0 0,1 0 0 0 0,-1 0 1 0 0,0 0-1 0 0,0 0 1 0 0,0 0-1 0 0,0 0 0 0 0,0 0 1 0 0,1 0-1 0 0,-1 0 1 0 0,0 0-1 0 0,0 1 0 0 0,0-1 1 0 0,0 0-1 0 0,0 0 1 0 0,0 0-1 0 0,0 0 0 0 0,1 0 1 0 0,-1 0-1 0 0,0 0 1 0 0,0 0-1 0 0,0 1 0 0 0,0-1 1 0 0,0 0-1 0 0,0 0 1 0 0,0 0-1 0 0,0 0 1 0 0,0 0-1 0 0,0 0 0 0 0,0 1 1 0 0,0-1-1 0 0,0 0 1 0 0,0 0-1 0 0,0 0 0 0 0,0 0 1 0 0,0 0-1 0 0,0 0 1 0 0,0 1-1 0 0,0-1 0 0 0,44-31 1343 0 0,-41 29-1511 0 0,-1 1 1 0 0,1-1-1 0 0,0 1 1 0 0,0-1-1 0 0,0 1 0 0 0,0 0 1 0 0,0 0-1 0 0,0 1 1 0 0,0-1-1 0 0,0 0 1 0 0,0 1-1 0 0,0 0 1 0 0,0 0-1 0 0,6 0 1 0 0,-2 6-5832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8122 0 0,'10'0'6817'0'0,"30"6"-4616"0"0,-37-5-2116 0 0,-1 0 1 0 0,1 0 0 0 0,-1 0 0 0 0,1 0-1 0 0,-1 0 1 0 0,0 0 0 0 0,0 1-1 0 0,1-1 1 0 0,-1 1 0 0 0,0-1-1 0 0,0 1 1 0 0,1 2 0 0 0,-2-3-171 0 0,0 0 0 0 0,0 0 0 0 0,0 0-1 0 0,0 1 1 0 0,-1-1 0 0 0,1 0 0 0 0,0 0 0 0 0,-1 1 0 0 0,1-1 0 0 0,-1 0 0 0 0,0 0 0 0 0,1 1-1 0 0,-1-1 1 0 0,0 1 0 0 0,0-1 0 0 0,0 0 0 0 0,0 1 0 0 0,0-1 0 0 0,0 0 0 0 0,0 1 0 0 0,0-1-1 0 0,0 1 1 0 0,-1-1 0 0 0,0 2 0 0 0,1-3-90 0 0,0 1 0 0 0,0-1-1 0 0,-1 0 1 0 0,1 0 0 0 0,0 1-1 0 0,0-1 1 0 0,-1 0 0 0 0,1 0-1 0 0,0 1 1 0 0,0-1 0 0 0,-1 0-1 0 0,1 0 1 0 0,0 0 0 0 0,-1 0 0 0 0,1 1-1 0 0,0-1 1 0 0,0 0 0 0 0,-1 0-1 0 0,1 0 1 0 0,0 0 0 0 0,-1 0-1 0 0,1 0 1 0 0,0 0 0 0 0,-1 0 0 0 0,1 0-1 0 0,0 0 1 0 0,-1 0 0 0 0,1 0-1 0 0,0 0 1 0 0,-1 0 0 0 0,1 0-1 0 0,0-1 1 0 0,-1 1 0 0 0,1 0 0 0 0,0 0-1 0 0,-1 0 1 0 0,1 0 0 0 0,0-1-1 0 0,0 1 1 0 0,-1 0 0 0 0,1 0-1 0 0,0 0 1 0 0,0-1 0 0 0,-1 1 0 0 0,1 0-1 0 0,0-1 1 0 0,0 1 0 0 0,-1-1-1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14 8538 0 0,'-1'1'335'0'0,"1"1"-1"0"0,-1-1 1 0 0,0 0 0 0 0,0 0 0 0 0,0 0 0 0 0,1 0-1 0 0,-1 1 1 0 0,1-1 0 0 0,-1 0 0 0 0,1 1 0 0 0,-1-1 0 0 0,1 0-1 0 0,0 1 1 0 0,-1-1 0 0 0,1 1 0 0 0,0-1 0 0 0,0 0-1 0 0,0 1 1 0 0,1 2 0 0 0,-1-2-190 0 0,1 1 0 0 0,0 0 0 0 0,0 0 0 0 0,0-1-1 0 0,0 1 1 0 0,0 0 0 0 0,0-1 0 0 0,1 0 0 0 0,2 5 0 0 0,-2-5-165 0 0,-1 0 0 0 0,0-1-1 0 0,0 1 1 0 0,1 0 0 0 0,-1-1 0 0 0,1 0 0 0 0,-1 1 0 0 0,1-1-1 0 0,0 0 1 0 0,0 1 0 0 0,-1-1 0 0 0,1 0 0 0 0,0 0 0 0 0,0-1-1 0 0,0 1 1 0 0,0 0 0 0 0,0-1 0 0 0,0 1 0 0 0,0-1 0 0 0,0 1-1 0 0,0-1 1 0 0,1 0 0 0 0,-1 0 0 0 0,0 0 0 0 0,0 0 0 0 0,0-1-1 0 0,0 1 1 0 0,3-1 0 0 0,-4 0 22 0 0,0 0-1 0 0,0 0 0 0 0,0 0 1 0 0,0 0-1 0 0,0 0 1 0 0,0 0-1 0 0,0 0 1 0 0,0 0-1 0 0,0 0 0 0 0,-1-1 1 0 0,1 1-1 0 0,0 0 1 0 0,-1-1-1 0 0,1 1 1 0 0,-1 0-1 0 0,1-1 1 0 0,-1 1-1 0 0,0-1 0 0 0,0 1 1 0 0,0-1-1 0 0,0 1 1 0 0,0 0-1 0 0,0-1 1 0 0,0 1-1 0 0,0-1 0 0 0,0 1 1 0 0,0-1-1 0 0,-1 1 1 0 0,1-1-1 0 0,-1 1 1 0 0,1 0-1 0 0,-1-1 1 0 0,0 1-1 0 0,-1-2 0 0 0,1-1-47 0 0,-1 0-1 0 0,0 1 1 0 0,0-1-1 0 0,0 1 1 0 0,-1-1-1 0 0,1 1 1 0 0,-1 0-1 0 0,0 0 1 0 0,0 0-1 0 0,0 1 1 0 0,-4-4-1 0 0,5 5 6 0 0,0 0-1 0 0,0 0 1 0 0,0 1-1 0 0,0-1 1 0 0,1 1-1 0 0,-1-1 1 0 0,0 1-1 0 0,0 0 1 0 0,0-1-1 0 0,0 1 1 0 0,0 0-1 0 0,0 1 1 0 0,0-1-1 0 0,0 0 1 0 0,0 0-1 0 0,0 1 1 0 0,1-1-1 0 0,-1 1 1 0 0,0 0-1 0 0,0-1 1 0 0,0 1 0 0 0,1 0-1 0 0,-1 0 1 0 0,0 0-1 0 0,1 0 1 0 0,-1 1-1 0 0,1-1 1 0 0,-1 0-1 0 0,1 1 1 0 0,0-1-1 0 0,-1 1 1 0 0,1-1-1 0 0,0 1 1 0 0,0-1-1 0 0,0 1 1 0 0,-1 2-1 0 0,-1 2 38 0 0,0 0 0 0 0,1 0-1 0 0,0 0 1 0 0,0 0 0 0 0,0 0 0 0 0,0 0-1 0 0,1 1 1 0 0,0-1 0 0 0,0 12-1 0 0,1-16 18 0 0,0 1-1 0 0,0-1 0 0 0,0 1 1 0 0,0 0-1 0 0,0-1 0 0 0,1 1 1 0 0,-1-1-1 0 0,1 0 0 0 0,0 1 1 0 0,-1-1-1 0 0,1 1 0 0 0,0-1 1 0 0,1 0-1 0 0,-1 0 0 0 0,0 0 1 0 0,1 0-1 0 0,-1 1 1 0 0,1-2-1 0 0,-1 1 0 0 0,1 0 1 0 0,0 0-1 0 0,0-1 0 0 0,0 1 1 0 0,0-1-1 0 0,0 1 0 0 0,0-1 1 0 0,1 0-1 0 0,-1 0 0 0 0,0 0 1 0 0,1 0-1 0 0,-1 0 0 0 0,0 0 1 0 0,1-1-1 0 0,-1 1 0 0 0,1-1 1 0 0,-1 0-1 0 0,1 0 0 0 0,-1 0 1 0 0,1 0-1 0 0,-1 0 0 0 0,1 0 1 0 0,2-1-1 0 0,-4 1-19 0 0,1 0-1 0 0,-1 0 1 0 0,0 0 0 0 0,1 0-1 0 0,-1 1 1 0 0,0-1 0 0 0,1 1-1 0 0,-1-1 1 0 0,0 0 0 0 0,0 1-1 0 0,1 0 1 0 0,-1-1-1 0 0,0 1 1 0 0,0 0 0 0 0,0 0-1 0 0,0 0 1 0 0,0-1 0 0 0,0 1-1 0 0,0 0 1 0 0,0 0 0 0 0,0 1-1 0 0,0-1 1 0 0,-1 0-1 0 0,1 0 1 0 0,0 0 0 0 0,-1 0-1 0 0,1 1 1 0 0,-1-1 0 0 0,1 0-1 0 0,-1 1 1 0 0,0-1 0 0 0,1 2-1 0 0,-1-1-47 0 0,0-1-1 0 0,1 0 1 0 0,-1 1-1 0 0,0-1 1 0 0,0 1-1 0 0,0-1 1 0 0,0 1 0 0 0,0-1-1 0 0,0 1 1 0 0,-1-1-1 0 0,1 1 1 0 0,0-1-1 0 0,-1 1 1 0 0,1-1-1 0 0,-1 0 1 0 0,0 1-1 0 0,1-1 1 0 0,-1 0 0 0 0,0 1-1 0 0,0-1 1 0 0,0 0-1 0 0,0 0 1 0 0,0 0-1 0 0,0 0 1 0 0,0 0-1 0 0,0 0 1 0 0,0 0-1 0 0,-2 1 1 0 0,-2-2 82 0 0,7-7 328 0 0,10-6 558 0 0,-8 11-845 0 0,1 1-1 0 0,-1-1 1 0 0,1 1 0 0 0,-1 0 0 0 0,1 1-1 0 0,5-1 1 0 0,22-6-5731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2:06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10786 0 0,'-1'28'6427'0'0,"7"0"-4162"0"0,-5-23-2753 0 0,0 0 0 0 0,1 0-1 0 0,-2-1 1 0 0,1 1-1 0 0,-1 0 1 0 0,1 0-1 0 0,-1 0 1 0 0,-1 0 0 0 0,1 0-1 0 0,-2 7 1 0 0,1-11-2 0 0,0 1 0 0 0,0 0 1 0 0,0-1-1 0 0,0 1 0 0 0,0-1 0 0 0,0 1 1 0 0,0-1-1 0 0,-1 0 0 0 0,1 1 1 0 0,-1-1-1 0 0,1 0 0 0 0,-3 1 1 0 0,2 0 426 0 0,1-1 1 0 0,-1 0 0 0 0,0 0 0 0 0,1 1 0 0 0,-1-1 0 0 0,1 1 0 0 0,-1-1 0 0 0,1 1 0 0 0,0 0-1 0 0,0-1 1 0 0,0 1 0 0 0,-2 3 0 0 0,-2 19 605 0 0,4-20 11 0 0,1-1-1 0 0,0 1 1 0 0,0-1 0 0 0,0 0-1 0 0,1 1 1 0 0,-1-1 0 0 0,1 1-1 0 0,1 3 1 0 0,-1-5-294 0 0,-1-1 1 0 0,1 1-1 0 0,0 0 0 0 0,0 0 1 0 0,0 0-1 0 0,1-1 0 0 0,-1 1 1 0 0,0 0-1 0 0,1-1 0 0 0,-1 1 1 0 0,1-1-1 0 0,-1 0 0 0 0,1 1 1 0 0,0-1-1 0 0,-1 0 0 0 0,1 0 1 0 0,0 0-1 0 0,0 0 0 0 0,0 0 1 0 0,0-1-1 0 0,0 1 0 0 0,0-1 1 0 0,0 1-1 0 0,0-1 0 0 0,3 1 1 0 0,41 1-62 0 0,-16-7-4166 0 0,-30 5 3720 0 0,1 0 0 0 0,-1 0-1 0 0,0-1 1 0 0,1 1-1 0 0,-1 0 1 0 0,1 0 0 0 0,-1-1-1 0 0,1 1 1 0 0,-1 0 0 0 0,0-1-1 0 0,1 1 1 0 0,-1-1 0 0 0,0 1-1 0 0,1 0 1 0 0,-1-1-1 0 0,0 1 1 0 0,1-1 0 0 0,-1 1-1 0 0,0-1 1 0 0,0 1 0 0 0,1-2-1 0 0,0 0-1437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7:39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102 468 3609 0 0,'-1'1'210'0'0,"1"-1"0"0"0,-1 1 0 0 0,0 0 0 0 0,1-1 0 0 0,-1 1 0 0 0,1 0-1 0 0,-1-1 1 0 0,1 1 0 0 0,-1 0 0 0 0,1 0 0 0 0,-1 0 0 0 0,1-1 0 0 0,0 1 0 0 0,-1 0 0 0 0,1 0 0 0 0,0 0 0 0 0,0 0 0 0 0,0 0 0 0 0,0 0 0 0 0,0 0 0 0 0,0 0 0 0 0,0-1 0 0 0,0 1 0 0 0,0 0 0 0 0,0 0 0 0 0,0 0 0 0 0,0 0 0 0 0,1 0-1 0 0,-1 0 1 0 0,0 0 0 0 0,1-1 0 0 0,-1 1 0 0 0,1 0 0 0 0,-1 0 0 0 0,1-1 0 0 0,-1 1 0 0 0,1 0 0 0 0,0 0 0 0 0,-1-1 0 0 0,1 1 0 0 0,0-1 0 0 0,-1 1 0 0 0,1 0 0 0 0,0-1 0 0 0,0 0 0 0 0,1 2 0 0 0,6 2 769 0 0,1 1 0 0 0,-1-1 0 0 0,18 5 0 0 0,-9-2-1315 0 0,16 7 377 0 0,0-1 0 0 0,1-2 0 0 0,1-1 0 0 0,0-2 0 0 0,0-1 0 0 0,0-1 0 0 0,1-3 0 0 0,0 0 0 0 0,0-3 0 0 0,0-1 0 0 0,-1-1 0 0 0,1-2-1 0 0,50-13 1 0 0,-79 16-30 0 0,31-10 373 0 0,0 2 0 0 0,1 2 0 0 0,0 1-1 0 0,58 0 1 0 0,-91 6-321 0 0,-1 0-1 0 0,1 0 1 0 0,-1 0 0 0 0,0-1-1 0 0,1 0 1 0 0,-1 0-1 0 0,0 0 1 0 0,0 0 0 0 0,1-1-1 0 0,-1 0 1 0 0,9-5-1 0 0,-12 5-49 0 0,1 0 0 0 0,-1 0 1 0 0,1 0-1 0 0,-1-1 0 0 0,0 1 0 0 0,0-1 0 0 0,0 1 0 0 0,-1-1 0 0 0,1 0 0 0 0,0 0 0 0 0,-1 0 0 0 0,0 0 0 0 0,0 0 0 0 0,0 0 1 0 0,0 0-1 0 0,0 0 0 0 0,-1 0 0 0 0,1 0 0 0 0,-1-1 0 0 0,0 1 0 0 0,0-3 0 0 0,1-10-6 0 0,-1 0 0 0 0,0 0 0 0 0,-2 1 1 0 0,0-1-1 0 0,0 0 0 0 0,-1 1 0 0 0,-1 0 0 0 0,-1 0 0 0 0,0 0 0 0 0,-1 0 0 0 0,-1 1 0 0 0,0 0 1 0 0,-1 0-1 0 0,0 1 0 0 0,-1 0 0 0 0,0 0 0 0 0,-21-20 0 0 0,5 9 58 0 0,0 2 0 0 0,-2 0 0 0 0,-54-32 0 0 0,65 45 45 0 0,-1 1 0 0 0,0 1 0 0 0,0 0 0 0 0,-1 1 1 0 0,0 1-1 0 0,0 0 0 0 0,-1 2 0 0 0,-30-3 0 0 0,-4 4-8 0 0,0 2-1 0 0,0 2 1 0 0,1 2-1 0 0,-1 3 1 0 0,-70 18-1 0 0,108-21-115 0 0,1 1-1 0 0,0 1 0 0 0,0 1 0 0 0,1 0 0 0 0,0 0 0 0 0,0 2 0 0 0,1-1 1 0 0,0 2-1 0 0,0-1 0 0 0,1 2 0 0 0,1-1 0 0 0,-1 2 0 0 0,2-1 0 0 0,0 1 1 0 0,0 1-1 0 0,1 0 0 0 0,0 0 0 0 0,1 0 0 0 0,1 1 0 0 0,-8 24 0 0 0,13-29-298 0 0,0-1 0 0 0,1 0 0 0 0,0 0 0 0 0,0 0 0 0 0,0 1-1 0 0,1-1 1 0 0,1 0 0 0 0,-1 0 0 0 0,1 0 0 0 0,1 0 0 0 0,0 0-1 0 0,0-1 1 0 0,0 1 0 0 0,1-1 0 0 0,0 0 0 0 0,6 9 0 0 0,5 5-2129 0 0,0 0 1 0 0,2-1-1 0 0,36 33 1 0 0,-28-30-1712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7:4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279 214 3105 0 0,'-7'-2'438'0'0,"0"0"0"0"0,1 0 0 0 0,-1 1 0 0 0,0 0 0 0 0,0 1-1 0 0,0-1 1 0 0,0 2 0 0 0,0-1 0 0 0,0 1 0 0 0,0-1 0 0 0,0 2 0 0 0,0-1 0 0 0,0 1 0 0 0,1 0 0 0 0,-1 1 0 0 0,1-1 0 0 0,-1 1 0 0 0,1 1 0 0 0,0-1 0 0 0,0 1 0 0 0,1 0 0 0 0,-1 0 0 0 0,1 1 0 0 0,0 0 0 0 0,-6 5 0 0 0,7-5-370 0 0,1 0 1 0 0,-1 0-1 0 0,1 0 0 0 0,0 0 1 0 0,0 1-1 0 0,0-1 1 0 0,1 1-1 0 0,-1 0 0 0 0,1-1 1 0 0,1 1-1 0 0,-1 0 1 0 0,1 0-1 0 0,0 0 0 0 0,1 1 1 0 0,-1-1-1 0 0,1 0 1 0 0,0 0-1 0 0,1 0 1 0 0,0 0-1 0 0,0 0 0 0 0,0 0 1 0 0,0 0-1 0 0,1 0 1 0 0,0 0-1 0 0,0 0 0 0 0,1-1 1 0 0,0 1-1 0 0,6 8 1 0 0,0-1-96 0 0,1-1 0 0 0,0-1 0 0 0,1 0 1 0 0,1 0-1 0 0,-1-1 0 0 0,2-1 0 0 0,-1 0 1 0 0,1 0-1 0 0,24 11 0 0 0,-6-6-42 0 0,0-1 0 0 0,1-2 0 0 0,46 11-1 0 0,-33-12-18 0 0,1-3-1 0 0,-1-2 0 0 0,1-1 0 0 0,72-5 1 0 0,-84-1 57 0 0,-1-2 1 0 0,1-1-1 0 0,-1-2 1 0 0,-1-1-1 0 0,1-2 0 0 0,59-27 1 0 0,-81 32 33 0 0,-1 0 0 0 0,1-1 1 0 0,-1-1-1 0 0,-1 0 0 0 0,1 0 0 0 0,-1-1 0 0 0,-1 0 0 0 0,1-1 1 0 0,-1 0-1 0 0,-1 0 0 0 0,0 0 0 0 0,0-1 0 0 0,-1 0 1 0 0,0-1-1 0 0,-1 1 0 0 0,0-1 0 0 0,0 0 0 0 0,-1-1 1 0 0,-1 1-1 0 0,0-1 0 0 0,-1 1 0 0 0,0-1 0 0 0,0 0 1 0 0,-1 0-1 0 0,-1 0 0 0 0,0 1 0 0 0,-1-1 0 0 0,0 0 1 0 0,-1 0-1 0 0,0 0 0 0 0,-1 1 0 0 0,-6-18 0 0 0,4 16 79 0 0,-2 1-1 0 0,0-1 0 0 0,0 1 0 0 0,-1 0 1 0 0,0 0-1 0 0,-1 1 0 0 0,-1 0 1 0 0,0 1-1 0 0,0 0 0 0 0,-1 0 0 0 0,0 1 1 0 0,0 1-1 0 0,-1 0 0 0 0,-1 0 1 0 0,1 2-1 0 0,-1-1 0 0 0,0 1 1 0 0,-17-4-1 0 0,6 2 290 0 0,-1 2 0 0 0,0 1-1 0 0,0 0 1 0 0,0 2 0 0 0,-1 1 0 0 0,1 2 0 0 0,-1 0 0 0 0,0 1 0 0 0,-34 7-1 0 0,-2 4-55 0 0,1 3 0 0 0,0 3 0 0 0,-68 29 0 0 0,88-29-544 0 0,1 2 1 0 0,1 1-1 0 0,1 2 1 0 0,0 2-1 0 0,-44 39 0 0 0,50-30-2578 0 0,15-8-4064 0 0,13-17 710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0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39 5401 0 0,'-19'0'358'0'0,"0"0"0"0"0,0 2 0 0 0,1 1-1 0 0,-1 0 1 0 0,0 1 0 0 0,1 1 0 0 0,0 1 0 0 0,0 0 0 0 0,1 1-1 0 0,0 1 1 0 0,0 1 0 0 0,1 1 0 0 0,0 0 0 0 0,0 1 0 0 0,-23 21-1 0 0,31-25-207 0 0,-5 4 226 0 0,0 0 0 0 0,1 1-1 0 0,0 0 1 0 0,1 1 0 0 0,-10 15-1 0 0,18-23-345 0 0,1-1 0 0 0,-1 1 0 0 0,1 0 0 0 0,1 0 0 0 0,-1 0 0 0 0,0 0-1 0 0,1 0 1 0 0,0 0 0 0 0,1 0 0 0 0,-1 0 0 0 0,1 1 0 0 0,0-1 0 0 0,0 0 0 0 0,0 0-1 0 0,1 1 1 0 0,0-1 0 0 0,0 0 0 0 0,0 0 0 0 0,1 0 0 0 0,3 9 0 0 0,2-1-40 0 0,0-1 0 0 0,0 1 1 0 0,1-1-1 0 0,1-1 0 0 0,0 0 0 0 0,0 0 1 0 0,1-1-1 0 0,1 0 0 0 0,0-1 0 0 0,0 0 1 0 0,1 0-1 0 0,0-1 0 0 0,0-1 0 0 0,18 8 1 0 0,4 1-58 0 0,1-3 1 0 0,-1-1-1 0 0,2-1 0 0 0,50 8 1 0 0,-49-13 46 0 0,-1-2 0 0 0,0-1 0 0 0,1-2 0 0 0,-1-2 0 0 0,1-1 1 0 0,-1-1-1 0 0,0-2 0 0 0,0-2 0 0 0,0-2 0 0 0,-1 0 0 0 0,48-21 0 0 0,-76 27 28 0 0,0-1-1 0 0,-1 1 0 0 0,1-1 1 0 0,-1-1-1 0 0,0 1 1 0 0,0-1-1 0 0,0 0 1 0 0,-1 0-1 0 0,1-1 0 0 0,-1 1 1 0 0,-1-1-1 0 0,1 0 1 0 0,6-11-1 0 0,-9 10 17 0 0,1 1 0 0 0,-1 0-1 0 0,0-1 1 0 0,0 0 0 0 0,-1 1 0 0 0,0-1-1 0 0,0 0 1 0 0,-1 0 0 0 0,0 1 0 0 0,0-1-1 0 0,0 0 1 0 0,-1 0 0 0 0,0 0 0 0 0,0 1 0 0 0,-4-10-1 0 0,1 2 53 0 0,-1 1 0 0 0,0-1 0 0 0,-2 1 0 0 0,1 0 1 0 0,-1 0-1 0 0,-1 1 0 0 0,-1 0 0 0 0,-16-19 0 0 0,10 16 43 0 0,-1 0 0 0 0,0 1 0 0 0,-1 1 1 0 0,0 1-1 0 0,-27-14 0 0 0,-1 4 292 0 0,-2 2-1 0 0,0 2 1 0 0,-1 2-1 0 0,-64-13 1 0 0,90 24-255 0 0,-1 2 0 0 0,1 0 0 0 0,-1 1 0 0 0,0 1 0 0 0,0 1 0 0 0,-40 6 0 0 0,54-5-391 0 0,-1 1-1 0 0,0 0 0 0 0,1 1 1 0 0,0-1-1 0 0,-1 2 0 0 0,1 0 0 0 0,0 0 1 0 0,1 0-1 0 0,-1 1 0 0 0,1 0 1 0 0,0 1-1 0 0,0 0 0 0 0,1 0 1 0 0,0 1-1 0 0,0 0 0 0 0,0 0 0 0 0,1 1 1 0 0,-8 10-1 0 0,13-15-414 0 0,-1 0 1 0 0,1 0-1 0 0,0 0 0 0 0,0 0 0 0 0,0 0 1 0 0,0 0-1 0 0,0 0 0 0 0,1 1 0 0 0,-1 2 1 0 0,1 7-3612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5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13 9818 0 0,'-19'7'5476'0'0,"15"-5"-4660"0"0,0 0 1 0 0,0 0-1 0 0,0-1 1 0 0,0 0-1 0 0,-1 0 0 0 0,1 0 1 0 0,0 0-1 0 0,-1-1 1 0 0,-7 1-1 0 0,12-1-783 0 0,0-1-1 0 0,0 1 0 0 0,0 0 1 0 0,0 0-1 0 0,-1-1 1 0 0,1 1-1 0 0,0 0 0 0 0,0 0 1 0 0,0 0-1 0 0,0-1 1 0 0,0 1-1 0 0,0 0 0 0 0,0 0 1 0 0,0-1-1 0 0,0 1 0 0 0,0 0 1 0 0,0 0-1 0 0,1-1 1 0 0,-1 1-1 0 0,0 0 0 0 0,0 0 1 0 0,0 0-1 0 0,0-1 1 0 0,0 1-1 0 0,0 0 0 0 0,0 0 1 0 0,1 0-1 0 0,-1-1 0 0 0,0 1 1 0 0,0 0-1 0 0,0 0 1 0 0,0 0-1 0 0,1 0 0 0 0,-1 0 1 0 0,0-1-1 0 0,0 1 0 0 0,0 0 1 0 0,1 0-1 0 0,-1 0 1 0 0,0 0-1 0 0,0 0 0 0 0,0 0 1 0 0,1 0-1 0 0,-1 0 1 0 0,0 0-1 0 0,0 0 0 0 0,1 0 1 0 0,-1 0-1 0 0,0 0 0 0 0,14-7 235 0 0,10 1-422 0 0,1 2 0 0 0,0 1 0 0 0,1 0 0 0 0,-1 2 0 0 0,40 4 1 0 0,-41 1-3592 0 0,-24-4 3272 0 0,1 0-1 0 0,0 0 0 0 0,-1 1 1 0 0,1-1-1 0 0,-1 0 0 0 0,1 0 1 0 0,0 1-1 0 0,-1-1 0 0 0,5 7-4746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02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 86 2072 0 0,'-7'-5'1088'0'0,"-1"1"0"0"0,0 0 0 0 0,0 1-1 0 0,0-1 1 0 0,0 2 0 0 0,-15-4 0 0 0,8 3-167 0 0,-1 1 1 0 0,0 1-1 0 0,-17 0 0 0 0,-7 3 435 0 0,-76 15-1 0 0,91-12-1139 0 0,-1 2-1 0 0,1 0 1 0 0,-42 19-1 0 0,59-23-209 0 0,-1 1-1 0 0,1 0 0 0 0,1 1 1 0 0,-1 0-1 0 0,1 0 0 0 0,-1 1 0 0 0,2 0 1 0 0,-1 0-1 0 0,1 1 0 0 0,0 0 1 0 0,0 0-1 0 0,0 0 0 0 0,1 0 1 0 0,-6 12-1 0 0,9-13-22 0 0,0-1 0 0 0,0 1 0 0 0,1 0 1 0 0,-1 0-1 0 0,1 0 0 0 0,1 0 0 0 0,-1 0 0 0 0,1 0 0 0 0,0 0 0 0 0,0 0 1 0 0,1 0-1 0 0,-1 0 0 0 0,3 7 0 0 0,0-4-24 0 0,0 0 1 0 0,1 0-1 0 0,0 0 1 0 0,0 0-1 0 0,1-1 1 0 0,0 0-1 0 0,10 13 1 0 0,2-2-37 0 0,1-1 0 0 0,0 0 1 0 0,2-1-1 0 0,0-1 0 0 0,29 18 1 0 0,1-4-61 0 0,0-1 0 0 0,2-3 0 0 0,1-2 1 0 0,77 24-1 0 0,-89-37 49 0 0,0-1 0 0 0,1-2 1 0 0,0-2-1 0 0,0-2 0 0 0,0-1 1 0 0,74-6-1 0 0,-53-3-135 0 0,99-21 0 0 0,-140 21 215 0 0,1 0 0 0 0,-1-2 0 0 0,-1 0 0 0 0,0-1 1 0 0,0-1-1 0 0,0-2 0 0 0,33-23 0 0 0,-48 30 41 0 0,1-1 0 0 0,-2 1 0 0 0,1-1 0 0 0,0 0 0 0 0,-1 0 0 0 0,0-1 0 0 0,-1 1 0 0 0,1-1 0 0 0,-1 0 0 0 0,0-1 0 0 0,-1 1 0 0 0,0-1-1 0 0,0 1 1 0 0,-1-1 0 0 0,0 0 0 0 0,0 0 0 0 0,-1 0 0 0 0,1-13 0 0 0,-2 10 1 0 0,-1 0-1 0 0,0 0 1 0 0,-1 0-1 0 0,0 0 1 0 0,-1 1-1 0 0,0-1 0 0 0,-1 0 1 0 0,0 1-1 0 0,-1 0 1 0 0,0 0-1 0 0,0 0 1 0 0,-1 1-1 0 0,-8-10 1 0 0,-6-6 54 0 0,-1 2 0 0 0,-1 0 0 0 0,-1 1 0 0 0,0 2 0 0 0,-2 0 1 0 0,-1 2-1 0 0,0 0 0 0 0,-1 2 0 0 0,-1 1 0 0 0,0 2 1 0 0,-1 0-1 0 0,-1 2 0 0 0,0 1 0 0 0,0 1 0 0 0,-1 2 0 0 0,-35-4 1 0 0,22 9-42 0 0,-1 1 1 0 0,0 3 0 0 0,1 1 0 0 0,-1 3 0 0 0,1 1 0 0 0,1 2 0 0 0,-1 2-1 0 0,-61 25 1 0 0,86-27-603 0 0,1 0 0 0 0,0 1 1 0 0,-26 19-1 0 0,-15 18-6141 0 0,46-35 1950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3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8658 0 0,'-4'6'373'0'0,"0"-1"0"0"0,1 1 0 0 0,0 0 0 0 0,0 0 0 0 0,1 0-1 0 0,-1 0 1 0 0,1 1 0 0 0,1-1 0 0 0,-1 1 0 0 0,1-1 0 0 0,0 1 0 0 0,0 8 0 0 0,1 11 548 0 0,5 47 0 0 0,-3-48-810 0 0,4 21-425 0 0,18 65 0 0 0,-22-100-46 0 0,-1-10 273 0 0,1 13-2519 0 0,-6-8-2057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90 5985 0 0,'-1'1'250'0'0,"0"0"-1"0"0,0 0 1 0 0,1 0-1 0 0,-1 0 1 0 0,0 0-1 0 0,1 0 1 0 0,-1 0-1 0 0,1 0 1 0 0,-1 0-1 0 0,1 0 1 0 0,0 0-1 0 0,-1 1 1 0 0,1-1-1 0 0,0 0 1 0 0,0 0-1 0 0,0 0 1 0 0,-1 1-1 0 0,1-1 1 0 0,1 0-1 0 0,-1 0 1 0 0,0 0-1 0 0,0 1 1 0 0,0-1-1 0 0,1 0 1 0 0,-1 0-1 0 0,1 2 1 0 0,9 33 620 0 0,-4-23-750 0 0,0 1 0 0 0,1-1 0 0 0,14 20 0 0 0,-20-30-127 0 0,1 0 1 0 0,0-1-1 0 0,0 1 0 0 0,1 0 0 0 0,-1-1 0 0 0,0 1 0 0 0,1-1 0 0 0,0 0 0 0 0,-1 0 0 0 0,1 0 0 0 0,0 0 0 0 0,0 0 1 0 0,0-1-1 0 0,1 1 0 0 0,-1-1 0 0 0,0 0 0 0 0,0 0 0 0 0,1 0 0 0 0,-1 0 0 0 0,0-1 0 0 0,6 1 0 0 0,-6-2 26 0 0,0 0 0 0 0,0 0 0 0 0,0 0 0 0 0,0-1 0 0 0,0 1 0 0 0,0-1 0 0 0,-1 1 0 0 0,1-1 0 0 0,-1 0 0 0 0,1 0 0 0 0,-1-1-1 0 0,0 1 1 0 0,1 0 0 0 0,-1-1 0 0 0,3-5 0 0 0,28-47 487 0 0,-27 44-487 0 0,9-16-431 0 0,28-54 1308 0 0,-19 25-6973 0 0,-21 49 859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4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19 6377 0 0,'-1'-1'196'0'0,"0"1"0"0"0,0-1-1 0 0,0 1 1 0 0,0 0-1 0 0,0 0 1 0 0,0-1-1 0 0,0 1 1 0 0,0 0 0 0 0,0 0-1 0 0,0 0 1 0 0,0 0-1 0 0,0 0 1 0 0,0 0 0 0 0,0 0-1 0 0,0 1 1 0 0,0-1-1 0 0,0 0 1 0 0,0 0-1 0 0,0 1 1 0 0,0-1 0 0 0,0 1-1 0 0,0-1 1 0 0,0 1-1 0 0,0-1 1 0 0,1 1-1 0 0,-1-1 1 0 0,0 1 0 0 0,-1 1-1 0 0,1 0-87 0 0,1 0 0 0 0,-1-1-1 0 0,1 1 1 0 0,0 0 0 0 0,0 0-1 0 0,0-1 1 0 0,-1 1 0 0 0,2 0-1 0 0,-1 0 1 0 0,0-1 0 0 0,0 1-1 0 0,0 0 1 0 0,1 0 0 0 0,-1-1-1 0 0,2 3 1 0 0,1 6-84 0 0,1 0-1 0 0,1 0 1 0 0,0 0-1 0 0,9 13 1 0 0,-6-13-23 0 0,0 0 0 0 0,1 0 0 0 0,0-1 1 0 0,13 10-1 0 0,-19-16 4 0 0,1 0 0 0 0,-1-1-1 0 0,1 0 1 0 0,-1 1 0 0 0,1-1 0 0 0,0 0 0 0 0,0-1 0 0 0,0 1 0 0 0,0-1 0 0 0,0 0 0 0 0,0 0 0 0 0,0 0-1 0 0,1 0 1 0 0,-1-1 0 0 0,0 1 0 0 0,7-2 0 0 0,-9 1 7 0 0,-1-1 0 0 0,1 1 0 0 0,-1-1 0 0 0,1 0 0 0 0,-1 0 0 0 0,1 0 0 0 0,-1 0 0 0 0,1 0 0 0 0,-1 0 0 0 0,0 0 0 0 0,0-1 0 0 0,1 1 0 0 0,-1 0 0 0 0,0-1 0 0 0,0 1 0 0 0,0-1 0 0 0,0 1 0 0 0,-1-1 0 0 0,1 1 0 0 0,0-1 0 0 0,-1 0 0 0 0,1 1 0 0 0,-1-1 0 0 0,0 0 0 0 0,1 0 0 0 0,-1 1 0 0 0,0-1 0 0 0,0 0 0 0 0,0 0 0 0 0,0-2 0 0 0,-1-9-42 0 0,1 1 0 0 0,-2-1 1 0 0,-2-11-1 0 0,3 18-80 0 0,0-3-706 0 0,-1-1 1 0 0,-1 1 0 0 0,-4-14-1 0 0,5 20 42 0 0,0-1 0 0 0,0 1 0 0 0,0 0 1 0 0,0-1-1 0 0,0 1 0 0 0,-1 0 0 0 0,-2-3 0 0 0,-5-1-2407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5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5553 0 0,'10'-4'4855'0'0,"10"-13"-3747"0"0,-18 15-803 0 0,13-10 24 0 0,-1 1-1 0 0,18-11 0 0 0,-26 19-543 0 0,-1 0-1 0 0,1 0 0 0 0,-1 1 0 0 0,1-1 1 0 0,0 1-1 0 0,0 0 0 0 0,0 1 0 0 0,0 0 1 0 0,13-1-1 0 0,-7 4-4962 0 0,-10 4 1811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3 102 6713 0 0,'0'0'110'0'0,"0"0"0"0"0,-1-1 0 0 0,1 1 0 0 0,0 0 1 0 0,0-1-1 0 0,0 1 0 0 0,-1-1 0 0 0,1 1 0 0 0,0-1 0 0 0,0 1 0 0 0,0-1 0 0 0,0 1 0 0 0,0 0 0 0 0,0-1 0 0 0,0 1 0 0 0,0-1 0 0 0,0 1 0 0 0,0-1 0 0 0,0 1 0 0 0,0-1 0 0 0,0 1 0 0 0,0-1 0 0 0,0 1 0 0 0,1 0 0 0 0,-1-1 0 0 0,0 1 0 0 0,0-1 0 0 0,0 1 0 0 0,1-1 0 0 0,-1 1 0 0 0,0 0 0 0 0,1-1 0 0 0,-1 1 0 0 0,0 0 0 0 0,1-1 0 0 0,-1 1 0 0 0,0 0 0 0 0,1 0 0 0 0,-1-1 0 0 0,1 1 0 0 0,-1 0 0 0 0,0 0 0 0 0,1 0 0 0 0,-1-1 0 0 0,1 1 0 0 0,-1 0 0 0 0,1 0 0 0 0,29-12 360 0 0,-22 10-109 0 0,7-5-280 0 0,-1-1-1 0 0,0 0 0 0 0,0-1 1 0 0,-1 0-1 0 0,17-17 0 0 0,-25 22-119 0 0,-9 8 157 0 0,1 0 1 0 0,0 0-1 0 0,-1 0 0 0 0,1 0 0 0 0,1 0 1 0 0,-1 1-1 0 0,1 0 0 0 0,-1-1 0 0 0,1 1 0 0 0,1 0 1 0 0,-1 0-1 0 0,-1 10 0 0 0,2-12-130 0 0,0 0 0 0 0,1 0 0 0 0,0 1-1 0 0,0-1 1 0 0,0 0 0 0 0,0 0 0 0 0,0 0 0 0 0,0 1-1 0 0,1-1 1 0 0,0 0 0 0 0,-1 0 0 0 0,1 0 0 0 0,1 0 0 0 0,-1 0-1 0 0,0 0 1 0 0,1 0 0 0 0,-1 0 0 0 0,1-1 0 0 0,0 1-1 0 0,0-1 1 0 0,0 1 0 0 0,0-1 0 0 0,0 1 0 0 0,4 2-1 0 0,-5-5-219 0 0,-1 1 0 0 0,1-1 0 0 0,0 0 0 0 0,-1 1 0 0 0,1-1 0 0 0,-1 0 0 0 0,1 0 0 0 0,0 0 0 0 0,-1 1 0 0 0,1-1 0 0 0,-1 0 0 0 0,1 0 0 0 0,0 0 0 0 0,-1 0 0 0 0,1 0 0 0 0,0 0 0 0 0,-1 0 0 0 0,1 0-1 0 0,0 0 1 0 0,-1 0 0 0 0,1-1 0 0 0,-1 1 0 0 0,1 0 0 0 0,0 0 0 0 0,-1 0 0 0 0,2-1 0 0 0,5-3-4458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7394 0 0,'1'2'1144'0'0,"1"1"-440"0"0,2 0-168 0 0,1-1-128 0 0,-3-3-112 0 0,1 1-80 0 0,1-1-80 0 0,1-1-48 0 0,1 0-40 0 0,0-1-16 0 0,1 1-48 0 0,0-1-232 0 0,0-1-480 0 0,-1 1-376 0 0,1 1-16 0 0,-3 0 191 0 0,-2 0 193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6849 0 0,'1'-2'295'0'0,"1"1"1"0"0,0-1-1 0 0,0 1 0 0 0,0 0 0 0 0,-1 0 0 0 0,1-1 0 0 0,1 1 0 0 0,-1 1 0 0 0,0-1 0 0 0,0 0 0 0 0,0 0 0 0 0,0 1 0 0 0,0-1 0 0 0,3 1 0 0 0,4-3 275 0 0,11-8-27 0 0,-16 9-477 0 0,0 0 0 0 0,0-1 0 0 0,0 1 0 0 0,0 1 0 0 0,0-1 0 0 0,0 1 0 0 0,0-1 0 0 0,5 0-1 0 0,-8 3-34 0 0,-1-1-1 0 0,0 0 1 0 0,1 1-1 0 0,-1-1 0 0 0,0 0 1 0 0,0 1-1 0 0,1-1 0 0 0,-1 1 1 0 0,0-1-1 0 0,0 0 1 0 0,0 1-1 0 0,1-1 0 0 0,-1 1 1 0 0,0-1-1 0 0,0 0 0 0 0,0 1 1 0 0,0-1-1 0 0,0 1 1 0 0,0-1-1 0 0,0 1 0 0 0,0-1 1 0 0,0 1-1 0 0,0-1 0 0 0,0 0 1 0 0,0 1-1 0 0,0-1 1 0 0,0 1-1 0 0,-1-1 0 0 0,1 1 1 0 0,0-1-1 0 0,0 0 1 0 0,0 1-1 0 0,-1-1 0 0 0,1 0 1 0 0,0 1-1 0 0,0-1 0 0 0,-1 1 1 0 0,1-1-1 0 0,-1 1 1 0 0,-10 19 252 0 0,11-20-271 0 0,-2 4 20 0 0,1 0 0 0 0,-1 0 1 0 0,1 0-1 0 0,0 0 0 0 0,0 0 0 0 0,0 0 0 0 0,1 0 0 0 0,0 0 0 0 0,-1 0 0 0 0,2 1 0 0 0,-1-1 0 0 0,0 0 0 0 0,1 0 0 0 0,1 6 0 0 0,-2-8-20 0 0,1 0 1 0 0,-1 0-1 0 0,1 0 0 0 0,-1 0 0 0 0,1 0 1 0 0,0 0-1 0 0,0 0 0 0 0,0 0 1 0 0,0 0-1 0 0,0 0 0 0 0,0 0 1 0 0,1-1-1 0 0,-1 1 0 0 0,0 0 0 0 0,1-1 1 0 0,-1 1-1 0 0,1-1 0 0 0,0 0 1 0 0,0 0-1 0 0,-1 1 0 0 0,1-1 1 0 0,0 0-1 0 0,0 0 0 0 0,0-1 0 0 0,0 1 1 0 0,0 0-1 0 0,0-1 0 0 0,0 1 1 0 0,4 0-1 0 0,-4-2 7 0 0,0 1 0 0 0,0-1 0 0 0,0 0 0 0 0,0 1 0 0 0,0-1 0 0 0,0 0 0 0 0,0 0 0 0 0,0 0 0 0 0,0 0 0 0 0,-1-1 0 0 0,1 1 0 0 0,0 0 0 0 0,-1-1 0 0 0,1 1 0 0 0,-1-1 0 0 0,0 1 0 0 0,1-1 0 0 0,-1 0 0 0 0,0 0 0 0 0,0 1 0 0 0,0-1 0 0 0,0 0 0 0 0,0 0 0 0 0,-1 0 0 0 0,1 0 0 0 0,0 0 0 0 0,-1 0 0 0 0,0-1 0 0 0,1-1 0 0 0,0 1-39 0 0,-1 0 0 0 0,1 0 0 0 0,-1 0 0 0 0,0 0 1 0 0,1-1-1 0 0,-1 1 0 0 0,-1 0 0 0 0,1 0 0 0 0,0 0 0 0 0,-1 0 0 0 0,1 0 0 0 0,-1 0 0 0 0,0 0 0 0 0,0 0 0 0 0,-1 0 1 0 0,1 0-1 0 0,0 0 0 0 0,-1 0 0 0 0,-2-2 0 0 0,3 3-84 0 0,0 1-1 0 0,-1-1 1 0 0,1 1-1 0 0,-1 0 1 0 0,0-1 0 0 0,1 1-1 0 0,-1 0 1 0 0,0 0-1 0 0,0 0 1 0 0,0 0 0 0 0,0 1-1 0 0,1-1 1 0 0,-1 1 0 0 0,0-1-1 0 0,0 1 1 0 0,0-1-1 0 0,0 1 1 0 0,-1 0 0 0 0,1 0-1 0 0,0 0 1 0 0,0 0-1 0 0,0 0 1 0 0,0 1 0 0 0,0-1-1 0 0,0 0 1 0 0,0 1-1 0 0,0 0 1 0 0,1-1 0 0 0,-4 3-1 0 0,3-2 66 0 0,-1 1-1 0 0,2 0 0 0 0,-1 0 1 0 0,0 0-1 0 0,0 0 0 0 0,1 0 0 0 0,-1 0 1 0 0,1 0-1 0 0,-1 0 0 0 0,1 1 1 0 0,0-1-1 0 0,0 1 0 0 0,0-1 0 0 0,0 1 1 0 0,0-1-1 0 0,1 1 0 0 0,-1-1 1 0 0,1 1-1 0 0,0-1 0 0 0,0 1 1 0 0,0 0-1 0 0,0 3 0 0 0,1 6 174 0 0,1 0-1 0 0,1-1 1 0 0,6 21 0 0 0,-5-20 520 0 0,0 0 1 0 0,3 25-1 0 0,-7-27-299 0 0,0-10-346 0 0,0 0 0 0 0,0 0 0 0 0,0 0 0 0 0,0 1-1 0 0,0-1 1 0 0,0 0 0 0 0,0 0 0 0 0,0 0 0 0 0,0 0 0 0 0,0 1 0 0 0,0-1-1 0 0,0 0 1 0 0,0 0 0 0 0,0 0 0 0 0,0 0 0 0 0,0 1 0 0 0,0-1 0 0 0,0 0-1 0 0,0 0 1 0 0,0 0 0 0 0,0 0 0 0 0,0 1 0 0 0,0-1 0 0 0,0 0 0 0 0,0 0-1 0 0,0 0 1 0 0,0 0 0 0 0,0 0 0 0 0,1 1 0 0 0,-1-1 0 0 0,0 0 0 0 0,0 0-1 0 0,0 0 1 0 0,0 0 0 0 0,0 0 0 0 0,0 0 0 0 0,1 0 0 0 0,-1 0 0 0 0,0 0-1 0 0,0 1 1 0 0,0-1 0 0 0,0 0 0 0 0,1 0 0 0 0,-1 0 0 0 0,0 0 0 0 0,0 0 0 0 0,0 0-1 0 0,0 0 1 0 0,1 0 0 0 0,-1 0 0 0 0,0 0 0 0 0,0 0 0 0 0,0 0 0 0 0,0 0-1 0 0,1 0 1 0 0,-1 0 0 0 0,0-1 0 0 0,0 1 0 0 0,0 0 0 0 0,0 0 0 0 0,1 0-1 0 0,-1 0 1 0 0,0 0 0 0 0,0 0 0 0 0,0 0 0 0 0,0 0 0 0 0,1-1 0 0 0,16-2 180 0 0,-5 0-312 0 0,0 0 1 0 0,0 0-1 0 0,-1-1 1 0 0,0-1-1 0 0,19-10 1 0 0,-5 3-4434 0 0,-13 6-1058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9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7322 0 0,'-2'6'641'0'0,"1"0"1"0"0,-1 0 0 0 0,1 0 0 0 0,1 0-1 0 0,-1 0 1 0 0,1 1 0 0 0,0-1 0 0 0,2 7-1 0 0,9 54 1990 0 0,-4-33-1925 0 0,12 37 66 0 0,-10-40-2680 0 0,-1-1-5300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65 4513 0 0,'0'0'130'0'0,"-1"0"-1"0"0,1 0 1 0 0,0 0 0 0 0,0 0-1 0 0,-1 0 1 0 0,1 0 0 0 0,0 0-1 0 0,0 0 1 0 0,-1 0 0 0 0,1 0 0 0 0,0 0-1 0 0,0 0 1 0 0,0 0 0 0 0,-1 0-1 0 0,1 0 1 0 0,0 0 0 0 0,0 0-1 0 0,0 1 1 0 0,-1-1 0 0 0,1 0-1 0 0,0 0 1 0 0,0 0 0 0 0,0 0 0 0 0,0 0-1 0 0,-1 1 1 0 0,1-1 0 0 0,0 0-1 0 0,0 0 1 0 0,0 0 0 0 0,0 0-1 0 0,0 1 1 0 0,0-1 0 0 0,-1 0-1 0 0,1 0 1 0 0,0 0 0 0 0,0 1 0 0 0,0-1-1 0 0,0 0 1 0 0,0 0 0 0 0,0 1-1 0 0,0-1 1 0 0,0 0 0 0 0,0 0-1 0 0,0 1 1 0 0,0-1 0 0 0,2 20 2229 0 0,7 18-1139 0 0,-8-35-1221 0 0,-1 0 0 0 0,1 0 0 0 0,1-1 0 0 0,-1 1 1 0 0,0 0-1 0 0,1 0 0 0 0,-1-1 0 0 0,1 1 0 0 0,0 0 1 0 0,0-1-1 0 0,0 0 0 0 0,0 1 0 0 0,0-1 0 0 0,1 0 1 0 0,-1 0-1 0 0,0 0 0 0 0,1-1 0 0 0,0 1 0 0 0,-1-1 1 0 0,1 1-1 0 0,0-1 0 0 0,0 0 0 0 0,0 0 0 0 0,0 0 0 0 0,0 0 1 0 0,0-1-1 0 0,4 1 0 0 0,-3-1-7 0 0,0 0 0 0 0,1 0 0 0 0,-1-1 1 0 0,0 0-1 0 0,0 0 0 0 0,1 0 0 0 0,-1 0 0 0 0,0-1 0 0 0,0 1 0 0 0,0-1 0 0 0,0 0 1 0 0,-1 0-1 0 0,1-1 0 0 0,-1 1 0 0 0,1-1 0 0 0,-1 0 0 0 0,0 0 0 0 0,0 0 1 0 0,3-4-1 0 0,5-6 69 0 0,0-1 1 0 0,-2-1 0 0 0,0 0-1 0 0,13-28 1 0 0,-8-3-6452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10602 0 0,'-4'0'1184'0'0,"-1"-1"-1"0"0,1 2 1 0 0,0-1-1 0 0,0 0 1 0 0,0 1-1 0 0,0 0 0 0 0,0 0 1 0 0,0 0-1 0 0,-8 4 1 0 0,45 3 2498 0 0,-2-6-3189 0 0,1-2 0 0 0,54-7 0 0 0,-16 1-2628 0 0,0 6-6384 0 0,-57 1 4072 0 0,-1 1-2617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4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 7138 0 0,'-1'0'177'0'0,"1"1"0"0"0,0-1 1 0 0,-1 0-1 0 0,1-1 0 0 0,-1 1 1 0 0,1 0-1 0 0,0 0 0 0 0,-1 0 1 0 0,1 0-1 0 0,-1 0 0 0 0,1 0 1 0 0,0 0-1 0 0,-1-1 0 0 0,1 1 1 0 0,0 0-1 0 0,-1 0 0 0 0,1 0 1 0 0,0-1-1 0 0,-1 1 0 0 0,1 0 1 0 0,0 0-1 0 0,0-1 0 0 0,-1 1 1 0 0,1 0-1 0 0,0-1 0 0 0,0 1 1 0 0,-1 0-1 0 0,1-1 0 0 0,0 1 1 0 0,0-1-1 0 0,0 1 0 0 0,0 0 1 0 0,0-1-1 0 0,-1 1 0 0 0,1-1 1 0 0,15-7 1767 0 0,32-2-2353 0 0,-42 10 838 0 0,2-2-351 0 0,1 1 0 0 0,-1 0 1 0 0,0 0-1 0 0,1 1 0 0 0,-1 0 1 0 0,0 0-1 0 0,10 2 0 0 0,-14-1 28 0 0,0 0 0 0 0,-1 0 0 0 0,0 0-1 0 0,1 0 1 0 0,-1 1 0 0 0,1-1 0 0 0,-1 1-1 0 0,0-1 1 0 0,0 1 0 0 0,0 0 0 0 0,0 0-1 0 0,0 0 1 0 0,-1 0 0 0 0,1 0 0 0 0,0 1-1 0 0,-1-1 1 0 0,0 0 0 0 0,1 1 0 0 0,-1-1-1 0 0,0 1 1 0 0,0-1 0 0 0,1 6 0 0 0,3 14 345 0 0,0 0 1 0 0,3 41-1 0 0,-3-16-2200 0 0,3-2-5110 0 0,-5-38 3918 0 0,5 1-1713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50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3201 0 0,'2'23'7818'0'0,"8"14"-5596"0"0,0-2-2085 0 0,-8-23-230 0 0,8 38-326 0 0,-3-17-3948 0 0,-7-35 4301 0 0,0-1 0 0 0,0 1-1 0 0,-1-1 1 0 0,2 1 0 0 0,-1 0 0 0 0,0-1-1 0 0,0 1 1 0 0,1-1 0 0 0,0 1 0 0 0,-1 0-1 0 0,1-1 1 0 0,0 1 0 0 0,0 0 0 0 0,0-1 0 0 0,0 1-1 0 0,1 0 1 0 0,-1 0 0 0 0,0 0 0 0 0,1 0-1 0 0,0 0 1 0 0,-1 1 0 0 0,1-1 0 0 0,2-1-1 0 0,7-6 229 0 0,0 0 0 0 0,25-13 0 0 0,-16 9-1838 0 0,-14 9-1434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5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8202 0 0,'-6'24'7667'0'0,"2"3"-3970"0"0,2 55-3197 0 0,2-65 45 0 0,1 10-1463 0 0,1-16-1442 0 0,6-19-3012 0 0,-4 2 5386 0 0,0 1-1 0 0,0 0 0 0 0,1 0 1 0 0,0 1-1 0 0,0-1 0 0 0,0 1 1 0 0,0 0-1 0 0,1 0 0 0 0,0 1 1 0 0,0-1-1 0 0,0 2 0 0 0,0-1 1 0 0,0 0-1 0 0,0 1 0 0 0,1 0 1 0 0,-1 1-1 0 0,1-1 0 0 0,0 1 1 0 0,-1 1-1 0 0,8-1 0 0 0,-13 1-173 0 0,0 0-1 0 0,-1 0 1 0 0,1 0-1 0 0,0 0 1 0 0,-1 1-1 0 0,1-1 1 0 0,0 0-1 0 0,-1 0 1 0 0,1 1-1 0 0,-1-1 0 0 0,1 0 1 0 0,0 1-1 0 0,-1-1 1 0 0,1 0-1 0 0,-1 1 1 0 0,1-1-1 0 0,-1 1 1 0 0,1-1-1 0 0,-1 1 1 0 0,1-1-1 0 0,-1 1 1 0 0,0-1-1 0 0,1 1 1 0 0,-1 0-1 0 0,0-1 1 0 0,0 1-1 0 0,1-1 0 0 0,-1 1 1 0 0,0 0-1 0 0,0-1 1 0 0,0 1-1 0 0,0 0 1 0 0,1-1-1 0 0,-1 2 1 0 0,-1 5-3726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51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8466 0 0,'4'2'1047'0'0,"0"0"1"0"0,1 0-1 0 0,-1-1 1 0 0,1 0-1 0 0,0 0 0 0 0,5 1 1 0 0,31-3 814 0 0,-24-1-1848 0 0,-1-2 0 0 0,29-8 0 0 0,-34 7-281 0 0,-12 2 259 0 0,0 3 56 0 0,0 0 0 0 0,0 0-1 0 0,0 0 1 0 0,0 0 0 0 0,0 1-1 0 0,-1-1 1 0 0,1 0 0 0 0,0 1 0 0 0,0-1-1 0 0,0 1 1 0 0,0-1 0 0 0,1 1-1 0 0,-1 0 1 0 0,0-1 0 0 0,0 1-1 0 0,0 0 1 0 0,0 0 0 0 0,0 0-1 0 0,-2 3 136 0 0,1-1-1 0 0,-1 1 0 0 0,1 0 0 0 0,0-1 1 0 0,0 1-1 0 0,1 0 0 0 0,-1 0 1 0 0,1 0-1 0 0,0 0 0 0 0,0 0 0 0 0,0 1 1 0 0,0-1-1 0 0,1 0 0 0 0,0 0 1 0 0,0 1-1 0 0,0-1 0 0 0,0 0 0 0 0,1 0 1 0 0,1 8-1 0 0,0-4-432 0 0,0 0 1 0 0,0 0-1 0 0,8 15 1 0 0,15 15-6412 0 0,-19-32 2497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06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 5633 0 0,'-1'-1'509'0'0,"-1"1"-1"0"0,0-1 1 0 0,1 0-1 0 0,-1 0 1 0 0,0 1-1 0 0,1-1 1 0 0,-1 1-1 0 0,0-1 1 0 0,0 1-1 0 0,1 0 1 0 0,-1 0-1 0 0,0 0 0 0 0,0 0 1 0 0,0 0-1 0 0,1 0 1 0 0,-1 0-1 0 0,0 1 1 0 0,0-1-1 0 0,1 0 1 0 0,-1 1-1 0 0,-2 0 1 0 0,2 1-336 0 0,0 0 0 0 0,0-1 0 0 0,0 1 0 0 0,0 0 0 0 0,1 0 0 0 0,-1 0 0 0 0,0 0 0 0 0,1 1 0 0 0,0-1 0 0 0,-1 0 0 0 0,1 1 0 0 0,0-1 0 0 0,0 0 0 0 0,-1 5 0 0 0,0 4-114 0 0,-1 0 1 0 0,1 0-1 0 0,1 0 0 0 0,0 0 1 0 0,1 1-1 0 0,0-1 0 0 0,1 0 1 0 0,0 1-1 0 0,1-1 0 0 0,0 0 1 0 0,0 0-1 0 0,2 0 0 0 0,5 16 1 0 0,-5-19-236 0 0,-1-1 0 0 0,1 1 1 0 0,1-1-1 0 0,-1 0 0 0 0,1 0 1 0 0,0 0-1 0 0,1-1 0 0 0,9 9 0 0 0,-12-11-335 0 0,1-1-1 0 0,1 0 1 0 0,-1-1-1 0 0,0 1 0 0 0,1-1 1 0 0,-1 1-1 0 0,1-1 1 0 0,0-1-1 0 0,0 1 0 0 0,0-1 1 0 0,0 0-1 0 0,0 0 1 0 0,0 0-1 0 0,9 0 0 0 0,-13-1 255 0 0,1 0-1 0 0,-1 0 0 0 0,1 0 1 0 0,-1 0-1 0 0,1 0 0 0 0,-1-1 1 0 0,1 1-1 0 0,-1 0 1 0 0,1-1-1 0 0,-1 1 0 0 0,0-1 1 0 0,1 0-1 0 0,-1 1 0 0 0,0-1 1 0 0,1 0-1 0 0,-1 0 0 0 0,0 0 1 0 0,0 0-1 0 0,0 0 1 0 0,2-2-1 0 0,4-1-2793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07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37 6665 0 0,'-16'-15'6088'0'0,"28"15"-3388"0"0,-6 0-2555 0 0,2 0-183 0 0,31-1-399 0 0,-38 1 420 0 0,0 0-1 0 0,0 0 0 0 0,0-1 1 0 0,0 1-1 0 0,1 0 0 0 0,-1 0 0 0 0,0-1 1 0 0,0 1-1 0 0,0 0 0 0 0,0-1 1 0 0,0 1-1 0 0,0-1 0 0 0,0 0 1 0 0,0 1-1 0 0,0-1 0 0 0,0 0 0 0 0,0 1 1 0 0,0-1-1 0 0,0 0 0 0 0,-1 0 1 0 0,1 0-1 0 0,0 0 0 0 0,-1 0 1 0 0,1 0-1 0 0,0-1 0 0 0,-1 1 8 0 0,0 1 0 0 0,0 0 0 0 0,0 0 0 0 0,0 0 1 0 0,0 0-1 0 0,0 0 0 0 0,0-1 0 0 0,0 1 0 0 0,0 0 0 0 0,0 0 0 0 0,0 0 0 0 0,0 0 0 0 0,0 0 0 0 0,0 0 0 0 0,0-1 1 0 0,0 1-1 0 0,0 0 0 0 0,0 0 0 0 0,0 0 0 0 0,0 0 0 0 0,-1 0 0 0 0,1 0 0 0 0,0 0 0 0 0,0 0 0 0 0,0-1 0 0 0,0 1 0 0 0,0 0 1 0 0,0 0-1 0 0,0 0 0 0 0,-1 0 0 0 0,1 0 0 0 0,0 0 0 0 0,0 0 0 0 0,0 0 0 0 0,0 0 0 0 0,0 0 0 0 0,-1 0 0 0 0,1 0 0 0 0,0 0 1 0 0,0 0-1 0 0,0 0 0 0 0,0 0 0 0 0,0 0 0 0 0,0 0 0 0 0,-1 0 0 0 0,1 0 0 0 0,0 0 0 0 0,0 0 0 0 0,0 0 0 0 0,-12 4 91 0 0,-9 5 401 0 0,17-5-273 0 0,0-1 1 0 0,1 1-1 0 0,-1 0 1 0 0,1 0 0 0 0,0 0-1 0 0,0 0 1 0 0,0 1-1 0 0,0-1 1 0 0,1 1-1 0 0,0 0 1 0 0,0-1-1 0 0,0 1 1 0 0,1 0-1 0 0,-1 0 1 0 0,1 0-1 0 0,1 1 1 0 0,-2 7 0 0 0,2-6-165 0 0,0 0 0 0 0,0 0 0 0 0,0 0 0 0 0,1 0 0 0 0,0 0 0 0 0,0 0 0 0 0,1 0 0 0 0,-1-1 1 0 0,2 1-1 0 0,-1 0 0 0 0,1-1 0 0 0,6 11 0 0 0,-8-15-43 0 0,0-1-1 0 0,0 1 1 0 0,1 0 0 0 0,-1-1-1 0 0,0 0 1 0 0,1 1 0 0 0,-1-1-1 0 0,1 0 1 0 0,0 0 0 0 0,0 0-1 0 0,3 2 1 0 0,-3-2-366 0 0,0-1 0 0 0,0 1 0 0 0,0-1 0 0 0,0 1 0 0 0,0-1 0 0 0,0 0 0 0 0,0 0 0 0 0,0 0 0 0 0,0 0 0 0 0,0 0 0 0 0,1-1 0 0 0,-1 1 0 0 0,0-1 0 0 0,0 1 0 0 0,3-2 0 0 0,-2 0-321 0 0,1 1 0 0 0,-1-1 0 0 0,1 0 0 0 0,-1 0 0 0 0,0-1 0 0 0,0 1 0 0 0,0-1 0 0 0,3-3 0 0 0,8-15 98 0 0,20-70-4553 0 0,-22 53 6983 0 0,-7 26 5126 0 0,-6 34 675 0 0,-1-7-7403 0 0,-3 28 915 0 0,3-33-1126 0 0,0 1-1 0 0,1 0 1 0 0,0 0-1 0 0,1 0 1 0 0,0 0-1 0 0,0-1 1 0 0,5 22 0 0 0,-5-32-56 0 0,0 0 1 0 0,0 1 0 0 0,0-1 0 0 0,0 0 0 0 0,0 1 0 0 0,0-1 0 0 0,1 0-1 0 0,-1 1 1 0 0,0-1 0 0 0,0 0 0 0 0,0 1 0 0 0,0-1 0 0 0,1 0 0 0 0,-1 0-1 0 0,0 1 1 0 0,0-1 0 0 0,1 0 0 0 0,-1 0 0 0 0,0 1 0 0 0,0-1 0 0 0,1 0 0 0 0,-1 0-1 0 0,0 0 1 0 0,1 1 0 0 0,-1-1 0 0 0,0 0 0 0 0,1 0 0 0 0,-1 0 0 0 0,0 0-1 0 0,1 0 1 0 0,-1 0 0 0 0,0 0 0 0 0,1 0 0 0 0,-1 0 0 0 0,0 0 0 0 0,1 0 0 0 0,-1 0-1 0 0,0 0 1 0 0,1 0 0 0 0,-1 0 0 0 0,1 0 0 0 0,-1 0 0 0 0,0 0 0 0 0,1 0-1 0 0,-1-1 1 0 0,0 1 0 0 0,18-18-1068 0 0,10-27-3883 0 0,-25 37 3493 0 0,25-52-3233 0 0,-25 52 5079 0 0,-1 1 1 0 0,0-1-1 0 0,0 0 1 0 0,0 0-1 0 0,1-15 0 0 0,-4 57 9270 0 0,0 8-4858 0 0,3 2-4743 0 0,-1-35-878 0 0,0 0 0 0 0,1 0 0 0 0,0 1 0 0 0,0-1 0 0 0,1 0 0 0 0,7 16 0 0 0,-10-24 399 0 0,1 0 1 0 0,-1 0-1 0 0,1-1 0 0 0,-1 1 0 0 0,1 0 0 0 0,-1 0 0 0 0,1-1 1 0 0,-1 1-1 0 0,1 0 0 0 0,0-1 0 0 0,-1 1 0 0 0,1 0 0 0 0,0-1 1 0 0,-1 1-1 0 0,1-1 0 0 0,0 1 0 0 0,0-1 0 0 0,0 0 0 0 0,1 1 1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07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8154 0 0,'9'1'7405'0'0,"3"8"-4509"0"0,6 12-1156 0 0,-14-14-1598 0 0,-1-1 1 0 0,0 1-1 0 0,0 0 0 0 0,-1 0 1 0 0,0 0-1 0 0,0 0 0 0 0,-1 1 1 0 0,0-1-1 0 0,0 0 0 0 0,0 12 1 0 0,-2 9-156 0 0,-6 41 1 0 0,0-9-3436 0 0,8-59 3026 0 0,-1 0 0 0 0,0 1 0 0 0,0-1 0 0 0,0 1 0 0 0,0-1 0 0 0,0 1-1 0 0,0-1 1 0 0,0 1 0 0 0,-1-1 0 0 0,1 1 0 0 0,0-1 0 0 0,-1 0 0 0 0,1 1 0 0 0,-1-1 0 0 0,1 0 0 0 0,-1 1 0 0 0,0-1 0 0 0,0 0 0 0 0,1 0 0 0 0,-1 1 0 0 0,0-1-1 0 0,0 0 1 0 0,0 0 0 0 0,0 0 0 0 0,-1 0 0 0 0,-1 1 0 0 0,0 6-3797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52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7602 0 0,'0'1'280'0'0,"-1"-1"0"0"0,0 0 0 0 0,0 1 0 0 0,1-1 0 0 0,-1 1 0 0 0,0-1 1 0 0,1 1-1 0 0,-1-1 0 0 0,1 1 0 0 0,-1 0 0 0 0,1-1 0 0 0,-1 1 0 0 0,1 0 1 0 0,-1-1-1 0 0,1 1 0 0 0,-1 0 0 0 0,1 0 0 0 0,0-1 0 0 0,0 1 0 0 0,-1 0 1 0 0,1 0-1 0 0,0 0 0 0 0,0-1 0 0 0,0 1 0 0 0,0 0 0 0 0,0 0 0 0 0,0 0 1 0 0,0 0-1 0 0,0 0 0 0 0,0 35 979 0 0,1-28-794 0 0,0 16-175 0 0,2 1-1 0 0,0-1 0 0 0,8 26 0 0 0,-1-3-2654 0 0,-3 1-5722 0 0,-6-39 3149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5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59 11715 0 0,'-2'4'513'0'0,"1"-1"1"0"0,1 1 0 0 0,-1 0 0 0 0,0 1 0 0 0,1-1-1 0 0,0 0 1 0 0,0 0 0 0 0,0 0 0 0 0,1 0 0 0 0,-1 0 0 0 0,1 0-1 0 0,0 0 1 0 0,2 5 0 0 0,-1-4-403 0 0,0 0 0 0 0,0 0 0 0 0,1-1 0 0 0,-1 1 0 0 0,1-1 0 0 0,0 0 0 0 0,0 0 0 0 0,1 0 0 0 0,-1 0 0 0 0,5 3 0 0 0,-4-4-144 0 0,-1 0 0 0 0,1-1 0 0 0,0 1-1 0 0,0-1 1 0 0,0 0 0 0 0,0 0 0 0 0,0 0-1 0 0,0 0 1 0 0,1-1 0 0 0,-1 1-1 0 0,0-1 1 0 0,1-1 0 0 0,-1 1 0 0 0,1 0-1 0 0,-1-1 1 0 0,1 0 0 0 0,0 0-1 0 0,-1 0 1 0 0,1-1 0 0 0,-1 0 0 0 0,1 0-1 0 0,-1 0 1 0 0,0 0 0 0 0,1 0-1 0 0,7-5 1 0 0,-5 1 104 0 0,1-1 0 0 0,-1 1 1 0 0,0-2-1 0 0,0 1 0 0 0,-1-1 0 0 0,1 0 0 0 0,-2 0 0 0 0,1-1 1 0 0,4-9-1 0 0,16-32-1618 0 0,-13 2-6813 0 0,-12 39 5621 0 0,-1 2-1670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5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41 6689 0 0,'-3'-2'778'0'0,"1"0"-1"0"0,-1-1 0 0 0,1 1 0 0 0,-1-1 0 0 0,1 0 0 0 0,0 1 1 0 0,-4-7-1 0 0,6 9-683 0 0,0-1 1 0 0,0 1-1 0 0,0 0 0 0 0,0-1 1 0 0,0 1-1 0 0,0 0 1 0 0,0-1-1 0 0,0 1 1 0 0,0 0-1 0 0,0-1 0 0 0,0 1 1 0 0,0 0-1 0 0,0-1 1 0 0,0 1-1 0 0,0 0 1 0 0,0-1-1 0 0,0 1 0 0 0,0 0 1 0 0,0-1-1 0 0,1 1 1 0 0,-1 0-1 0 0,0-1 1 0 0,0 1-1 0 0,0 0 0 0 0,1 0 1 0 0,-1-1-1 0 0,0 1 1 0 0,0 0-1 0 0,1 0 1 0 0,-1-1-1 0 0,20-4-34 0 0,-18 5 12 0 0,0 0 0 0 0,0 0-1 0 0,0 0 1 0 0,1 0 0 0 0,-1 1 0 0 0,0-1-1 0 0,0 0 1 0 0,0 1 0 0 0,0-1 0 0 0,0 1-1 0 0,0 0 1 0 0,0 0 0 0 0,0 0 0 0 0,-1 0-1 0 0,1 0 1 0 0,0 0 0 0 0,0 0 0 0 0,-1 0 0 0 0,1 1-1 0 0,-1-1 1 0 0,1 1 0 0 0,-1-1 0 0 0,1 1-1 0 0,-1 0 1 0 0,0 0 0 0 0,0-1 0 0 0,0 1-1 0 0,0 0 1 0 0,0 0 0 0 0,0 0 0 0 0,-1 0-1 0 0,1 0 1 0 0,-1 0 0 0 0,1 0 0 0 0,-1 0-1 0 0,0 0 1 0 0,0 3 0 0 0,1 10-261 0 0,-1 0-1 0 0,-1-1 1 0 0,0 1-1 0 0,-5 20 1 0 0,2-8-1414 0 0,4-21 1287 0 0,-1 1 0 0 0,-1-1 0 0 0,1 0 0 0 0,-1 1-1 0 0,0-1 1 0 0,-5 8 0 0 0,7-12 340 0 0,-1-1 0 0 0,1 0 0 0 0,-1 0 0 0 0,0 0 0 0 0,1 0-1 0 0,-1 1 1 0 0,0-1 0 0 0,0 0 0 0 0,0 0 0 0 0,0-1 0 0 0,0 1 0 0 0,0 0 0 0 0,0 0 0 0 0,0 0-1 0 0,0-1 1 0 0,-1 1 0 0 0,1 0 0 0 0,0-1 0 0 0,0 1 0 0 0,-1-1 0 0 0,1 0 0 0 0,0 1 0 0 0,-1-1-1 0 0,1 0 1 0 0,0 0 0 0 0,-1 0 0 0 0,1 0 0 0 0,0 0 0 0 0,-1 0 0 0 0,1 0 0 0 0,0 0 0 0 0,-1-1-1 0 0,1 1 1 0 0,0 0 0 0 0,-1-1 0 0 0,1 1 0 0 0,0-1 0 0 0,-2 0 0 0 0,41-5 1076 0 0,-6 5-1378 0 0,24 2 177 0 0,-19 5-8222 0 0,-30-4 4024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 13555 0 0,'-13'-8'7581'0'0,"22"7"-3912"0"0,24 9-2192 0 0,8 9-925 0 0,39 22 0 0 0,-64-31-522 0 0,-1 1 1 0 0,0 1-1 0 0,-1 1 0 0 0,-1 0 0 0 0,21 20 0 0 0,-34-29 3 0 0,1-1 0 0 0,0 1 0 0 0,-1-1 1 0 0,1 1-1 0 0,-1-1 0 0 0,1 1 0 0 0,-1-1 0 0 0,1 1 0 0 0,-1 0 0 0 0,0-1 0 0 0,0 1 0 0 0,0 0 0 0 0,0-1 0 0 0,0 1 0 0 0,0 0 0 0 0,-1-1 1 0 0,1 1-1 0 0,-1 0 0 0 0,1-1 0 0 0,-1 1 0 0 0,1-1 0 0 0,-1 1 0 0 0,0-1 0 0 0,0 1 0 0 0,0-1 0 0 0,1 0 0 0 0,-1 1 0 0 0,-1-1 1 0 0,1 0-1 0 0,0 0 0 0 0,-2 2 0 0 0,-7 8 214 0 0,-1 0-1 0 0,-17 13 1 0 0,19-16-233 0 0,-45 33 190 0 0,33-26-265 0 0,-32 30-1 0 0,88-49-9320 0 0,-10-8 1744 0 0,-11 3 574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54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5273 0 0,'3'30'10625'0'0,"5"13"-6734"0"0,1-5-6201 0 0,23 66 0 0 0,-31-100 1653 0 0,0-2 145 0 0,-1 0 0 0 0,1 1-1 0 0,0-1 1 0 0,0 0 0 0 0,0 0 0 0 0,0 0-1 0 0,1 0 1 0 0,-1 0 0 0 0,1 0 0 0 0,-1 0-1 0 0,1 0 1 0 0,-1 0 0 0 0,1-1 0 0 0,0 1-1 0 0,3 2 1 0 0,-1-5-2867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54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7666 0 0,'-8'16'9186'0'0,"3"17"-7085"0"0,3-16-1495 0 0,-4 13-604 0 0,-8 43-237 0 0,10-25-5363 0 0,5-54 5460 0 0,0 1-1 0 0,0-1 1 0 0,1 0-1 0 0,0 0 1 0 0,0 0-1 0 0,0 1 1 0 0,0-1-1 0 0,1 1 1 0 0,0-1-1 0 0,0 1 1 0 0,1 0-1 0 0,5-6 1 0 0,-7 8 105 0 0,0 0 1 0 0,1 0 0 0 0,-1 0 0 0 0,1 0-1 0 0,0 1 1 0 0,0 0 0 0 0,-1-1 0 0 0,2 1 0 0 0,-1 0-1 0 0,0 0 1 0 0,0 1 0 0 0,1-1 0 0 0,-1 1-1 0 0,1 0 1 0 0,-1-1 0 0 0,1 1 0 0 0,-1 1-1 0 0,1-1 1 0 0,0 1 0 0 0,-1-1 0 0 0,8 1-1 0 0,-2 5-5760 0 0,-8 1 2312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8:54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7250 0 0,'4'0'8413'0'0,"5"-1"-4852"0"0,23-4-4432 0 0,-28 4 1726 0 0,15 0-795 0 0,25-6-1188 0 0,-42 6 780 0 0,0 1-1 0 0,0-1 1 0 0,0 0 0 0 0,-1 1 0 0 0,1-1 0 0 0,0 0 0 0 0,0 0-1 0 0,-1 0 1 0 0,1 0 0 0 0,2-3 0 0 0,-4 4 253 0 0,1-1 0 0 0,-1 1 0 0 0,0-1 0 0 0,1 1 0 0 0,-1-1-1 0 0,0 0 1 0 0,0 1 0 0 0,0-1 0 0 0,1 1 0 0 0,-1-1 0 0 0,0 1 0 0 0,0-1 0 0 0,0 0 0 0 0,0 1 0 0 0,0-1 0 0 0,0 1 0 0 0,0-1 0 0 0,0 0 0 0 0,0 1 0 0 0,0-1 0 0 0,0 1 0 0 0,-1-1 0 0 0,1 0 0 0 0,0 1 0 0 0,0-1 0 0 0,-1 1 0 0 0,1-1-1 0 0,0 1 1 0 0,0-1 0 0 0,-1 1 0 0 0,1-1 0 0 0,-1 1 0 0 0,1-1 0 0 0,0 1 0 0 0,-1 0 0 0 0,1-1 0 0 0,-1 1 0 0 0,1 0 0 0 0,-1-1 0 0 0,1 1 0 0 0,-1 0 0 0 0,0-1 0 0 0,0 1 208 0 0,0-1 0 0 0,1 1 0 0 0,-1 0 0 0 0,0-1 0 0 0,0 1-1 0 0,1 0 1 0 0,-1 0 0 0 0,0 0 0 0 0,0 0 0 0 0,0-1 0 0 0,1 1 0 0 0,-1 0 0 0 0,0 0 0 0 0,0 1 0 0 0,0-1 0 0 0,0 0 0 0 0,1 0 0 0 0,-1 0 0 0 0,0 0-1 0 0,0 1 1 0 0,1-1 0 0 0,-1 0 0 0 0,0 1 0 0 0,0-1 0 0 0,1 0 0 0 0,-1 1 0 0 0,0-1 0 0 0,1 1 0 0 0,-1-1 0 0 0,1 1 0 0 0,-1 0 0 0 0,1-1 0 0 0,-1 1 0 0 0,1 0-1 0 0,-1 0 1 0 0,-2 5 332 0 0,1-1 0 0 0,0 1-1 0 0,0 0 1 0 0,1 0-1 0 0,0 0 1 0 0,0 0-1 0 0,0 0 1 0 0,1 0 0 0 0,0 0-1 0 0,0 0 1 0 0,0 0-1 0 0,2 6 1 0 0,7 31-1350 0 0,5-7-5413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08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10 6449 0 0,'-1'-1'330'0'0,"-1"0"-1"0"0,1 0 0 0 0,-1 0 1 0 0,0 0-1 0 0,1 0 0 0 0,-1 1 1 0 0,0-1-1 0 0,0 0 0 0 0,1 1 1 0 0,-1-1-1 0 0,0 1 0 0 0,0 0 1 0 0,0 0-1 0 0,0 0 0 0 0,1 0 1 0 0,-1 0-1 0 0,0 0 1 0 0,0 0-1 0 0,0 0 0 0 0,0 1 1 0 0,0-1-1 0 0,-3 2 0 0 0,2 0-34 0 0,1 0 0 0 0,-1 0 0 0 0,0 0 0 0 0,1 0-1 0 0,-1 0 1 0 0,1 1 0 0 0,0-1 0 0 0,0 1 0 0 0,0-1 0 0 0,0 1-1 0 0,0 0 1 0 0,-2 5 0 0 0,1 0-114 0 0,0 0 1 0 0,0 0-1 0 0,1 0 0 0 0,0 1 1 0 0,0-1-1 0 0,1 1 0 0 0,0-1 0 0 0,0 1 1 0 0,1-1-1 0 0,0 1 0 0 0,1 0 1 0 0,0-1-1 0 0,0 1 0 0 0,1-1 0 0 0,0 1 1 0 0,5 12-1 0 0,-1-4-883 0 0,1 0-1 0 0,14 24 1 0 0,22 25-7924 0 0,-21-41 2522 0 0,-12-15 3066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09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 6049 0 0,'-1'0'359'0'0,"0"-1"0"0"0,0 1 0 0 0,0 0 0 0 0,0 0 0 0 0,0 0 0 0 0,0 0 0 0 0,0 0 0 0 0,0 0-1 0 0,0 0 1 0 0,0 0 0 0 0,0 1 0 0 0,0-1 0 0 0,0 0 0 0 0,0 0 0 0 0,1 1 0 0 0,-1-1 0 0 0,0 1 0 0 0,-2 0-1 0 0,-16 18 2023 0 0,-12 33-4055 0 0,21-35 1038 0 0,6-11-21 0 0,3-2 146 0 0,-1-1 0 0 0,1 0 0 0 0,-1 0-1 0 0,0 0 1 0 0,0 0 0 0 0,-1 0 0 0 0,1-1 0 0 0,-1 1 0 0 0,-3 2 0 0 0,20-34 228 0 0,-11 26 413 0 0,1 0 0 0 0,-1 0 0 0 0,1 1 0 0 0,0-1 0 0 0,0 1 0 0 0,0 0 0 0 0,0 0 0 0 0,0 0 0 0 0,0 1 0 0 0,1-1 0 0 0,-1 1 0 0 0,1 0 0 0 0,-1 0 0 0 0,1 1 0 0 0,5-1 0 0 0,-3 1-314 0 0,1-1 0 0 0,-1 2 0 0 0,1-1-1 0 0,0 1 1 0 0,-1 0 0 0 0,1 1 0 0 0,-1-1 0 0 0,10 5 0 0 0,-12-3-1046 0 0,0 0-2010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09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8306 0 0,'-1'4'672'0'0,"-1"0"1"0"0,0 1-1 0 0,1-1 0 0 0,0 0 1 0 0,0 1-1 0 0,0-1 0 0 0,1 1 1 0 0,-1 4-1 0 0,2-5-788 0 0,-2 0 0 0 0,1 0 0 0 0,0-1 0 0 0,-1 1 0 0 0,0-1 0 0 0,0 1 0 0 0,0 0-1 0 0,0-1 1 0 0,0 0 0 0 0,-1 1 0 0 0,-2 2 0 0 0,11-7 150 0 0,0-1-1 0 0,-1 1 0 0 0,1 0 1 0 0,13-1-1 0 0,20-2 307 0 0,0-9-1653 0 0,-14 4-2731 0 0,-13 7-541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09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10394 0 0,'6'8'1736'0'0,"-1"1"0"0"0,0 0-1 0 0,0 0 1 0 0,-1 0 0 0 0,4 17 0 0 0,-2-3-532 0 0,0 0 0 0 0,1 26 1 0 0,-4-21-2899 0 0,-2 46 0 0 0,-2-55-1835 0 0,0 1 0 0 0,-9 34 1 0 0,6-40-2615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10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38 7626 0 0,'-3'-1'192'0'0,"-22"-12"4359"0"0,24 6-2524 0 0,16 0-1821 0 0,-6 4-192 0 0,0 1 0 0 0,1 0 0 0 0,-1 1 1 0 0,1 0-1 0 0,0 1 0 0 0,-1 0 0 0 0,19 2 0 0 0,-25-2 51 0 0,0 1 0 0 0,0-1-1 0 0,-1 1 1 0 0,1 0-1 0 0,0 0 1 0 0,-1 0-1 0 0,1 0 1 0 0,-1 0-1 0 0,1 1 1 0 0,-1-1 0 0 0,1 1-1 0 0,-1 0 1 0 0,0-1-1 0 0,0 1 1 0 0,0 0-1 0 0,0 0 1 0 0,0 1 0 0 0,0-1-1 0 0,-1 0 1 0 0,1 1-1 0 0,-1-1 1 0 0,1 1-1 0 0,-1-1 1 0 0,0 1 0 0 0,0-1-1 0 0,0 1 1 0 0,0 0-1 0 0,-1 0 1 0 0,1-1-1 0 0,0 5 1 0 0,-1 27 144 0 0,3 20-1110 0 0,-3-51-68 0 0,1 0 1 0 0,0 0-1 0 0,0 0 0 0 0,0 0 0 0 0,0 1 1 0 0,0-1-1 0 0,3 4 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11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4233 0 0,'0'-2'297'0'0,"0"0"0"0"0,0 0 1 0 0,1 0-1 0 0,-1 0 0 0 0,1 0 0 0 0,0 0 0 0 0,-1 1 1 0 0,1-1-1 0 0,0 0 0 0 0,0 0 0 0 0,0 1 0 0 0,0-1 1 0 0,0 1-1 0 0,1-1 0 0 0,-1 1 0 0 0,0-1 0 0 0,3-1 1 0 0,-4 3-168 0 0,1 0 0 0 0,-1 0 1 0 0,1 0-1 0 0,-1 0 1 0 0,0 0-1 0 0,1 0 1 0 0,-1 0-1 0 0,1 0 1 0 0,-1 0-1 0 0,1 0 1 0 0,-1 0-1 0 0,0 0 1 0 0,1 0-1 0 0,-1 0 0 0 0,1 0 1 0 0,-1 0-1 0 0,0 0 1 0 0,1 1-1 0 0,-1-1 1 0 0,1 0-1 0 0,-1 0 1 0 0,0 1-1 0 0,1-1 1 0 0,-1 0-1 0 0,0 0 1 0 0,1 1-1 0 0,10 20 1604 0 0,-4 16-1230 0 0,-6-30-740 0 0,-1 0 0 0 0,2 0 1 0 0,-1-1-1 0 0,1 1 0 0 0,0-1 1 0 0,0 1-1 0 0,4 6 1 0 0,25-46-1456 0 0,-24 28 1321 0 0,0 0 1 0 0,1 0 0 0 0,-1 1 0 0 0,1-1-1 0 0,14-4 1 0 0,19-11-3531 0 0,-34 16 994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11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10 4617 0 0,'-14'-10'3743'0'0,"7"14"863"0"0,2 25 271 0 0,5-22-5524 0 0,-3 21 974 0 0,1-20-358 0 0,1 0 0 0 0,0-1 0 0 0,1 1-1 0 0,0 0 1 0 0,0 0 0 0 0,2 13 0 0 0,-1-20 3 0 0,-1-1-1 0 0,0 0 1 0 0,1 0-1 0 0,-1 0 1 0 0,0 0-1 0 0,1 0 1 0 0,-1 0 0 0 0,0 1-1 0 0,1-1 1 0 0,-1 0-1 0 0,0 0 1 0 0,1 0-1 0 0,-1 0 1 0 0,0 0 0 0 0,1 0-1 0 0,-1 0 1 0 0,0 0-1 0 0,1-1 1 0 0,-1 1-1 0 0,0 0 1 0 0,1 0 0 0 0,-1 0-1 0 0,0 0 1 0 0,1 0-1 0 0,-1-1 1 0 0,0 1-1 0 0,0 0 1 0 0,1 0-1 0 0,-1 0 1 0 0,0-1 0 0 0,0 1-1 0 0,1 0 1 0 0,-1 0-1 0 0,0-1 1 0 0,0 1-1 0 0,1 0 1 0 0,-1-1 0 0 0,0 1-1 0 0,0 0 1 0 0,0 0-1 0 0,0-1 1 0 0,0 1-1 0 0,0-1 1 0 0,17-19-127 0 0,-13 15 62 0 0,0-1 32 0 0,1 0 1 0 0,0 0-1 0 0,1 1 1 0 0,-1 0-1 0 0,1 0 0 0 0,0 0 1 0 0,1 0-1 0 0,-1 1 0 0 0,1 0 1 0 0,9-3-1 0 0,-16 6-26 0 0,0 1-1 0 0,0 0 1 0 0,0 0-1 0 0,0 0 1 0 0,0 0 0 0 0,0 0-1 0 0,1-1 1 0 0,-1 1-1 0 0,0 0 1 0 0,0 0-1 0 0,0 0 1 0 0,0 0-1 0 0,0 0 1 0 0,1 0-1 0 0,-1 0 1 0 0,0 0 0 0 0,0-1-1 0 0,0 1 1 0 0,0 0-1 0 0,1 0 1 0 0,-1 0-1 0 0,0 0 1 0 0,0 0-1 0 0,0 0 1 0 0,0 0-1 0 0,1 0 1 0 0,-1 0 0 0 0,0 0-1 0 0,0 0 1 0 0,0 0-1 0 0,0 0 1 0 0,1 0-1 0 0,-1 1 1 0 0,0-1-1 0 0,0 0 1 0 0,0 0-1 0 0,0 0 1 0 0,1 0 0 0 0,-1 0-1 0 0,0 0 1 0 0,0 0-1 0 0,0 0 1 0 0,0 0-1 0 0,0 1 1 0 0,0-1-1 0 0,1 0 1 0 0,-1 0-1 0 0,0 0 1 0 0,0 0 0 0 0,0 0-1 0 0,0 1 1 0 0,0-1-1 0 0,0 0 1 0 0,0 0-1 0 0,0 0 1 0 0,0 0-1 0 0,0 1 1 0 0,0-1-1 0 0,0 0 1 0 0,0 0 0 0 0,0 0-1 0 0,0 1 1 0 0,0-1-1 0 0,0 0 1 0 0,0 0-1 0 0,0 0 1 0 0,0 1-1 0 0,-6 6-3806 0 0,2-1 828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7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23 13971 0 0,'-15'-14'6527'0'0,"15"14"-6438"0"0,-1 0-1 0 0,1 0 1 0 0,0 0-1 0 0,0-1 1 0 0,0 1-1 0 0,0 0 1 0 0,0 0-1 0 0,0 0 1 0 0,0 0 0 0 0,0-1-1 0 0,0 1 1 0 0,0 0-1 0 0,0 0 1 0 0,0 0-1 0 0,0-1 1 0 0,0 1-1 0 0,0 0 1 0 0,0 0-1 0 0,0 0 1 0 0,0-1-1 0 0,0 1 1 0 0,0 0 0 0 0,0 0-1 0 0,0 0 1 0 0,1-1-1 0 0,-1 1 1 0 0,0 0-1 0 0,0 0 1 0 0,0 0-1 0 0,0 0 1 0 0,0 0-1 0 0,0-1 1 0 0,1 1-1 0 0,-1 0 1 0 0,0 0 0 0 0,0 0-1 0 0,0 0 1 0 0,0 0-1 0 0,1 0 1 0 0,-1 0-1 0 0,0 0 1 0 0,0-1-1 0 0,1 1 1 0 0,2 0 102 0 0,1-1-1 0 0,0 1 1 0 0,-1 0-1 0 0,1 0 1 0 0,0 0 0 0 0,0 0-1 0 0,6 2 1 0 0,1 0-115 0 0,-1 1 0 0 0,1 0 1 0 0,-1 1-1 0 0,16 8 0 0 0,-22-10-23 0 0,0-1 0 0 0,-1 2 0 0 0,1-1 0 0 0,0 0 0 0 0,-1 1 0 0 0,0 0 0 0 0,0-1 0 0 0,0 1 0 0 0,0 1 0 0 0,0-1 0 0 0,0 0 0 0 0,-1 1 0 0 0,1-1 0 0 0,2 8 0 0 0,-4-9-27 0 0,-1 0 1 0 0,0 1-1 0 0,0-1 0 0 0,1 1 1 0 0,-1-1-1 0 0,-1 0 0 0 0,1 1 1 0 0,0-1-1 0 0,-1 1 0 0 0,1-1 1 0 0,-1 0-1 0 0,1 0 0 0 0,-1 1 0 0 0,0-1 1 0 0,0 0-1 0 0,0 0 0 0 0,-1 0 1 0 0,1 0-1 0 0,0 0 0 0 0,-1 0 1 0 0,1 0-1 0 0,-1 0 0 0 0,0-1 1 0 0,1 1-1 0 0,-1 0 0 0 0,0-1 0 0 0,0 0 1 0 0,0 1-1 0 0,0-1 0 0 0,-4 2 1 0 0,-5 3-6 0 0,0-1 0 0 0,-1 0 0 0 0,0 0 0 0 0,-16 3 1 0 0,28-8-24 0 0,0 0 0 0 0,0 0 0 0 0,-1 0 1 0 0,1 0-1 0 0,0 0 0 0 0,-1 0 0 0 0,1 0 0 0 0,0 0 1 0 0,-1 0-1 0 0,1 1 0 0 0,0-1 0 0 0,-1 0 1 0 0,1 0-1 0 0,0 0 0 0 0,0 0 0 0 0,-1 0 0 0 0,1 1 1 0 0,0-1-1 0 0,0 0 0 0 0,-1 0 0 0 0,1 0 1 0 0,0 1-1 0 0,0-1 0 0 0,0 0 0 0 0,-1 0 0 0 0,1 1 1 0 0,0-1-1 0 0,0 0 0 0 0,0 1 0 0 0,0-1 1 0 0,0 0-1 0 0,0 1 0 0 0,0-1 0 0 0,0 0 0 0 0,-1 0 1 0 0,1 1-1 0 0,0-1 0 0 0,0 0 0 0 0,0 1 1 0 0,0-1-1 0 0,1 0 0 0 0,-1 1 0 0 0,0-1 0 0 0,0 0 1 0 0,0 1-1 0 0,0-1 0 0 0,0 0 0 0 0,0 0 1 0 0,1 1-1 0 0,16 15-30 0 0,27 9 25 0 0,-25-18-34 0 0,-13-5 91 0 0,0 0-1 0 0,0 1 1 0 0,-1 0 0 0 0,1-1-1 0 0,10 9 1 0 0,-15-11-22 0 0,-1 1-1 0 0,1 0 1 0 0,0 0 0 0 0,0 0-1 0 0,-1 0 1 0 0,1 0 0 0 0,0 0-1 0 0,-1 0 1 0 0,1 0 0 0 0,-1 0-1 0 0,0 0 1 0 0,1 0 0 0 0,-1 0-1 0 0,0 0 1 0 0,1 0 0 0 0,-1 0-1 0 0,0 0 1 0 0,0 1 0 0 0,0-1-1 0 0,0 0 1 0 0,0 0 0 0 0,0 0-1 0 0,0 0 1 0 0,-1 0 0 0 0,1 1-1 0 0,0-1 1 0 0,-1 0 0 0 0,1 0-1 0 0,-1 0 1 0 0,1 0 0 0 0,-1 0-1 0 0,1 0 1 0 0,-1 0 0 0 0,1 0-1 0 0,-1 0 1 0 0,0-1 0 0 0,0 1-1 0 0,-1 1 1 0 0,-4 5 6 0 0,0-1 0 0 0,-1 0 0 0 0,0 0 0 0 0,0 0 0 0 0,-1-1 0 0 0,0 0 0 0 0,1-1 0 0 0,-1 0 0 0 0,-1 0 0 0 0,1 0 0 0 0,-1-1 0 0 0,1 0 0 0 0,-1-1 0 0 0,0 0 0 0 0,0-1 0 0 0,0 1 0 0 0,-18-1 0 0 0,58 12-6507 0 0,14-6-4519 0 0,-27-5 3773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11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7922 0 0,'0'0'197'0'0,"0"1"0"0"0,0-1 1 0 0,0 1-1 0 0,0-1 0 0 0,0 0 1 0 0,0 1-1 0 0,0-1 0 0 0,1 0 1 0 0,-1 1-1 0 0,0-1 0 0 0,0 1 1 0 0,0-1-1 0 0,0 0 1 0 0,1 1-1 0 0,-1-1 0 0 0,0 0 1 0 0,0 1-1 0 0,0-1 0 0 0,1 0 1 0 0,-1 0-1 0 0,0 1 0 0 0,1-1 1 0 0,-1 0-1 0 0,0 0 0 0 0,1 1 1 0 0,-1-1-1 0 0,0 0 0 0 0,1 0 1 0 0,14 1 2162 0 0,20-12-2046 0 0,-27 8 183 0 0,-6 2-397 0 0,0 0 0 0 0,0 1 0 0 0,0-1 0 0 0,0 1 0 0 0,0-1 1 0 0,0 1-1 0 0,0 0 0 0 0,1-1 0 0 0,-1 1 0 0 0,0 0 0 0 0,0 1 1 0 0,0-1-1 0 0,0 0 0 0 0,0 1 0 0 0,0-1 0 0 0,1 1 0 0 0,-1-1 1 0 0,0 1-1 0 0,0 0 0 0 0,3 2 0 0 0,-3-1 21 0 0,0 1 0 0 0,0-1 0 0 0,0 1 0 0 0,-1 0 0 0 0,1-1 1 0 0,-1 1-1 0 0,0 0 0 0 0,0 0 0 0 0,0 0 0 0 0,0 0 0 0 0,0 0 0 0 0,0 0 0 0 0,-1 0 0 0 0,1 4 0 0 0,1 15-82 0 0,4 16-3520 0 0,2-13-4531 0 0,-5-16 2516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17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14 6073 0 0,'-9'-2'531'0'0,"-21"-3"2334"0"0,29 5-2475 0 0,0 0 0 0 0,0 0 0 0 0,0 0 0 0 0,0 0 0 0 0,0 1 0 0 0,0-1 0 0 0,0 0-1 0 0,0 0 1 0 0,0 1 0 0 0,0-1 0 0 0,0 1 0 0 0,0-1 0 0 0,0 1 0 0 0,0-1-1 0 0,-1 2 1 0 0,45-8 303 0 0,-39 5-694 0 0,4-1 13 0 0,1 1 1 0 0,-1 0-1 0 0,1 0 1 0 0,0 1 0 0 0,13 0-1 0 0,-19 1 6 0 0,-1-1-1 0 0,0 1 1 0 0,1 0 0 0 0,-1 0-1 0 0,0 0 1 0 0,1 0 0 0 0,-1 0-1 0 0,0 0 1 0 0,0 0 0 0 0,0 1-1 0 0,0-1 1 0 0,0 1 0 0 0,-1 0-1 0 0,1-1 1 0 0,0 1 0 0 0,-1 0-1 0 0,1 0 1 0 0,-1 0 0 0 0,0 0-1 0 0,1 0 1 0 0,-1 0 0 0 0,0 1-1 0 0,0-1 1 0 0,1 4 0 0 0,1 6 74 0 0,0 0 1 0 0,-1 1 0 0 0,1 17 0 0 0,5 30-1064 0 0,-6-55 148 0 0,-1-1 0 0 0,1 1 0 0 0,-1-1 0 0 0,1 0-1 0 0,1 0 1 0 0,2 5 0 0 0,-1-5-2879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1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5777 0 0,'1'2'1869'0'0,"18"25"773"0"0,33 100-2032 0 0,-32-78-3401 0 0,-16-35 552 0 0,-2-10-924 0 0</inkml:trace>
  <inkml:trace contextRef="#ctx0" brushRef="#br0" timeOffset="1">96 168 5185 0 0,'5'-6'912'0'0,"1"1"-432"0"0,0-2-80 0 0,2 3 1 0 0,-4 1-25 0 0,0 0-88 0 0,1 0-88 0 0,1 2-88 0 0,1 0-56 0 0,-1-1-16 0 0,0 1-16 0 0,0 0-8 0 0,1-1-144 0 0,-1 1-288 0 0,-2-2-160 0 0,1 1-129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18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5 8178 0 0,'-1'0'354'0'0,"0"-1"0"0"0,0 0 0 0 0,0 1-1 0 0,0 0 1 0 0,0-1 0 0 0,0 1 0 0 0,0 0 0 0 0,0-1 0 0 0,0 1 0 0 0,-1 0 0 0 0,1 0 0 0 0,0 0 0 0 0,0 0 0 0 0,0 0 0 0 0,0 0 0 0 0,0 0 0 0 0,0 0-1 0 0,0 0 1 0 0,-1 1 0 0 0,1-1 0 0 0,0 0 0 0 0,0 1 0 0 0,-1 0 0 0 0,1 0-106 0 0,-1 0-1 0 0,1 1 1 0 0,0-1-1 0 0,0 0 1 0 0,0 1 0 0 0,0-1-1 0 0,0 0 1 0 0,0 1 0 0 0,0 0-1 0 0,1-1 1 0 0,-1 1-1 0 0,1-1 1 0 0,-2 4 0 0 0,0 8-197 0 0,1-1 0 0 0,-1 1 1 0 0,2 20-1 0 0,0-18 187 0 0,-1 9-561 0 0,0 28-1564 0 0,6-20-3034 0 0,-1-46 2078 0 0,20-31 3616 0 0,-20 40-614 0 0,1 0 0 0 0,-1 0 0 0 0,1 1 0 0 0,0-1-1 0 0,11-6 1 0 0,-15 9-198 0 0,1 1 1 0 0,0 0-1 0 0,0 0 0 0 0,0 0 0 0 0,-1 0 0 0 0,1 1 0 0 0,0-1 0 0 0,0 0 0 0 0,0 1 0 0 0,0-1 0 0 0,0 1 1 0 0,1 0-1 0 0,-1-1 0 0 0,0 1 0 0 0,0 0 0 0 0,0 0 0 0 0,0 1 0 0 0,0-1 0 0 0,0 0 0 0 0,0 1 1 0 0,0-1-1 0 0,3 2 0 0 0,-4-2-57 0 0,-1 0 0 0 0,0 1 0 0 0,0-1 1 0 0,0 0-1 0 0,1 0 0 0 0,-1 0 0 0 0,0 0 0 0 0,0 0 0 0 0,0 1 1 0 0,0-1-1 0 0,0 0 0 0 0,1 0 0 0 0,-1 0 0 0 0,0 1 1 0 0,0-1-1 0 0,0 0 0 0 0,0 0 0 0 0,0 0 0 0 0,0 1 1 0 0,0-1-1 0 0,0 0 0 0 0,0 0 0 0 0,0 1 0 0 0,0-1 0 0 0,0 0 1 0 0,0 0-1 0 0,0 0 0 0 0,0 1 0 0 0,0-1 0 0 0,0 0 1 0 0,0 0-1 0 0,0 1 0 0 0,0-1 0 0 0,0 0 0 0 0,0 0 1 0 0,0 0-1 0 0,0 1 0 0 0,0-1 0 0 0,-1 0 0 0 0,1 0 1 0 0,0 0-1 0 0,0 1 0 0 0,0-1 0 0 0,0 0 0 0 0,0 0 0 0 0,-1 0 1 0 0,1 0-1 0 0,0 0 0 0 0,0 1 0 0 0,0-1 0 0 0,-1 0 1 0 0,1 0-1 0 0,0 0 0 0 0,-1 0 0 0 0,1 0 3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1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6993 0 0,'1'1'252'0'0,"-1"0"0"0"0,1 0-1 0 0,0 1 1 0 0,0-1-1 0 0,0 0 1 0 0,0 0 0 0 0,0-1-1 0 0,0 1 1 0 0,0 0-1 0 0,0 0 1 0 0,0 0-1 0 0,0-1 1 0 0,0 1 0 0 0,0 0-1 0 0,1-1 1 0 0,-1 1-1 0 0,0-1 1 0 0,0 0-1 0 0,1 1 1 0 0,-1-1 0 0 0,0 0-1 0 0,1 0 1 0 0,-1 0-1 0 0,0 0 1 0 0,1 0-1 0 0,-1 0 1 0 0,0 0 0 0 0,1 0-1 0 0,1-1 1 0 0,49-14 385 0 0,-31 9-625 0 0,-11 3-509 0 0,-5 2-340 0 0,0 0-1 0 0,0 0 1 0 0,-1 0-1 0 0,1-1 0 0 0,-1 0 1 0 0,9-4-1 0 0,-13 6 850 0 0,0-1 0 0 0,0 1-1 0 0,-1 0 1 0 0,1-1 0 0 0,0 1 0 0 0,0-1 0 0 0,0 1 0 0 0,0 0 0 0 0,0-1 0 0 0,-1 1-1 0 0,1 0 1 0 0,0-1 0 0 0,0 1 0 0 0,-1 0 0 0 0,1-1 0 0 0,0 1 0 0 0,-1 0-1 0 0,1 0 1 0 0,0-1 0 0 0,-1 1 0 0 0,1 0 0 0 0,0 0 0 0 0,-1-1 0 0 0,1 1-1 0 0,0 0 1 0 0,-1 0 0 0 0,1 0 0 0 0,-1 0 0 0 0,1 0 0 0 0,0 0 0 0 0,-1 0 0 0 0,1 0-1 0 0,-1 0 1 0 0,1 0 0 0 0,-1 0 0 0 0,-18-5 3306 0 0,18 6-3098 0 0,0-1 1 0 0,0 0 0 0 0,1 0 0 0 0,-1 1 0 0 0,0-1-1 0 0,0 0 1 0 0,0 1 0 0 0,1-1 0 0 0,-1 0-1 0 0,0 1 1 0 0,1-1 0 0 0,-1 1 0 0 0,0 0 0 0 0,1-1-1 0 0,-1 1 1 0 0,0-1 0 0 0,1 1 0 0 0,-1 0-1 0 0,1 0 1 0 0,-1-1 0 0 0,1 1 0 0 0,0 0 0 0 0,-1 0-1 0 0,1-1 1 0 0,-1 2 0 0 0,0 27 1623 0 0,3-19-1792 0 0,0 0 0 0 0,1 0 0 0 0,5 13 0 0 0,3-1-892 0 0,-2-9-3675 0 0,-5-9 1328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20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26 4721 0 0,'-3'-1'-32'0'0,"-14"-13"4705"0"0,18 8-1680 0 0,13 3-1765 0 0,0 2-894 0 0,0 1-1 0 0,1 0 1 0 0,20 4 0 0 0,-29-4-241 0 0,-1 1 0 0 0,0 0-1 0 0,1 0 1 0 0,-1 1 0 0 0,0 0-1 0 0,0 0 1 0 0,0 0 0 0 0,0 0 0 0 0,0 1-1 0 0,-1 0 1 0 0,1 0 0 0 0,5 5-1 0 0,-9-6-1 0 0,0 0 0 0 0,1 1-1 0 0,-1-1 1 0 0,0 1 0 0 0,-1-1-1 0 0,1 1 1 0 0,0 0 0 0 0,-1-1 0 0 0,0 1-1 0 0,1 0 1 0 0,-1-1 0 0 0,0 1-1 0 0,0 0 1 0 0,-1-1 0 0 0,1 1-1 0 0,0 0 1 0 0,-1-1 0 0 0,-1 5-1 0 0,-17 48 362 0 0,19-54-449 0 0,-2 5-1 0 0,-14 27 110 0 0,15-31-148 0 0,1-1 0 0 0,-1 1 0 0 0,0-1 0 0 0,0 1 0 0 0,0-1 0 0 0,-1 0 0 0 0,1 0 0 0 0,0 0 0 0 0,0 0 0 0 0,-1 1 0 0 0,1-2 0 0 0,-1 1 0 0 0,1 0 0 0 0,0 0 0 0 0,-1 0 0 0 0,0-1 0 0 0,1 1-1 0 0,-3 0 1 0 0,4-1 18 0 0,0 0-1 0 0,-1 0 1 0 0,1 0-1 0 0,-1 0 1 0 0,1 0-1 0 0,0 0 1 0 0,-1 0-1 0 0,1 0 1 0 0,0-1-1 0 0,-1 1 1 0 0,1 0-1 0 0,0 0 1 0 0,-1 0-1 0 0,1 0 1 0 0,0-1-1 0 0,-1 1 1 0 0,1 0-1 0 0,0 0 1 0 0,-1-1-1 0 0,1 1 1 0 0,0 0-1 0 0,0 0 1 0 0,-1-1-1 0 0,1 1 1 0 0,0 0-1 0 0,0-1 0 0 0,0 1 1 0 0,-1 0-1 0 0,1-1 1 0 0,0 1-1 0 0,0-1 1 0 0,0 1-1 0 0,0 0 1 0 0,0-1-1 0 0,0 1 1 0 0,0 0-1 0 0,0-1 1 0 0,0 1-1 0 0,0-1 1 0 0,0 1-1 0 0,0 0 1 0 0,0-1-1 0 0,0 1 1 0 0,0 0-1 0 0,0-1 1 0 0,0 1-1 0 0,1 0 1 0 0,-1-1-1 0 0,0 1 1 0 0,0 0-1 0 0,0-1 1 0 0,1 1-1 0 0,-1 0 1 0 0,0-1-1 0 0,0 1 1 0 0,1 0-1 0 0,-1-1 0 0 0,13-20-29 0 0,-9 18 70 0 0,1 1 0 0 0,0-1 0 0 0,-1 1 1 0 0,1-1-1 0 0,0 1 0 0 0,0 1 1 0 0,0-1-1 0 0,0 1 0 0 0,1 0 1 0 0,-1 0-1 0 0,0 0 0 0 0,1 1 0 0 0,-1 0 1 0 0,0 0-1 0 0,1 0 0 0 0,9 2 1 0 0,31-2-5602 0 0,-28-7 620 0 0,-10 7 1551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20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 6633 0 0,'-10'-9'9416'0'0,"10"29"-5612"0"0,10 44-3189 0 0,-8-53-46 0 0,1 6-686 0 0,2 1 1 0 0,7 22-1 0 0,-2-16-3331 0 0,3-1-4630 0 0,-8-16 2654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2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9802 0 0,'-2'4'9196'0'0,"-2"15"-7346"0"0,0 24-2527 0 0,2-2-2383 0 0,3 21-7639 0 0,0-53 7160 0 0</inkml:trace>
  <inkml:trace contextRef="#ctx0" brushRef="#br0" timeOffset="1">18 152 4073 0 0,'3'-8'2136'0'0,"3"1"-1352"0"0,1-1 9 0 0,2 2-49 0 0,-2 1-128 0 0,1 2-184 0 0,1 1-168 0 0,1 2-80 0 0,-1 2-56 0 0,0 0-24 0 0,0 1 0 0 0,-2 0-96 0 0,0 0-304 0 0,-2 1-392 0 0,-2 0-352 0 0,-1 0-48 0 0,10 2-2177 0 0,-12 1 448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21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 8186 0 0,'0'0'165'0'0,"-1"1"0"0"0,1-1 0 0 0,0 0 0 0 0,0 0 0 0 0,0 1 0 0 0,0-1 0 0 0,0 0 0 0 0,0 0 0 0 0,0 1 0 0 0,-1-1 0 0 0,1 0 0 0 0,0 1 0 0 0,0-1 0 0 0,0 0 0 0 0,0 0 0 0 0,0 1 0 0 0,0-1 0 0 0,0 0 0 0 0,0 1 0 0 0,0-1 0 0 0,1 0 0 0 0,-1 0 0 0 0,0 1 0 0 0,0-1 0 0 0,0 0 0 0 0,0 0 0 0 0,0 1 0 0 0,0-1 0 0 0,1 0 0 0 0,-1 0 0 0 0,0 1 0 0 0,0-1 0 0 0,0 0 0 0 0,0 0 0 0 0,1 0 0 0 0,-1 1 0 0 0,0-1 0 0 0,1 0 0 0 0,15 6 2184 0 0,16-2-1706 0 0,20-6-370 0 0,-50 1-381 0 0,1 1 0 0 0,-1 0-1 0 0,1-1 1 0 0,-1 1 0 0 0,0-1-1 0 0,1 0 1 0 0,-1 0 0 0 0,0 1 0 0 0,1-2-1 0 0,-1 1 1 0 0,0 0 0 0 0,0 0-1 0 0,0-1 1 0 0,0 1 0 0 0,0-1 0 0 0,0 0-1 0 0,-1 1 1 0 0,4-4 0 0 0,-5 4 106 0 0,0 1 0 0 0,0-1 1 0 0,0 1-1 0 0,0-1 0 0 0,0 1 1 0 0,1-1-1 0 0,-1 1 1 0 0,0 0-1 0 0,0-1 0 0 0,0 1 1 0 0,0-1-1 0 0,0 1 0 0 0,0-1 1 0 0,-1 1-1 0 0,1-1 0 0 0,0 1 1 0 0,0 0-1 0 0,0-1 0 0 0,0 1 1 0 0,0-1-1 0 0,-1 1 0 0 0,1-1 1 0 0,0 1-1 0 0,0 0 0 0 0,-1-1 1 0 0,1 1-1 0 0,0 0 0 0 0,-1-1 1 0 0,1 1-1 0 0,0 0 1 0 0,-1-1-1 0 0,1 1 0 0 0,0 0 1 0 0,-1 0-1 0 0,1 0 0 0 0,-1-1 1 0 0,1 1-1 0 0,0 0 0 0 0,-1 0 1 0 0,1 0-1 0 0,-1 0 0 0 0,1 0 1 0 0,-1-1-1 0 0,1 1 0 0 0,-1 0 1 0 0,0 0-1 0 0,1 0 48 0 0,-1 0-1 0 0,0 0 1 0 0,0 0 0 0 0,0 0-1 0 0,1 0 1 0 0,-1 0 0 0 0,0 0-1 0 0,0 0 1 0 0,0 1 0 0 0,1-1-1 0 0,-1 0 1 0 0,0 0 0 0 0,0 1-1 0 0,0-1 1 0 0,1 0 0 0 0,-1 1-1 0 0,0-1 1 0 0,1 1 0 0 0,-1-1-1 0 0,0 1 1 0 0,1-1-1 0 0,-1 1 1 0 0,1-1 0 0 0,-1 1-1 0 0,1 0 1 0 0,-1-1 0 0 0,1 1-1 0 0,-1 0 1 0 0,1-1 0 0 0,-1 2-1 0 0,0 4 143 0 0,-1 0 0 0 0,1 1 0 0 0,0-1 0 0 0,1 0-1 0 0,0 0 1 0 0,0 1 0 0 0,0-1 0 0 0,0 0 0 0 0,1 1 0 0 0,3 9-1 0 0,8 22-2071 0 0,3-3-7338 0 0,-11-29 4273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21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8834 0 0,'-1'0'132'0'0,"1"0"0"0"0,0 0 0 0 0,0 0 0 0 0,-1 0 0 0 0,1 0 0 0 0,0-1 0 0 0,0 1 0 0 0,-1 0 0 0 0,1 0 0 0 0,0-1 0 0 0,0 1 0 0 0,0 0 0 0 0,0 0 0 0 0,-1-1 0 0 0,1 1 0 0 0,0 0 0 0 0,0 0 0 0 0,0-1 0 0 0,0 1 0 0 0,0 0 0 0 0,0-1 0 0 0,0 1 1 0 0,0 0-1 0 0,0-1 0 0 0,0 1 0 0 0,0 0 0 0 0,0 0 0 0 0,0-1 0 0 0,0 1 0 0 0,0 0 0 0 0,0-1 0 0 0,0 1 0 0 0,0 0 0 0 0,0-1 0 0 0,0 1 0 0 0,0 0 0 0 0,0 0 0 0 0,1-1 0 0 0,-1 1 0 0 0,0 0 0 0 0,0 0 0 0 0,0-1 0 0 0,0 1 0 0 0,1 0 0 0 0,-1 0 0 0 0,0 0 0 0 0,0-1 0 0 0,1 1 0 0 0,-1 0 0 0 0,1 0 0 0 0,23-5 1875 0 0,-15 5-1768 0 0,-1 0 0 0 0,0 0-1 0 0,0 1 1 0 0,16 4 0 0 0,-22-5-156 0 0,1 1 0 0 0,-1 1 0 0 0,0-1 1 0 0,0 0-1 0 0,0 0 0 0 0,0 1 0 0 0,0 0 0 0 0,0-1 0 0 0,0 1 0 0 0,0 0 0 0 0,-1 0 1 0 0,1 0-1 0 0,-1 0 0 0 0,1 0 0 0 0,-1 0 0 0 0,0 0 0 0 0,0 0 0 0 0,0 0 1 0 0,1 4-1 0 0,-1-2-72 0 0,0 1 0 0 0,0 0 1 0 0,-1 0-1 0 0,1-1 1 0 0,-1 1-1 0 0,0 0 0 0 0,0 0 1 0 0,-1 0-1 0 0,-1 8 0 0 0,1-8-151 0 0,0 1-1 0 0,-1-1 1 0 0,1 0-1 0 0,-1 0 0 0 0,0 0 1 0 0,-1 0-1 0 0,1-1 0 0 0,-1 1 1 0 0,0 0-1 0 0,0-1 1 0 0,0 0-1 0 0,-1 0 0 0 0,1 0 1 0 0,-1 0-1 0 0,0-1 0 0 0,0 1 1 0 0,0-1-1 0 0,-1 0 0 0 0,-4 3 1 0 0,9-6 137 0 0,0-1-1 0 0,0 1 1 0 0,0 0 0 0 0,0-1 0 0 0,1 1 0 0 0,-1 0-1 0 0,0 0 1 0 0,0-1 0 0 0,0 1 0 0 0,0 0 0 0 0,0-1 0 0 0,0 1-1 0 0,0 0 1 0 0,0-1 0 0 0,0 1 0 0 0,0 0 0 0 0,0-1-1 0 0,0 1 1 0 0,0 0 0 0 0,0-1 0 0 0,0 1 0 0 0,0 0-1 0 0,-1-1 1 0 0,1 1 0 0 0,0 0 0 0 0,0-1 0 0 0,0 1-1 0 0,0 0 1 0 0,-1 0 0 0 0,1-1 0 0 0,0 1 0 0 0,0 0 0 0 0,-1 0-1 0 0,1 0 1 0 0,0-1 0 0 0,0 1 0 0 0,-1 0 0 0 0,1 0-1 0 0,0 0 1 0 0,0-1 0 0 0,-1 1 0 0 0,1 0 0 0 0,0 0-1 0 0,-1 0 1 0 0,1 0 0 0 0,0 0 0 0 0,-1 0 0 0 0,1 0 0 0 0,0 0-1 0 0,-1 0 1 0 0,1 0 0 0 0,0 0 0 0 0,-1 0 0 0 0,1 0-1 0 0,0 0 1 0 0,-1 0 0 0 0,1 0 0 0 0,0 0 0 0 0,-1 0-1 0 0,1 1 1 0 0,0-1 0 0 0,0 0 0 0 0,-1 0 0 0 0,1 0-1 0 0,0 1 1 0 0,0-1 0 0 0,-1 0 0 0 0,1 0 0 0 0,15-21 862 0 0,-9 17-773 0 0,0 1 1 0 0,1 0 0 0 0,-1 1-1 0 0,1-1 1 0 0,-1 1 0 0 0,1 0-1 0 0,0 1 1 0 0,7-2 0 0 0,17-3-2039 0 0,-2-7-5304 0 0,-29 13 7169 0 0,1 0 0 0 0,-1 0 0 0 0,0 0 0 0 0,0 0 0 0 0,1-1-1 0 0,-1 1 1 0 0,0 0 0 0 0,0 0 0 0 0,1 0 0 0 0,-1-1 0 0 0,0 1-1 0 0,0 0 1 0 0,0-1 0 0 0,0 1 0 0 0,1 0 0 0 0,-1 0 0 0 0,0-1-1 0 0,0 1 1 0 0,0 0 0 0 0,0-1 0 0 0,0 1 0 0 0,0 0 0 0 0,0 0-1 0 0,0-1 1 0 0,0 1 0 0 0,0 0 0 0 0,0-1 0 0 0,0 1 0 0 0,0 0-1 0 0,0-1 1 0 0,0 1 0 0 0,0 0 0 0 0,0-1 0 0 0,-1-3-958 0 0,4-1-2409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7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20556 0 0,'0'0'113'0'0,"0"0"-1"0"0,-1 0 1 0 0,1 0-1 0 0,0 0 0 0 0,0 0 1 0 0,0 0-1 0 0,0 0 1 0 0,-1 0-1 0 0,1 0 0 0 0,0 0 1 0 0,0 0-1 0 0,0 0 1 0 0,0 0-1 0 0,-1 0 0 0 0,1 0 1 0 0,0 0-1 0 0,0 0 0 0 0,0 0 1 0 0,0 0-1 0 0,-1 0 1 0 0,0-1 673 0 0,1 1-673 0 0,0 0-1 0 0,0-1 1 0 0,0 1-1 0 0,0 0 0 0 0,0 0 1 0 0,0 0-1 0 0,0 0 1 0 0,0-1-1 0 0,0 1 0 0 0,0 0 1 0 0,0 0-1 0 0,0 0 1 0 0,0 0-1 0 0,0-1 0 0 0,0 1 1 0 0,0 0-1 0 0,0 0 0 0 0,0 0 1 0 0,0 0-1 0 0,0-1 1 0 0,0 1-1 0 0,0 0 0 0 0,0 0 1 0 0,0 0-1 0 0,0 0 1 0 0,0-1-1 0 0,0 1 0 0 0,0 0 1 0 0,9-11 3640 0 0,-2 5-4283 0 0,-14 14-5916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2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7001 0 0,'-1'3'8466'0'0,"3"7"-3874"0"0,13 64-2346 0 0,-10-50-2475 0 0,-2-9 231 0 0,1 1 1 0 0,11 27 0 0 0,-13-38-806 0 0,1-1 0 0 0,-1 1 1 0 0,1-1-1 0 0,0 0 0 0 0,0 0 0 0 0,0 0 1 0 0,0 0-1 0 0,5 3 0 0 0,-8-7 549 0 0,0 0 0 0 0,1 1 0 0 0,-1-1 0 0 0,0 0 0 0 0,1 1 0 0 0,-1-1 0 0 0,0 0 0 0 0,1 0-1 0 0,-1 1 1 0 0,1-1 0 0 0,-1 0 0 0 0,0 0 0 0 0,1 0 0 0 0,-1 0 0 0 0,1 1 0 0 0,-1-1 0 0 0,1 0 0 0 0,-1 0 0 0 0,1 0 0 0 0,-1 0 0 0 0,0 0-1 0 0,1 0 1 0 0,-1 0 0 0 0,1 0 0 0 0,-1 0 0 0 0,1 0 0 0 0,-1-1 0 0 0,1 1 0 0 0,5-1-4572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22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19 9274 0 0,'-11'-19'7417'0'0,"10"19"-7278"0"0,1 1 0 0 0,0-1 1 0 0,-1 0-1 0 0,1 0 0 0 0,0 0 0 0 0,-1 0 0 0 0,1 0 1 0 0,0 1-1 0 0,0-1 0 0 0,-1 0 0 0 0,1 0 1 0 0,0 1-1 0 0,0-1 0 0 0,-1 0 0 0 0,1 0 1 0 0,0 1-1 0 0,0-1 0 0 0,0 0 0 0 0,0 0 1 0 0,-1 1-1 0 0,1-1 0 0 0,0 0 0 0 0,0 1 1 0 0,0-1-1 0 0,0 0 0 0 0,0 1 0 0 0,0-1 1 0 0,0 0-1 0 0,0 1 0 0 0,0-1 0 0 0,0 0 1 0 0,0 1-1 0 0,0-1 0 0 0,-1 48 2623 0 0,1-39-3232 0 0,-1 15 364 0 0,1 23-443 0 0,5-18-3850 0 0,-5-30 4254 0 0,0-1 1 0 0,0 0-1 0 0,0 0 0 0 0,1 0 1 0 0,-1 1-1 0 0,1-1 1 0 0,0 0-1 0 0,-1 1 0 0 0,1-1 1 0 0,0 0-1 0 0,0 1 1 0 0,0-1-1 0 0,0 1 1 0 0,0-1-1 0 0,0 1 0 0 0,0 0 1 0 0,1-1-1 0 0,-1 1 1 0 0,2-1-1 0 0,29-23 579 0 0,-28 23-346 0 0,0 0 0 0 0,0 0 0 0 0,1 0 1 0 0,-1 1-1 0 0,1-1 0 0 0,9 0 0 0 0,-13 1-190 0 0,0 1-1 0 0,1 0 1 0 0,-1 0-1 0 0,0 0 0 0 0,0 0 1 0 0,0 1-1 0 0,1-1 1 0 0,-1 0-1 0 0,0 0 1 0 0,0 1-1 0 0,0-1 1 0 0,0 1-1 0 0,0-1 1 0 0,2 1-1 0 0,-3 0-251 0 0,1 0 1 0 0,0-1-1 0 0,-1 1 0 0 0,1 0 1 0 0,0 0-1 0 0,-1 0 1 0 0,1-1-1 0 0,-1 1 0 0 0,0 0 1 0 0,1 0-1 0 0,-1 0 0 0 0,0 0 1 0 0,1 0-1 0 0,-1 0 0 0 0,0 0 1 0 0,0 0-1 0 0,0-1 1 0 0,0 1-1 0 0,0 0 0 0 0,0 2 1 0 0,0 3-4168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2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46 9730 0 0,'0'0'210'0'0,"0"0"1"0"0,-1 1-1 0 0,1-1 0 0 0,0 0 0 0 0,0 0 1 0 0,0 1-1 0 0,0-1 0 0 0,-1 0 0 0 0,1 1 0 0 0,0-1 1 0 0,0 0-1 0 0,0 1 0 0 0,0-1 0 0 0,0 0 1 0 0,0 0-1 0 0,0 1 0 0 0,0-1 0 0 0,0 0 1 0 0,0 1-1 0 0,0-1 0 0 0,0 0 0 0 0,0 1 1 0 0,0-1-1 0 0,0 0 0 0 0,1 1 0 0 0,-1-1 1 0 0,0 0-1 0 0,0 1 0 0 0,0-1 0 0 0,0 0 1 0 0,0 0-1 0 0,1 1 0 0 0,11 0 2601 0 0,20-10-2358 0 0,-26 7 50 0 0,5-2-455 0 0,37-12 227 0 0,-44 15-444 0 0,-1-1 1 0 0,0 1-1 0 0,1-1 1 0 0,-1 0-1 0 0,0 0 1 0 0,0 0-1 0 0,0 0 1 0 0,0 0-1 0 0,-1-1 1 0 0,5-4-1 0 0,-9 11 337 0 0,0 0 0 0 0,0 0 0 0 0,1 0-1 0 0,0 0 1 0 0,0 0 0 0 0,0 0 0 0 0,0 1 0 0 0,1-1-1 0 0,0 0 1 0 0,0 0 0 0 0,0 1 0 0 0,0-1 0 0 0,0 0 0 0 0,1 1-1 0 0,0-1 1 0 0,0 0 0 0 0,3 8 0 0 0,-2-5-485 0 0,1-1-1 0 0,0 1 1 0 0,0 0-1 0 0,1-1 1 0 0,-1 1-1 0 0,1-1 1 0 0,1 0 0 0 0,-1 0-1 0 0,1-1 1 0 0,7 7-1 0 0,3-6-9100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33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9050 0 0,'0'22'821'0'0,"0"-1"0"0"0,2 1 0 0 0,1-1 0 0 0,0 0 0 0 0,2 0 0 0 0,8 24 0 0 0,53 124 1037 0 0,-31-88-1329 0 0,168 366 383 0 0,-44-102-46 0 0,-26 12-269 0 0,-107-260-382 0 0,-4 1-1 0 0,-5 1 1 0 0,10 185 0 0 0,-49 304 910 0 0,-5-266-763 0 0,-35 353 12 0 0,-48-8-5 0 0,68-500-497 0 0,-7-2 1 0 0,-7-2 0 0 0,-7-3 0 0 0,-136 247-1 0 0,194-397-1976 0 0,23-25-10475 0 0,-8 4 8220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3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4033 0 0,'0'1'236'0'0,"-1"-1"1"0"0,0 1 0 0 0,0-1-1 0 0,1 1 1 0 0,-1-1-1 0 0,0 1 1 0 0,1-1-1 0 0,-1 1 1 0 0,0 0 0 0 0,1-1-1 0 0,-1 1 1 0 0,1 0-1 0 0,-1 0 1 0 0,1-1 0 0 0,-1 1-1 0 0,1 0 1 0 0,0 0-1 0 0,-1 0 1 0 0,1-1-1 0 0,0 1 1 0 0,0 0 0 0 0,-1 0-1 0 0,1 0 1 0 0,0 0-1 0 0,0 0 1 0 0,0 0 0 0 0,0 0-1 0 0,0-1 1 0 0,0 1-1 0 0,1 0 1 0 0,-1 0-1 0 0,0 0 1 0 0,0 0 0 0 0,1 0-1 0 0,-1 0 1 0 0,0-1-1 0 0,1 1 1 0 0,-1 0-1 0 0,1 0 1 0 0,0 0 0 0 0,3 11-520 0 0,39 174 1146 0 0,-31-123-761 0 0,21 67-1 0 0,-33-130-106 0 0,0 1 0 0 0,0-1-1 0 0,0 0 1 0 0,0 0 0 0 0,0 0-1 0 0,0 0 1 0 0,0 1-1 0 0,0-1 1 0 0,0 0 0 0 0,0 0-1 0 0,0 0 1 0 0,0 1 0 0 0,0-1-1 0 0,1 0 1 0 0,-1 0-1 0 0,0 0 1 0 0,0 0 0 0 0,0 1-1 0 0,0-1 1 0 0,0 0 0 0 0,0 0-1 0 0,0 0 1 0 0,0 0 0 0 0,1 0-1 0 0,-1 1 1 0 0,0-1-1 0 0,0 0 1 0 0,0 0 0 0 0,0 0-1 0 0,0 0 1 0 0,1 0 0 0 0,-1 0-1 0 0,0 0 1 0 0,0 0-1 0 0,0 0 1 0 0,1 0 0 0 0,-1 1-1 0 0,0-1 1 0 0,0 0 0 0 0,0 0-1 0 0,0 0 1 0 0,1 0-1 0 0,-1 0 1 0 0,0 0 0 0 0,0 0-1 0 0,0-1 1 0 0,1 1 0 0 0,-1 0-1 0 0,0 0 1 0 0,0 0-1 0 0,0 0 1 0 0,0 0 0 0 0,1 0-1 0 0,-1 0 1 0 0,0 0 0 0 0,0 0-1 0 0,0 0 1 0 0,0-1-1 0 0,0 1 1 0 0,1 0 0 0 0,-1 0-1 0 0,8-17-226 0 0,4-24 16 0 0,-5 9 132 0 0,-3 9 67 0 0,11-35 1 0 0,-13 53 33 0 0,-1 1 0 0 0,1 0-1 0 0,0 0 1 0 0,0-1 0 0 0,0 1 0 0 0,1 1 0 0 0,-1-1 0 0 0,1 0 0 0 0,0 0 0 0 0,0 1-1 0 0,0 0 1 0 0,0 0 0 0 0,1 0 0 0 0,5-4 0 0 0,-7 6-5 0 0,0 1-1 0 0,0-1 1 0 0,0 1-1 0 0,0-1 1 0 0,0 1-1 0 0,0 0 1 0 0,0-1 0 0 0,1 1-1 0 0,-1 0 1 0 0,0 1-1 0 0,0-1 1 0 0,0 0-1 0 0,0 1 1 0 0,0-1 0 0 0,1 1-1 0 0,-1-1 1 0 0,0 1-1 0 0,0 0 1 0 0,0 0 0 0 0,-1 0-1 0 0,1 0 1 0 0,0 0-1 0 0,0 1 1 0 0,0-1-1 0 0,-1 0 1 0 0,1 1 0 0 0,-1-1-1 0 0,1 1 1 0 0,-1 0-1 0 0,3 3 1 0 0,2 4 50 0 0,1 0 1 0 0,-1 0-1 0 0,-1 0 0 0 0,8 18 1 0 0,-9-19 36 0 0,-1 1 0 0 0,-1-1 0 0 0,0 1 0 0 0,0 0 1 0 0,-1-1-1 0 0,0 1 0 0 0,0 0 0 0 0,-1 0 0 0 0,0 0 0 0 0,0 0 0 0 0,-1 0 1 0 0,-1 0-1 0 0,-2 10 0 0 0,3-14-59 0 0,-1 0-1 0 0,0 0 1 0 0,0 0-1 0 0,0-1 1 0 0,-1 1 0 0 0,1-1-1 0 0,-1 1 1 0 0,0-1 0 0 0,-1 0-1 0 0,1 0 1 0 0,-1 0-1 0 0,1 0 1 0 0,-1-1 0 0 0,0 1-1 0 0,0-1 1 0 0,-1 0 0 0 0,1-1-1 0 0,-1 1 1 0 0,0-1-1 0 0,1 1 1 0 0,-1-2 0 0 0,0 1-1 0 0,-9 2 1 0 0,10-4-79 0 0,-1 0 0 0 0,1 0 1 0 0,0-1-1 0 0,-1 1 0 0 0,1-1 0 0 0,0 0 1 0 0,-1 0-1 0 0,1 0 0 0 0,0-1 0 0 0,0 0 1 0 0,0 1-1 0 0,-4-4 0 0 0,6 4-11 0 0,0 0 0 0 0,0-1 0 0 0,0 1-1 0 0,1 0 1 0 0,-1-1 0 0 0,0 1 0 0 0,1-1 0 0 0,0 1 0 0 0,-1-1 0 0 0,1 0-1 0 0,-2-3 1 0 0,2 4-9 0 0,1 0 0 0 0,0 0-1 0 0,-1 0 1 0 0,1 0 0 0 0,0-1-1 0 0,0 1 1 0 0,0 0 0 0 0,0 0-1 0 0,0 0 1 0 0,0 0 0 0 0,0 0 0 0 0,0 0-1 0 0,0 0 1 0 0,1 0 0 0 0,-1 0-1 0 0,0 0 1 0 0,1 0 0 0 0,-1 0-1 0 0,1 0 1 0 0,-1 0 0 0 0,1 0-1 0 0,-1 0 1 0 0,1 0 0 0 0,1-1-1 0 0,17-12-6006 0 0,-10 10 1297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3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23 124 9514 0 0,'-5'-20'2710'0'0,"1"1"-1"0"0,-4-33 1 0 0,6 29-3860 0 0,1 14-3308 0 0,-1 48-1281 0 0,1-24 2164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37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6881 0 0,'1'82'10369'0'0,"7"0"-7392"0"0,-2-30-2922 0 0,-5-44-331 0 0,8 54 756 0 0,2-33-2162 0 0,-10-28 1221 0 0,0 1 1 0 0,0 0-1 0 0,1-1 1 0 0,-1 1 0 0 0,0-1-1 0 0,0 1 1 0 0,1-1-1 0 0,-1 0 1 0 0,1 0 0 0 0,-1 1-1 0 0,3 0 1 0 0,13 0-8054 0 0,-12-4 5085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37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3801 0 0,'-22'8'3995'0'0,"10"-4"-2279"0"0,0 0 0 0 0,1 1 1 0 0,-14 8-1 0 0,20-9-1616 0 0,0-1 1 0 0,1 1-1 0 0,-1 0 0 0 0,1 0 1 0 0,0 0-1 0 0,1 0 0 0 0,-1 1 1 0 0,1 0-1 0 0,-1 0 0 0 0,-2 6 1 0 0,0 1-9 0 0,1 0 1 0 0,0 1 0 0 0,0 0-1 0 0,2 0 1 0 0,-1 0 0 0 0,-1 20-1 0 0,4-26-92 0 0,0-1-1 0 0,1 1 1 0 0,0 0-1 0 0,0 0 1 0 0,1-1-1 0 0,-1 1 0 0 0,1 0 1 0 0,1-1-1 0 0,0 1 1 0 0,0 0-1 0 0,0-1 1 0 0,0 0-1 0 0,1 0 0 0 0,7 11 1 0 0,-10-16-6 0 0,1 0 1 0 0,0 0 0 0 0,-1 0-1 0 0,1 0 1 0 0,0 0-1 0 0,0 0 1 0 0,0 0-1 0 0,0 0 1 0 0,0 0 0 0 0,0 0-1 0 0,0-1 1 0 0,0 1-1 0 0,0 0 1 0 0,0-1 0 0 0,0 1-1 0 0,0-1 1 0 0,1 1-1 0 0,-1-1 1 0 0,0 0-1 0 0,0 1 1 0 0,0-1 0 0 0,1 0-1 0 0,-1 0 1 0 0,2 0-1 0 0,-1-1-1 0 0,0 1 0 0 0,0-1 0 0 0,-1 0 1 0 0,1 0-1 0 0,-1 0 0 0 0,1 0 0 0 0,-1 0 0 0 0,1 0 0 0 0,-1 0 0 0 0,0 0 0 0 0,1-1 0 0 0,-1 1 0 0 0,0 0 0 0 0,0-1 0 0 0,1-1 0 0 0,4-8-23 0 0,0 0 0 0 0,-1 0 1 0 0,7-22-1 0 0,-11 30 28 0 0,19-67-22 0 0,-12 42 131 0 0,17-47 0 0 0,-25 75-96 0 0,0-1-1 0 0,0 1 0 0 0,0 0 0 0 0,0 0 0 0 0,0 0 0 0 0,1-1 0 0 0,-1 1 0 0 0,0 0 0 0 0,0 0 0 0 0,0 0 0 0 0,0 0 0 0 0,0-1 0 0 0,0 1 0 0 0,0 0 0 0 0,0 0 1 0 0,1 0-1 0 0,-1 0 0 0 0,0-1 0 0 0,0 1 0 0 0,0 0 0 0 0,0 0 0 0 0,0 0 0 0 0,1 0 0 0 0,-1 0 0 0 0,0 0 0 0 0,0 0 0 0 0,0-1 0 0 0,1 1 0 0 0,-1 0 0 0 0,0 0 1 0 0,0 0-1 0 0,0 0 0 0 0,1 0 0 0 0,-1 0 0 0 0,0 0 0 0 0,0 0 0 0 0,0 0 0 0 0,1 0 0 0 0,-1 0 0 0 0,0 0 0 0 0,0 0 0 0 0,0 0 0 0 0,1 0 0 0 0,-1 1 0 0 0,0-1 1 0 0,0 0-1 0 0,0 0 0 0 0,0 0 0 0 0,1 0 0 0 0,7 13 545 0 0,3 23 285 0 0,-10-33-781 0 0,12 43 146 0 0,17 57 37 0 0,-25-92-891 0 0,0 0 0 0 0,0-1 1 0 0,12 18-1 0 0,-15-26 39 0 0,-1 1 0 0 0,1-1 0 0 0,0-1 0 0 0,0 1 0 0 0,0 0 0 0 0,0 0 0 0 0,0-1 0 0 0,0 1 1 0 0,0-1-1 0 0,1 1 0 0 0,2 0 0 0 0,6 2-4507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3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11594 0 0,'-7'4'1643'0'0,"0"0"0"0"0,1 1 0 0 0,-1 0 0 0 0,-7 7 0 0 0,6-5-1439 0 0,0 1 1 0 0,1 1-1 0 0,-1 0 1 0 0,1 0-1 0 0,1 0 1 0 0,0 1-1 0 0,0 0 1 0 0,1 0-1 0 0,-4 12 1 0 0,8-19-214 0 0,0-1-1 0 0,1 1 1 0 0,-1 0 0 0 0,1-1-1 0 0,0 1 1 0 0,0 0 0 0 0,0-1-1 0 0,0 1 1 0 0,0 0 0 0 0,0-1-1 0 0,1 1 1 0 0,0 0 0 0 0,-1-1-1 0 0,1 1 1 0 0,0-1 0 0 0,0 1 0 0 0,0-1-1 0 0,1 1 1 0 0,-1-1 0 0 0,0 0-1 0 0,1 1 1 0 0,0-1 0 0 0,-1 0-1 0 0,5 3 1 0 0,3 2-60 0 0,0 0 0 0 0,0 0-1 0 0,1-1 1 0 0,18 8 0 0 0,19 13-190 0 0,-46-26 267 0 0,1 0 0 0 0,-1 0-1 0 0,0 0 1 0 0,0 1-1 0 0,0-1 1 0 0,-1 0-1 0 0,1 1 1 0 0,0-1-1 0 0,0 1 1 0 0,-1-1-1 0 0,1 0 1 0 0,-1 1-1 0 0,1 0 1 0 0,-1-1-1 0 0,1 1 1 0 0,-1-1 0 0 0,0 1-1 0 0,0-1 1 0 0,0 3-1 0 0,0 0 39 0 0,-1 1-1 0 0,1-1 1 0 0,-1 1-1 0 0,0-1 1 0 0,-1 0-1 0 0,-3 8 1 0 0,0-1-83 0 0,0-1-1 0 0,-1 0 1 0 0,0 0 0 0 0,-13 14-1 0 0,19-24-170 0 0,0 1 0 0 0,-1-1 0 0 0,1 1 0 0 0,-1-1 0 0 0,1 1 0 0 0,-1-1 0 0 0,1 1 0 0 0,-1-1-1 0 0,1 1 1 0 0,-1-1 0 0 0,1 0 0 0 0,-1 1 0 0 0,1-1 0 0 0,-1 0 0 0 0,0 1 0 0 0,1-1 0 0 0,-1 0 0 0 0,0 0 0 0 0,1 0 0 0 0,-1 0-1 0 0,0 1 1 0 0,1-1 0 0 0,-1 0 0 0 0,0 0 0 0 0,1 0 0 0 0,-1 0 0 0 0,0 0 0 0 0,1-1 0 0 0,-1 1 0 0 0,0 0 0 0 0,1 0-1 0 0,-1 0 1 0 0,1-1 0 0 0,-1 1 0 0 0,0 0 0 0 0,1 0 0 0 0,-1-1 0 0 0,1 1 0 0 0,-2-1 0 0 0,-12-22-6022 0 0,13 22 6431 0 0,-5-14-4651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3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6665 0 0,'8'-3'1119'0'0,"-1"-1"0"0"0,1 2-1 0 0,0-1 1 0 0,-1 1-1 0 0,12-1 1 0 0,39-1 1787 0 0,-44 4-2699 0 0,-1-1-1 0 0,0 0 1 0 0,0-1 0 0 0,0 0 0 0 0,0-1 0 0 0,14-5-1 0 0,-26 7-197 0 0,-1 1-1 0 0,1 0 0 0 0,-1 0 0 0 0,1 0 1 0 0,-1-1-1 0 0,1 1 0 0 0,-1 0 0 0 0,0-1 1 0 0,1 1-1 0 0,-1 0 0 0 0,1-1 0 0 0,-1 1 0 0 0,0 0 1 0 0,1-1-1 0 0,-1 1 0 0 0,0-1 0 0 0,0 1 1 0 0,1-1-1 0 0,-1 1 0 0 0,0-1 0 0 0,0 1 0 0 0,0-1 1 0 0,0 1-1 0 0,1-1 0 0 0,-1 1 0 0 0,0-1 1 0 0,0 1-1 0 0,0-1 0 0 0,0 1 0 0 0,0-1 1 0 0,0 1-1 0 0,0-1 0 0 0,-1 0 0 0 0,-10-20-361 0 0,-23-13-227 0 0,32 33 590 0 0,1-1 1 0 0,-1 1-1 0 0,1 0 0 0 0,-1 0 1 0 0,0 0-1 0 0,0 0 0 0 0,0 0 1 0 0,1 0-1 0 0,-1 0 0 0 0,0 0 1 0 0,0 1-1 0 0,0-1 0 0 0,0 1 1 0 0,0 0-1 0 0,-1-1 0 0 0,1 1 1 0 0,0 0-1 0 0,0 0 0 0 0,0 0 1 0 0,0 1-1 0 0,0-1 1 0 0,0 0-1 0 0,0 1 0 0 0,0-1 1 0 0,0 1-1 0 0,-3 1 0 0 0,2 0 59 0 0,1 0 1 0 0,0 1-1 0 0,0-1 0 0 0,0 0 0 0 0,0 1 1 0 0,1-1-1 0 0,-1 1 0 0 0,0 0 0 0 0,1-1 1 0 0,0 1-1 0 0,0 0 0 0 0,0 0 0 0 0,0 0 1 0 0,0 0-1 0 0,0 0 0 0 0,1 0 0 0 0,-1 5 1 0 0,0 3 145 0 0,0 1 0 0 0,1-1 0 0 0,0 1 1 0 0,0-1-1 0 0,2 1 0 0 0,3 18 0 0 0,-4-27-214 0 0,-1 0-1 0 0,1 0 0 0 0,0 0 0 0 0,0 0 0 0 0,1 0 0 0 0,-1 0 1 0 0,0-1-1 0 0,1 1 0 0 0,0-1 0 0 0,0 1 0 0 0,0-1 1 0 0,0 1-1 0 0,0-1 0 0 0,0 0 0 0 0,0 0 0 0 0,1 0 1 0 0,-1 0-1 0 0,1-1 0 0 0,0 1 0 0 0,-1-1 0 0 0,1 1 0 0 0,0-1 1 0 0,0 0-1 0 0,0 0 0 0 0,0 0 0 0 0,0 0 0 0 0,0-1 1 0 0,0 1-1 0 0,5-1 0 0 0,6 0-464 0 0,0-1-1 0 0,0 0 1 0 0,-1-1-1 0 0,1-1 1 0 0,0 0 0 0 0,-1 0-1 0 0,17-8 1 0 0,-22 7-702 0 0,0 1 0 0 0,0-1 0 0 0,-1-1 0 0 0,1 0 0 0 0,-1 0 0 0 0,0 0 0 0 0,10-11 0 0 0,-4 0-3153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3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52 9202 0 0,'-6'-8'1572'0'0,"3"3"-407"0"0,0 0 0 0 0,0 1 0 0 0,-1-1 0 0 0,0 1 0 0 0,0 0 0 0 0,0 0 0 0 0,-6-4 0 0 0,9 7-978 0 0,0 1 0 0 0,0-1 0 0 0,0 1 1 0 0,0-1-1 0 0,0 1 0 0 0,0 0 0 0 0,0-1 1 0 0,0 1-1 0 0,0 0 0 0 0,0 0 0 0 0,0 0 0 0 0,0 0 1 0 0,0 0-1 0 0,0 0 0 0 0,0 0 0 0 0,0 0 0 0 0,0 0 1 0 0,-1 1-1 0 0,0 0-61 0 0,0 0 0 0 0,0 0 1 0 0,0 0-1 0 0,0 0 0 0 0,1 1 0 0 0,-1-1 1 0 0,1 0-1 0 0,-1 1 0 0 0,1 0 0 0 0,-1-1 1 0 0,1 1-1 0 0,-2 2 0 0 0,-5 10-46 0 0,0 0-1 0 0,2 1 0 0 0,-1-1 1 0 0,2 1-1 0 0,0 1 1 0 0,1-1-1 0 0,0 1 1 0 0,1-1-1 0 0,1 1 1 0 0,0 0-1 0 0,1 0 1 0 0,1 0-1 0 0,1 0 1 0 0,0 0-1 0 0,1 0 1 0 0,6 22-1 0 0,-6-30-69 0 0,1 0 0 0 0,0-1 0 0 0,0 0 0 0 0,1 1 0 0 0,0-1 0 0 0,0-1 0 0 0,1 1 1 0 0,0-1-1 0 0,0 1 0 0 0,10 8 0 0 0,-6-8-223 0 0,1 0 1 0 0,0 0-1 0 0,1-1 1 0 0,-1 0 0 0 0,1-1-1 0 0,16 5 1 0 0,-25-9 79 0 0,33 11-4311 0 0,-10-9-2903 0 0,-14-3-19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39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11074 0 0,'-7'72'7602'0'0,"6"-1"-4502"0"0,15 139-3603 0 0,-10-172 1324 0 0,-3-35-855 0 0,-1 1-1 0 0,0-1 1 0 0,0 0 0 0 0,0 0 0 0 0,0 0-1 0 0,0 0 1 0 0,-1 0 0 0 0,1 0 0 0 0,-2 6-1 0 0,1-9-8 0 0,1 1 1 0 0,0-1-1 0 0,0 0 0 0 0,-1 1 0 0 0,1-1 0 0 0,0 0 1 0 0,0 1-1 0 0,-1-1 0 0 0,1 0 0 0 0,0 0 0 0 0,-1 1 1 0 0,1-1-1 0 0,0 0 0 0 0,-1 0 0 0 0,1 0 0 0 0,-1 0 1 0 0,1 1-1 0 0,0-1 0 0 0,-1 0 0 0 0,1 0 0 0 0,-1 0 0 0 0,1 0 1 0 0,0 0-1 0 0,-1 0 0 0 0,1 0 0 0 0,-1 0 0 0 0,1 0 1 0 0,-19-10-1511 0 0,16 8 1538 0 0,0 0 0 0 0,0 0-1 0 0,0 0 1 0 0,0 0 0 0 0,0 0 0 0 0,0 0-1 0 0,-1 1 1 0 0,1 0 0 0 0,0 0 0 0 0,-1 0-1 0 0,1 0 1 0 0,-1 0 0 0 0,1 0 0 0 0,-1 1 0 0 0,0 0-1 0 0,1 0 1 0 0,-1 0 0 0 0,1 0 0 0 0,-5 1-1 0 0,5 0 79 0 0,1 1-1 0 0,-1-1 1 0 0,0 0 0 0 0,1 1-1 0 0,-1 0 1 0 0,1-1-1 0 0,-1 1 1 0 0,1 0-1 0 0,0 1 1 0 0,0-1-1 0 0,0 0 1 0 0,0 0-1 0 0,0 1 1 0 0,1-1-1 0 0,-1 1 1 0 0,1 0 0 0 0,-1-1-1 0 0,1 1 1 0 0,0 0-1 0 0,0 0 1 0 0,0 0-1 0 0,1 0 1 0 0,-1 4-1 0 0,0-4-43 0 0,0 1-1 0 0,0-1 0 0 0,1 1 1 0 0,0-1-1 0 0,0 0 1 0 0,0 1-1 0 0,0-1 0 0 0,0 1 1 0 0,1-1-1 0 0,-1 0 0 0 0,1 1 1 0 0,0-1-1 0 0,0 0 0 0 0,0 0 1 0 0,3 5-1 0 0,-3-7-26 0 0,0 1 1 0 0,0-1-1 0 0,0 0 0 0 0,1 0 0 0 0,-1 1 1 0 0,0-1-1 0 0,1 0 0 0 0,-1 0 0 0 0,1-1 1 0 0,-1 1-1 0 0,1 0 0 0 0,0 0 0 0 0,-1-1 0 0 0,1 1 1 0 0,0-1-1 0 0,-1 1 0 0 0,1-1 0 0 0,0 0 1 0 0,0 0-1 0 0,-1 0 0 0 0,1 0 0 0 0,0 0 1 0 0,0 0-1 0 0,-1 0 0 0 0,1 0 0 0 0,0-1 1 0 0,-1 1-1 0 0,1-1 0 0 0,0 1 0 0 0,-1-1 0 0 0,3-1 1 0 0,40-19-374 0 0,-16 7-4563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40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84 116 7170 0 0,'-19'5'5708'0'0,"30"-2"-2285"0"0,33-2-2398 0 0,-37-2-1011 0 0,0 0 0 0 0,0-1 0 0 0,0 1-1 0 0,0-2 1 0 0,0 1 0 0 0,0-1 0 0 0,-1 0-1 0 0,0 0 1 0 0,1-1 0 0 0,5-4 0 0 0,-11 7-35 0 0,1 0 1 0 0,-1 0-1 0 0,0-1 1 0 0,1 1-1 0 0,-1 0 1 0 0,0-1-1 0 0,0 1 1 0 0,0-1-1 0 0,0 1 1 0 0,0-1-1 0 0,-1 1 1 0 0,1-1-1 0 0,0 0 1 0 0,-1 1-1 0 0,1-1 1 0 0,-1 0 0 0 0,0 1-1 0 0,1-3 1 0 0,-1 1-32 0 0,-1 1 0 0 0,1 0 1 0 0,-1 0-1 0 0,0 0 0 0 0,1 0 1 0 0,-1 0-1 0 0,0 0 0 0 0,0 0 1 0 0,0 0-1 0 0,0 0 1 0 0,-1 0-1 0 0,1 1 0 0 0,0-1 1 0 0,-1 0-1 0 0,0 1 0 0 0,1-1 1 0 0,-1 1-1 0 0,-3-2 0 0 0,0-1 69 0 0,-1 1-1 0 0,0 0 0 0 0,0 0 1 0 0,0 0-1 0 0,0 1 1 0 0,0 0-1 0 0,-1 0 0 0 0,1 1 1 0 0,-1-1-1 0 0,1 1 0 0 0,-1 1 1 0 0,1-1-1 0 0,-1 1 0 0 0,0 1 1 0 0,1-1-1 0 0,-1 1 0 0 0,1 0 1 0 0,-1 0-1 0 0,1 1 0 0 0,0 0 1 0 0,-1 0-1 0 0,1 1 0 0 0,0-1 1 0 0,0 1-1 0 0,1 1 1 0 0,-10 6-1 0 0,14-9 33 0 0,-1 0 1 0 0,1 0-1 0 0,0 1 1 0 0,-1-1-1 0 0,1 0 1 0 0,0 1-1 0 0,0 0 1 0 0,0-1-1 0 0,1 1 0 0 0,-1-1 1 0 0,0 1-1 0 0,1 0 1 0 0,-1 0-1 0 0,1-1 1 0 0,-1 1-1 0 0,1 0 1 0 0,0 0-1 0 0,-1 3 1 0 0,2-1 19 0 0,-1 0 0 0 0,1 1 0 0 0,-1-1 1 0 0,1 0-1 0 0,0 0 0 0 0,1 1 0 0 0,2 6 1 0 0,2 0 11 0 0,1 1 1 0 0,-1-1-1 0 0,2-1 1 0 0,11 15 0 0 0,-14-20-127 0 0,-1 0 0 0 0,1 0 1 0 0,0-1-1 0 0,0 1 0 0 0,0-1 0 0 0,1-1 1 0 0,-1 1-1 0 0,1-1 0 0 0,0 0 1 0 0,0 0-1 0 0,0 0 0 0 0,0-1 1 0 0,1 0-1 0 0,-1 0 0 0 0,8 1 1 0 0,-8-3-447 0 0,1 1 0 0 0,-1-1 1 0 0,1-1-1 0 0,-1 1 1 0 0,1-1-1 0 0,7-2 1 0 0,-4 0-904 0 0,-1 0 0 0 0,0 0 1 0 0,1-1-1 0 0,8-6 1 0 0,4-2-2988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40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7146 0 0,'-12'5'6854'0'0,"1"7"-3677"0"0,-8 21-1988 0 0,13-21-352 0 0,-28 59 275 0 0,5-10-5418 0 0,29-60 4006 0 0,-1-1 1 0 0,1 0-1 0 0,0 1 1 0 0,0-1 0 0 0,-1 1-1 0 0,1-1 1 0 0,0 0-1 0 0,0 1 1 0 0,-1-1 0 0 0,1 1-1 0 0,0-1 1 0 0,-1 0-1 0 0,1 0 1 0 0,-1 1-1 0 0,1-1 1 0 0,0 0 0 0 0,-1 0-1 0 0,1 1 1 0 0,-1-1-1 0 0,1 0 1 0 0,-1 0-1 0 0,1 0 1 0 0,-1 0 0 0 0,0 0-1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41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7802 0 0,'44'43'6041'0'0,"5"-1"-3713"0"0,3-5-4384 0 0,3-9-5054 0 0,-41-23 2834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4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7706 0 0,'1'6'5586'0'0,"1"13"-3933"0"0,-1-11-740 0 0,3 19 229 0 0,16 106 1057 0 0,-15-114-2186 0 0,-1-1 0 0 0,2 0 1 0 0,0 0-1 0 0,2-1 0 0 0,8 17 1 0 0,-15-33-48 0 0,-1-1 0 0 0,0 1 1 0 0,0-1-1 0 0,0 1 0 0 0,0-1 1 0 0,0 1-1 0 0,0-1 0 0 0,1 0 1 0 0,-1 1-1 0 0,0-1 0 0 0,0 1 1 0 0,1-1-1 0 0,-1 0 1 0 0,0 1-1 0 0,0-1 0 0 0,1 0 1 0 0,-1 1-1 0 0,0-1 0 0 0,1 0 1 0 0,-1 1-1 0 0,1-1 0 0 0,-1 0 1 0 0,0 0-1 0 0,1 0 0 0 0,-1 1 1 0 0,1-1-1 0 0,-1 0 0 0 0,1 0 1 0 0,-1 0-1 0 0,1 0 0 0 0,-1 0 1 0 0,1 0-1 0 0,-1 0 0 0 0,0 0 1 0 0,1 0-1 0 0,-1 0 0 0 0,2 0 1 0 0,4-18-1028 0 0,-4-31 56 0 0,-8-20 609 0 0,3 40 298 0 0,-1-36 0 0 0,4 57 137 0 0,1 0 0 0 0,0 0 0 0 0,0 1 0 0 0,0-1 0 0 0,1 1 0 0 0,0-1 1 0 0,0 1-1 0 0,1-1 0 0 0,5-9 0 0 0,-7 16 9 0 0,-1 0-1 0 0,1 0 1 0 0,0 0 0 0 0,0 0 0 0 0,-1 0 0 0 0,1 0 0 0 0,0 0-1 0 0,0 0 1 0 0,0 1 0 0 0,0-1 0 0 0,0 0 0 0 0,0 1 0 0 0,0-1 0 0 0,0 1-1 0 0,0-1 1 0 0,1 1 0 0 0,-1-1 0 0 0,0 1 0 0 0,0 0 0 0 0,0 0-1 0 0,1-1 1 0 0,-1 1 0 0 0,0 0 0 0 0,0 0 0 0 0,0 0 0 0 0,1 0 0 0 0,-1 1-1 0 0,1-1 1 0 0,2 1 10 0 0,-1 0-1 0 0,1 0 1 0 0,-1 1-1 0 0,1-1 1 0 0,-1 1 0 0 0,0 0-1 0 0,0 0 1 0 0,0 0-1 0 0,0 0 1 0 0,3 3-1 0 0,-3-2 35 0 0,0 0 0 0 0,0 0 0 0 0,0 1 0 0 0,0-1 0 0 0,-1 1 0 0 0,1-1 0 0 0,-1 1 0 0 0,3 7 0 0 0,-4-10-10 0 0,-1 1 0 0 0,1-1 0 0 0,-1 1 0 0 0,0-1 0 0 0,1 1 0 0 0,-1-1 0 0 0,0 1 1 0 0,0-1-1 0 0,0 1 0 0 0,0-1 0 0 0,0 1 0 0 0,0-1 0 0 0,0 1 0 0 0,-1-1 0 0 0,1 1 0 0 0,0-1 0 0 0,-1 1 0 0 0,1-1 1 0 0,-1 1-1 0 0,0-1 0 0 0,1 0 0 0 0,-1 1 0 0 0,-1 0 0 0 0,-1 1-98 0 0,1-1-1 0 0,-1 0 1 0 0,0 0-1 0 0,0 0 1 0 0,0 0-1 0 0,0-1 1 0 0,0 1-1 0 0,0-1 1 0 0,0 1-1 0 0,-1-1 1 0 0,1-1-1 0 0,0 1 1 0 0,-1 0-1 0 0,1-1 1 0 0,-1 1-1 0 0,1-1 1 0 0,-1 0-1 0 0,1 0 1 0 0,0 0-1 0 0,-1-1 1 0 0,-3 0-1 0 0,4 0-202 0 0,0 1 0 0 0,0-1 0 0 0,0 0 0 0 0,0 0-1 0 0,0 0 1 0 0,0 0 0 0 0,0 0 0 0 0,0-1-1 0 0,1 1 1 0 0,-1-1 0 0 0,0 0 0 0 0,1 0 0 0 0,0 0-1 0 0,-1 0 1 0 0,1 0 0 0 0,0-1 0 0 0,0 1-1 0 0,0-1 1 0 0,0 1 0 0 0,1-1 0 0 0,-1 1 0 0 0,1-1-1 0 0,-3-5 1 0 0,4 7 24 0 0,0 0 1 0 0,0 1-1 0 0,0-1 0 0 0,0 0 0 0 0,0 0 1 0 0,0 0-1 0 0,0 1 0 0 0,1-1 0 0 0,-1 0 1 0 0,0 0-1 0 0,0 0 0 0 0,0 1 0 0 0,1-1 0 0 0,-1 0 1 0 0,1 0-1 0 0,-1 1 0 0 0,0-1 0 0 0,1 0 1 0 0,-1 1-1 0 0,1-1 0 0 0,-1 1 0 0 0,1-1 1 0 0,0 1-1 0 0,-1-1 0 0 0,1 1 0 0 0,1-2 0 0 0,20-8-4107 0 0,-11 9 1240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4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76 6529 0 0,'-22'4'5915'0'0,"21"-4"-5757"0"0,-1 0 1 0 0,1 0-1 0 0,0 0 0 0 0,-1 0 1 0 0,1 0-1 0 0,-1 0 0 0 0,1 0 1 0 0,-1 1-1 0 0,1-1 0 0 0,0 1 0 0 0,-1-1 1 0 0,1 1-1 0 0,0-1 0 0 0,-1 1 1 0 0,1 0-1 0 0,0-1 0 0 0,0 1 1 0 0,0 0-1 0 0,-1 0 0 0 0,1 0 0 0 0,0 0 1 0 0,0 0-1 0 0,1 0 0 0 0,-1 0 1 0 0,0 1-1 0 0,0-1 0 0 0,0 0 0 0 0,1 0 1 0 0,-1 1-1 0 0,1-1 0 0 0,-1 0 1 0 0,1 1-1 0 0,-1-1 0 0 0,1 1 1 0 0,0-1-1 0 0,0 0 0 0 0,-1 1 0 0 0,1-1 1 0 0,1 3-1 0 0,-1 0-151 0 0,0 0 1 0 0,0-1-1 0 0,1 1 0 0 0,0-1 1 0 0,-1 0-1 0 0,1 1 0 0 0,0-1 1 0 0,1 0-1 0 0,-1 1 0 0 0,1-1 1 0 0,-1 0-1 0 0,1 0 0 0 0,0 0 1 0 0,0 0-1 0 0,5 4 0 0 0,-6-6-18 0 0,-1-1-1 0 0,1 1 1 0 0,0 0-1 0 0,0-1 1 0 0,0 1-1 0 0,0-1 1 0 0,0 1-1 0 0,0-1 1 0 0,-1 1-1 0 0,1-1 1 0 0,0 0-1 0 0,0 0 1 0 0,0 1-1 0 0,1-1 1 0 0,-1 0-1 0 0,0 0 1 0 0,0 0-1 0 0,0 0 1 0 0,0 0-1 0 0,0 0 1 0 0,1-1-1 0 0,0 1-10 0 0,0-1 0 0 0,-1 0-1 0 0,1 0 1 0 0,0 0 0 0 0,-1 0-1 0 0,1-1 1 0 0,-1 1 0 0 0,1 0 0 0 0,-1-1-1 0 0,0 1 1 0 0,0-1 0 0 0,1 1-1 0 0,-1-1 1 0 0,0 1 0 0 0,0-1 0 0 0,0-2-1 0 0,1-1 26 0 0,0 0-1 0 0,0 0 0 0 0,0 0 1 0 0,-1 0-1 0 0,0 0 1 0 0,0-1-1 0 0,0 1 0 0 0,-1 0 1 0 0,1-1-1 0 0,-2 1 1 0 0,1 0-1 0 0,0-1 0 0 0,-1 1 1 0 0,0 0-1 0 0,-2-6 1 0 0,2 7-139 0 0,0 0 1 0 0,0 0 0 0 0,-1 1 0 0 0,1-1-1 0 0,-1 1 1 0 0,0-1 0 0 0,0 1-1 0 0,0 0 1 0 0,0 0 0 0 0,-1 0-1 0 0,1 0 1 0 0,-1 0 0 0 0,0 0 0 0 0,0 1-1 0 0,0 0 1 0 0,0-1 0 0 0,0 1-1 0 0,-1 0 1 0 0,1 0 0 0 0,-1 1 0 0 0,-5-3-1 0 0,0 4-7315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4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9018 0 0,'10'4'8959'0'0,"-9"-3"-8650"0"0,4 16 3331 0 0,-2 25-3318 0 0,-3-31 570 0 0,0 13-679 0 0,-1-17-224 0 0,1-1 1 0 0,0 1-1 0 0,0-1 1 0 0,0 1 0 0 0,1-1-1 0 0,0 1 1 0 0,0-1-1 0 0,1 0 1 0 0,0 1 0 0 0,3 8-1 0 0,-4-15-51 0 0,-1 0-1 0 0,1 0 0 0 0,-1 0 1 0 0,1 0-1 0 0,-1 0 0 0 0,1 0 1 0 0,-1 0-1 0 0,1 0 0 0 0,-1 0 1 0 0,1 0-1 0 0,-1-1 0 0 0,1 1 1 0 0,-1 0-1 0 0,1 0 0 0 0,-1 0 1 0 0,1-1-1 0 0,-1 1 0 0 0,1 0 1 0 0,-1-1-1 0 0,0 1 0 0 0,1 0 1 0 0,-1-1-1 0 0,0 1 0 0 0,1 0 1 0 0,-1-1-1 0 0,0 1 0 0 0,1 0 1 0 0,-1-1-1 0 0,0 1 1 0 0,0-1-1 0 0,1 0 0 0 0,15-21-756 0 0,-10 14 576 0 0,-1 3 188 0 0,0-1-1 0 0,0 0 1 0 0,1 1-1 0 0,0 0 1 0 0,0 1 0 0 0,0-1-1 0 0,12-5 1 0 0,-17 9 67 0 0,0 1 0 0 0,1-1-1 0 0,-1 0 1 0 0,1 1 0 0 0,-1-1 0 0 0,1 1 0 0 0,-1 0 0 0 0,1-1 0 0 0,-1 1 0 0 0,1 0 0 0 0,-1 0 0 0 0,1 0 0 0 0,-1 0 0 0 0,1 0 0 0 0,0 0-1 0 0,-1 1 1 0 0,1-1 0 0 0,-1 0 0 0 0,1 1 0 0 0,-1-1 0 0 0,0 1 0 0 0,1 0 0 0 0,-1-1 0 0 0,1 1 0 0 0,-1 0 0 0 0,0 0 0 0 0,0 0 0 0 0,1 0 0 0 0,-1 0-1 0 0,0 0 1 0 0,0 0 0 0 0,0 0 0 0 0,0 0 0 0 0,0 1 0 0 0,0-1 0 0 0,-1 0 0 0 0,1 1 0 0 0,0-1 0 0 0,-1 1 0 0 0,1-1 0 0 0,-1 0 0 0 0,1 1-1 0 0,-1 1 1 0 0,3 8-196 0 0,5 15-734 0 0,-1-16-6894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42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5001 0 0,'14'-5'9826'0'0,"16"5"-7960"0"0,-17 1-1286 0 0,-5-1-484 0 0,-1 0 0 0 0,1 0 0 0 0,0-1 1 0 0,0 0-1 0 0,-1-1 0 0 0,1 1 0 0 0,-1-1 0 0 0,1-1 0 0 0,-1 1 0 0 0,0-2 0 0 0,12-5 1 0 0,-18 8-97 0 0,-1 1 0 0 0,1-1 1 0 0,-1 1-1 0 0,1 0 1 0 0,-1-1-1 0 0,0 1 1 0 0,1-1-1 0 0,-1 1 1 0 0,1-1-1 0 0,-1 0 0 0 0,0 1 1 0 0,0-1-1 0 0,1 1 1 0 0,-1-1-1 0 0,0 0 1 0 0,0 1-1 0 0,0-1 1 0 0,1 0-1 0 0,-1 1 0 0 0,0-1 1 0 0,0 0-1 0 0,0 1 1 0 0,0-1-1 0 0,0 0 1 0 0,0 1-1 0 0,-1-1 0 0 0,1 0 1 0 0,0 0-1 0 0,-15-17-528 0 0,10 14 415 0 0,0 1 0 0 0,0 0 0 0 0,-1 0-1 0 0,1 0 1 0 0,-10-3 0 0 0,13 6 155 0 0,1-1-1 0 0,-1 1 1 0 0,0-1 0 0 0,1 1 0 0 0,-1 0 0 0 0,0 0 0 0 0,1 0 0 0 0,-1 0 0 0 0,1 0 0 0 0,-1 0-1 0 0,0 1 1 0 0,1-1 0 0 0,-1 0 0 0 0,0 1 0 0 0,1-1 0 0 0,-1 1 0 0 0,1 0 0 0 0,-1-1-1 0 0,1 1 1 0 0,0 0 0 0 0,-1 0 0 0 0,1 0 0 0 0,0 0 0 0 0,-2 2 0 0 0,1-1 59 0 0,0 1 0 0 0,0 0 1 0 0,0 0-1 0 0,1 0 0 0 0,-1 0 1 0 0,1 0-1 0 0,0 0 0 0 0,0 1 1 0 0,0-1-1 0 0,0 0 0 0 0,0 5 1 0 0,0-1-31 0 0,0 0 1 0 0,1 0 0 0 0,0 0-1 0 0,0-1 1 0 0,0 1 0 0 0,1 0 0 0 0,0 0-1 0 0,1 0 1 0 0,-1-1 0 0 0,1 1-1 0 0,5 10 1 0 0,-6-15-221 0 0,0-1 1 0 0,0 1-1 0 0,0-1 1 0 0,0 0-1 0 0,0 1 0 0 0,0-1 1 0 0,0 0-1 0 0,0 0 0 0 0,0 0 1 0 0,1 0-1 0 0,-1 0 1 0 0,0 0-1 0 0,1 0 0 0 0,-1 0 1 0 0,1 0-1 0 0,-1-1 1 0 0,1 1-1 0 0,-1 0 0 0 0,1-1 1 0 0,0 0-1 0 0,-1 1 0 0 0,1-1 1 0 0,2 0-1 0 0,-1 0-268 0 0,-1-1 0 0 0,1 1 0 0 0,-1-1 0 0 0,1 0 0 0 0,-1 0 0 0 0,0 0 0 0 0,1 0 0 0 0,-1 0 0 0 0,0-1 0 0 0,0 1 0 0 0,0-1 0 0 0,0 1 0 0 0,3-4 0 0 0,2-2-924 0 0,0-1 0 0 0,-1 0 1 0 0,9-14-1 0 0,0-4 1399 0 0,14-29 30 0 0,-15 38 10064 0 0,-8 55-7304 0 0,-5 6-1809 0 0,-1-28-944 0 0,0 1-1 0 0,2-1 1 0 0,2 18 0 0 0,0-33-562 0 0,2-9 25 0 0,7-19-208 0 0,-7 15 515 0 0,-3 8 128 0 0,0-1 0 0 0,0 1 0 0 0,0 0 0 0 0,1 0-1 0 0,-1 0 1 0 0,1 1 0 0 0,0-1 0 0 0,0 1 0 0 0,0 0 0 0 0,0 0-1 0 0,1 1 1 0 0,0-1 0 0 0,-1 1 0 0 0,1 0 0 0 0,7-3-1 0 0,-9 5 27 0 0,0-1-1 0 0,-1 1 1 0 0,1-1-1 0 0,0 1 0 0 0,0 0 1 0 0,0 0-1 0 0,0 0 0 0 0,0 0 1 0 0,-1 1-1 0 0,1-1 0 0 0,0 1 1 0 0,0-1-1 0 0,-1 1 1 0 0,1 0-1 0 0,0 0 0 0 0,-1 1 1 0 0,1-1-1 0 0,-1 0 0 0 0,1 1 1 0 0,-1 0-1 0 0,0-1 0 0 0,1 1 1 0 0,-1 0-1 0 0,0 0 1 0 0,0 0-1 0 0,-1 0 0 0 0,1 1 1 0 0,0-1-1 0 0,1 3 0 0 0,15 39-6 0 0,-5-9-6790 0 0,-14-46-779 0 0,-4-14 7915 0 0,-2 12-647 0 0,4 6 1104 0 0,0 1 1 0 0,0-1-1 0 0,1 0 0 0 0,0 0 1 0 0,0 0-1 0 0,-2-12 1 0 0,4 17-588 0 0,0 0 0 0 0,0 0 0 0 0,1 0 0 0 0,-1 1 0 0 0,0-1 0 0 0,1 0 0 0 0,0 0 1 0 0,-1 0-1 0 0,1 1 0 0 0,0-1 0 0 0,0 0 0 0 0,0 1 0 0 0,0-1 0 0 0,0 1 0 0 0,0-1 1 0 0,0 1-1 0 0,0-1 0 0 0,1 1 0 0 0,-1 0 0 0 0,0 0 0 0 0,1 0 0 0 0,0 0 0 0 0,-1 0 0 0 0,1 0 1 0 0,-1 0-1 0 0,1 0 0 0 0,0 0 0 0 0,0 1 0 0 0,-1-1 0 0 0,1 1 0 0 0,3-1 0 0 0,6-1 46 0 0,0 0-1 0 0,0 1 1 0 0,0 0-1 0 0,0 1 0 0 0,11 1 1 0 0,-14 0-589 0 0,1-1 0 0 0,-1 0 0 0 0,0 0 0 0 0,0 0 0 0 0,0-1 1 0 0,0 0-1 0 0,0-1 0 0 0,0 0 0 0 0,0 0 0 0 0,11-5 0 0 0,-19 6 28 0 0,1 1 0 0 0,0-1 0 0 0,0 1 0 0 0,-1-1 0 0 0,1 1 0 0 0,0-1-1 0 0,-1 0 1 0 0,1 1 0 0 0,0-1 0 0 0,-1 0 0 0 0,1 0 0 0 0,-1 0 0 0 0,0 1 0 0 0,1-1-1 0 0,-1 0 1 0 0,1 0 0 0 0,-1 0 0 0 0,0 0 0 0 0,0 0 0 0 0,0 0 0 0 0,1 0-1 0 0,-1 0 1 0 0,0 1 0 0 0,0-1 0 0 0,0 0 0 0 0,0 0 0 0 0,-1 0 0 0 0,1 0 0 0 0,0 0-1 0 0,0 0 1 0 0,0 0 0 0 0,-1-1 0 0 0,-2-7-3588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4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10282 0 0,'-3'47'9100'0'0,"11"27"-8276"0"0,-5-46-411 0 0,-1-7-441 0 0,2 0-1 0 0,7 28 1 0 0,7-7-3339 0 0,-15-36 1415 0 0,1-1-1 0 0,0 1 0 0 0,0-1 1 0 0,10 9-1 0 0,-4-5-2698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29:43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8714 0 0,'2'-1'1265'0'0,"1"0"0"0"0,-1 0 0 0 0,0 1 1 0 0,0 0-1 0 0,0-1 0 0 0,0 1 0 0 0,0 0 1 0 0,1 0-1 0 0,3 0 0 0 0,16 6 2170 0 0,-3 0-5244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4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57 11594 0 0,'-19'-10'6103'0'0,"19"10"-5968"0"0,-1 0 0 0 0,1 0 0 0 0,0 0 0 0 0,-1 0 1 0 0,1 0-1 0 0,0 0 0 0 0,-1 0 0 0 0,1 0 0 0 0,0 1 0 0 0,-1-1 0 0 0,1 0 0 0 0,0 0 0 0 0,0 0 0 0 0,-1 0 0 0 0,1 0 0 0 0,0 0 0 0 0,-1 1 0 0 0,1-1 0 0 0,0 0 0 0 0,0 0 0 0 0,-1 0 1 0 0,1 1-1 0 0,0-1 0 0 0,0 0 0 0 0,-1 0 0 0 0,1 1 0 0 0,0-1 0 0 0,0 0 0 0 0,0 1 0 0 0,-1-1 0 0 0,1 4 54 0 0,-1-1-1 0 0,1 0 0 0 0,0 0 1 0 0,0 0-1 0 0,0 0 1 0 0,0 1-1 0 0,1-1 1 0 0,-1 0-1 0 0,1 0 1 0 0,1 3-1 0 0,3 13 36 0 0,0-1-1 0 0,15 32 0 0 0,-18-46-219 0 0,0 0 0 0 0,0 0 0 0 0,0 0 0 0 0,1 0 0 0 0,0 0 0 0 0,-1 0 0 0 0,1-1 0 0 0,0 1 0 0 0,1-1 0 0 0,-1 0 0 0 0,1 0 0 0 0,-1 0 0 0 0,1 0 0 0 0,0 0 0 0 0,0-1 0 0 0,0 0 0 0 0,6 2 0 0 0,-8-3 0 0 0,-1-1 0 0 0,1 0 0 0 0,-1 1 0 0 0,1-1 0 0 0,0 0 0 0 0,-1 0 0 0 0,1 0 0 0 0,0 0 1 0 0,-1-1-1 0 0,1 1 0 0 0,-1 0 0 0 0,1-1 0 0 0,0 1 0 0 0,-1-1 0 0 0,1 1 0 0 0,-1-1 0 0 0,1 0 0 0 0,-1 0 1 0 0,0 0-1 0 0,3-1 0 0 0,-2 0 7 0 0,0-1 1 0 0,1 1 0 0 0,-1-1-1 0 0,0 0 1 0 0,0 1 0 0 0,0-1-1 0 0,-1 0 1 0 0,1 0 0 0 0,1-5-1 0 0,0-3-13 0 0,1 0 1 0 0,-2 0-1 0 0,0 0 0 0 0,2-22 0 0 0,-4 27-207 0 0,0-1 1 0 0,0 0-1 0 0,-1 0 1 0 0,0 1-1 0 0,0-1 1 0 0,0 0-1 0 0,-1 1 1 0 0,0-1-1 0 0,0 1 1 0 0,-1 0-1 0 0,1-1 1 0 0,-8-10-1 0 0,8 15-186 0 0,1 0-1 0 0,-1 0 1 0 0,0 0-1 0 0,0 0 1 0 0,0 0-1 0 0,0 1 1 0 0,0-1-1 0 0,-1 0 1 0 0,1 1-1 0 0,0 0 1 0 0,-1 0-1 0 0,1-1 1 0 0,-1 1-1 0 0,-3 0 1 0 0,3 0-365 0 0,-1 1 1 0 0,1-1-1 0 0,0 1 0 0 0,-1 0 0 0 0,1 1 1 0 0,-1-1-1 0 0,1 1 0 0 0,0-1 1 0 0,-1 1-1 0 0,1 0 0 0 0,0 0 1 0 0,0 0-1 0 0,-6 4 0 0 0,-10 4-3301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 7826 0 0,'-8'1'8377'0'0,"32"-2"-6776"0"0,8 5-1508 0 0,59-3 0 0 0,-49-4-2365 0 0,-3-4-3480 0 0,-23 2 59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 8026 0 0,'0'0'106'0'0,"0"0"1"0"0,0 0-1 0 0,0 0 0 0 0,0 0 1 0 0,-1-1-1 0 0,1 1 0 0 0,0 0 1 0 0,0 0-1 0 0,0 0 1 0 0,0 0-1 0 0,-1 0 0 0 0,1 0 1 0 0,0 0-1 0 0,0 0 1 0 0,0 0-1 0 0,-1 0 0 0 0,1 0 1 0 0,0 0-1 0 0,0 0 1 0 0,0 0-1 0 0,0 0 0 0 0,-1 0 1 0 0,1 0-1 0 0,0 0 1 0 0,0 0-1 0 0,0 0 0 0 0,-1 0 1 0 0,1 0-1 0 0,0 0 1 0 0,0 0-1 0 0,0 0 0 0 0,0 0 1 0 0,-1 1-1 0 0,1-1 1 0 0,0 0-1 0 0,0 0 0 0 0,0 0 1 0 0,0 0-1 0 0,0 0 0 0 0,0 1 1 0 0,-1-1-1 0 0,1 0 1 0 0,0 0-1 0 0,0 0 0 0 0,0 0 1 0 0,0 0-1 0 0,0 1 1 0 0,0-1-1 0 0,0 0 0 0 0,0 0 1 0 0,0 0-1 0 0,0 1 1 0 0,0-1-1 0 0,0 0 0 0 0,0 0 1 0 0,0 0-1 0 0,0 1 1 0 0,0-1-1 0 0,0 0 0 0 0,0 0 1 0 0,0 0-1 0 0,0 0 1 0 0,0 1-1 0 0,0-1 0 0 0,0 0 1 0 0,0 0-1 0 0,15 16 1534 0 0,26 14-1930 0 0,-27-23 354 0 0,0 1 1 0 0,-1 0 0 0 0,0 2 0 0 0,-1-1 0 0 0,19 20 0 0 0,-28-27 20 0 0,-1 1 0 0 0,0 0 1 0 0,0 0-1 0 0,0-1 0 0 0,0 1 0 0 0,-1 1 1 0 0,1-1-1 0 0,-1 0 0 0 0,1 0 0 0 0,-1 1 1 0 0,0-1-1 0 0,-1 0 0 0 0,1 1 1 0 0,0-1-1 0 0,-1 1 0 0 0,0-1 0 0 0,0 1 1 0 0,0-1-1 0 0,0 1 0 0 0,-1-1 0 0 0,1 1 1 0 0,-1-1-1 0 0,0 0 0 0 0,0 1 1 0 0,0-1-1 0 0,0 0 0 0 0,-1 1 0 0 0,1-1 1 0 0,-1 0-1 0 0,0 0 0 0 0,-4 5 1 0 0,2-3 18 0 0,-1 0 0 0 0,0 0 0 0 0,0 0 0 0 0,0-1 0 0 0,0 0 0 0 0,-1 0 0 0 0,-11 6 0 0 0,9-6-358 0 0,1 0-1 0 0,0 1 0 0 0,-12 11 0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3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 10082 0 0,'0'0'102'0'0,"0"0"0"0"0,0 0 0 0 0,-1 0 0 0 0,1 0 0 0 0,0 0 0 0 0,0 0-1 0 0,-1 0 1 0 0,1 0 0 0 0,0-1 0 0 0,0 1 0 0 0,0 0 0 0 0,-1 0 0 0 0,1 0 0 0 0,0 0 0 0 0,0 0 0 0 0,0 0-1 0 0,0-1 1 0 0,-1 1 0 0 0,1 0 0 0 0,0 0 0 0 0,0 0 0 0 0,0 0 0 0 0,0-1 0 0 0,0 1 0 0 0,0 0 0 0 0,-1 0 0 0 0,1 0-1 0 0,0-1 1 0 0,0 1 0 0 0,0 0 0 0 0,0 0 0 0 0,0 0 0 0 0,0-1 0 0 0,0 1 0 0 0,0 0 0 0 0,0 0 0 0 0,0-1-1 0 0,0 1 1 0 0,0 0 0 0 0,0 0 0 0 0,0 0 0 0 0,0-1 0 0 0,0 1 0 0 0,0 0 0 0 0,1 0 0 0 0,-1-1 0 0 0,0 1-1 0 0,0 0 1 0 0,0 0 0 0 0,0 0 0 0 0,0 0 0 0 0,0-1 0 0 0,1 1 0 0 0,-1 0 0 0 0,0 0 0 0 0,0 0 0 0 0,0 0-1 0 0,0 0 1 0 0,1-1 0 0 0,-1 1 0 0 0,0 0 0 0 0,23-1 1615 0 0,-15 2-1588 0 0,-1 0 0 0 0,1 1 1 0 0,-1-1-1 0 0,1 1 0 0 0,7 4 0 0 0,-13-5 44 0 0,0 1 0 0 0,0 0-1 0 0,0 0 1 0 0,0 0 0 0 0,0 1 0 0 0,0-1 0 0 0,0 0-1 0 0,-1 1 1 0 0,1-1 0 0 0,-1 1 0 0 0,0 0-1 0 0,0-1 1 0 0,0 1 0 0 0,0 0 0 0 0,0 0 0 0 0,0-1-1 0 0,-1 1 1 0 0,0 0 0 0 0,1 0 0 0 0,-1 4 0 0 0,0 10-66 0 0,0 0 0 0 0,-4 22 1 0 0,1-14-139 0 0,0 3-521 0 0,0 6-1767 0 0,4-12-5413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4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6345 0 0,'2'-11'484'0'0,"3"-14"10360"0"0,-5 39-9069 0 0,2 121-667 0 0,4-44-3680 0 0,-4-116-17 0 0,-1 19 2665 0 0,1 0 0 0 0,0 0 0 0 0,1 0 0 0 0,-1 0 0 0 0,6-8-1 0 0,-5 10-12 0 0,-1 0-1 0 0,1 0 0 0 0,0 1 0 0 0,0-1 0 0 0,1 1 0 0 0,-1 0 0 0 0,1 0 1 0 0,6-5-1 0 0,-7 7-329 0 0,0-1 0 0 0,0 1 0 0 0,0-1 0 0 0,0 1 0 0 0,1 0 0 0 0,-1 0 0 0 0,0 0 0 0 0,4 0 0 0 0,5-4-3364 0 0,-7 2 1425 0 0,4 1-2851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 12595 0 0,'-1'0'228'0'0,"1"0"1"0"0,0 0 0 0 0,0-1 0 0 0,-1 1 0 0 0,1 0 0 0 0,0 0-1 0 0,-1 0 1 0 0,1 0 0 0 0,0 0 0 0 0,-1-1 0 0 0,1 1-1 0 0,0 0 1 0 0,-1 0 0 0 0,1 0 0 0 0,0 0 0 0 0,-1 0-1 0 0,1 0 1 0 0,0 0 0 0 0,-1 0 0 0 0,1 0 0 0 0,0 0-1 0 0,-1 0 1 0 0,1 1 0 0 0,0-1 0 0 0,-1 0 0 0 0,1 0-1 0 0,0 0 1 0 0,-1 0 0 0 0,1 0 0 0 0,0 1 0 0 0,-1-1-1 0 0,-8 13 2302 0 0,-2 23-2920 0 0,10-29 994 0 0,-13 31-702 0 0,10-26-688 0 0,-1 0 0 0 0,2 0 0 0 0,-1 0-1 0 0,2 0 1 0 0,-3 20 0 0 0,8-35 628 0 0,0 0 0 0 0,0 0-1 0 0,0 0 1 0 0,1 1 0 0 0,-1-1-1 0 0,1 1 1 0 0,-1 0 0 0 0,1 0-1 0 0,6-2 1 0 0,9-6 169 0 0,0 1 0 0 0,1 1 0 0 0,36-9 0 0 0,-56 17-62 0 0,1-1 0 0 0,-1 1 0 0 0,1 0 0 0 0,-1 0 0 0 0,1 0-1 0 0,-1-1 1 0 0,1 1 0 0 0,-1 0 0 0 0,1 0 0 0 0,-1 0 0 0 0,1 0 0 0 0,-1 0 0 0 0,1 0-1 0 0,-1 0 1 0 0,1 0 0 0 0,-1 0 0 0 0,1 1 0 0 0,-1-1 0 0 0,1 0 0 0 0,-1 0 0 0 0,1 0-1 0 0,-1 0 1 0 0,1 1 0 0 0,-1-1 0 0 0,1 0 0 0 0,-1 0 0 0 0,1 1 0 0 0,-1-1 0 0 0,0 0 0 0 0,1 1-1 0 0,-1-1 1 0 0,0 1 0 0 0,1-1 0 0 0,-1 0 0 0 0,0 1 0 0 0,0-1 0 0 0,1 1 0 0 0,-1-1-1 0 0,0 1 1 0 0,0-1 0 0 0,0 1 0 0 0,1-1 0 0 0,-1 1 0 0 0,0 1-460 0 0,-1-1 0 0 0,1 1 0 0 0,0-1 0 0 0,-1 0 0 0 0,1 1 0 0 0,0-1 0 0 0,-1 0 0 0 0,0 0 0 0 0,1 1 0 0 0,-1-1 0 0 0,0 0 0 0 0,0 0 0 0 0,0 0 0 0 0,-1 2 0 0 0,-3 5-3288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8666 0 0,'2'2'734'0'0,"0"0"1"0"0,0 0-1 0 0,0 0 1 0 0,0 1-1 0 0,0-2 1 0 0,1 1-1 0 0,-1 0 1 0 0,1 0-1 0 0,-1-1 1 0 0,1 1-1 0 0,-1-1 1 0 0,5 2-1 0 0,0-1-306 0 0,-1-1 1 0 0,1 1-1 0 0,-1-1 0 0 0,1 0 0 0 0,8 0 1 0 0,-1-1-672 0 0,0-1 1 0 0,0 0 0 0 0,-1-1-1 0 0,24-6 1 0 0,7-11-1906 0 0,-45 60 5292 0 0,7 20-3092 0 0,-1-42-3380 0 0,2-6-4695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5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20 8594 0 0,'0'-1'131'0'0,"-1"1"0"0"0,1 0 0 0 0,0-1 0 0 0,0 1 0 0 0,-1 0 0 0 0,1-1 0 0 0,0 1 0 0 0,0 0 0 0 0,0-1 1 0 0,0 1-1 0 0,0-1 0 0 0,0 1 0 0 0,0 0 0 0 0,-1-1 0 0 0,1 1 0 0 0,0-1 0 0 0,0 1 0 0 0,0 0 0 0 0,1-1 0 0 0,-1 1 0 0 0,0-1 0 0 0,0 1 0 0 0,0 0 0 0 0,0-1 1 0 0,0 1-1 0 0,0 0 0 0 0,0-1 0 0 0,1 1 0 0 0,-1-1 0 0 0,0 1 0 0 0,0 0 0 0 0,1 0 0 0 0,-1-1 0 0 0,0 1 0 0 0,0 0 0 0 0,1-1 0 0 0,0 1 0 0 0,18-6 2052 0 0,29 8-735 0 0,-46-2-1205 0 0,10 1 15 0 0,-1 1 0 0 0,0 1 0 0 0,0-1 0 0 0,0 2 0 0 0,0 0 0 0 0,0 0 1 0 0,-1 1-1 0 0,11 6 0 0 0,-17-8-257 0 0,0-1 1 0 0,0 1-1 0 0,0 0 1 0 0,0 1-1 0 0,-1-1 1 0 0,1 1-1 0 0,-1-1 1 0 0,0 1-1 0 0,4 7 1 0 0,-5-8-224 0 0,-1 0 0 0 0,0-1 1 0 0,0 1-1 0 0,0 0 0 0 0,0 0 0 0 0,-1 0 0 0 0,1 0 1 0 0,-1 0-1 0 0,0 0 0 0 0,1 0 0 0 0,-2 1 0 0 0,1-1 1 0 0,0 0-1 0 0,0 0 0 0 0,-1 0 0 0 0,-1 5 0 0 0,2-7-183 0 0,-1 0-1 0 0,1 0 0 0 0,-1 0 0 0 0,1 0 0 0 0,-1 0 0 0 0,1 0 0 0 0,-1 0 0 0 0,0-1 0 0 0,1 1 1 0 0,-1 0-1 0 0,0 0 0 0 0,0 0 0 0 0,1-1 0 0 0,-1 1 0 0 0,0 0 0 0 0,0-1 0 0 0,0 1 0 0 0,0 0 1 0 0,-2 0-1 0 0,-5 1-4219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5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7106 0 0,'24'25'8017'0'0,"-4"9"-6592"0"0,-19-33-1560 0 0,0 1 1 0 0,-1 0 0 0 0,1-1-1 0 0,0 1 1 0 0,-1 0 0 0 0,1 0-1 0 0,-1 0 1 0 0,0-1 0 0 0,0 1-1 0 0,0 0 1 0 0,1 0 0 0 0,-2 0-1 0 0,1 0 1 0 0,0 0 0 0 0,0 0-1 0 0,-1-1 1 0 0,1 1 0 0 0,-1 0-1 0 0,1 0 1 0 0,-1 0 0 0 0,0-1-1 0 0,1 1 1 0 0,-1 0-1 0 0,0-1 1 0 0,0 1 0 0 0,-1-1-1 0 0,1 1 1 0 0,0-1 0 0 0,0 0-1 0 0,-1 1 1 0 0,1-1 0 0 0,-1 0-1 0 0,1 0 1 0 0,-1 0 0 0 0,1 0-1 0 0,-4 2 1 0 0,-2 0 671 0 0,11-3 1374 0 0,17-2-151 0 0,-8 2-1626 0 0,1 1 0 0 0,0-2 0 0 0,0 0-1 0 0,19-3 1 0 0,4-6-5954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7810 0 0,'-2'3'625'0'0,"0"1"0"0"0,0-1 0 0 0,0 0 1 0 0,1 0-1 0 0,-1 1 0 0 0,1-1 0 0 0,0 1 0 0 0,0-1 1 0 0,0 1-1 0 0,0-1 0 0 0,0 8 0 0 0,1-6-239 0 0,0 0-1 0 0,1 0 1 0 0,-1 1-1 0 0,1-1 1 0 0,0 0-1 0 0,0 0 1 0 0,4 9-1 0 0,-1-6-236 0 0,0 0 0 0 0,0-1 1 0 0,1 1-1 0 0,0-1 0 0 0,0 0 0 0 0,1 0 1 0 0,0 0-1 0 0,0-1 0 0 0,13 10 0 0 0,-18-14-140 0 0,0-1 1 0 0,1 0-1 0 0,-1 0 0 0 0,0 0 1 0 0,0 0-1 0 0,1 0 0 0 0,-1 0 0 0 0,1-1 1 0 0,-1 1-1 0 0,0 0 0 0 0,1-1 0 0 0,0 1 1 0 0,-1-1-1 0 0,1 1 0 0 0,-1-1 0 0 0,1 0 1 0 0,-1 0-1 0 0,1 0 0 0 0,0 0 0 0 0,-1 0 1 0 0,1 0-1 0 0,0 0 0 0 0,-1 0 0 0 0,1-1 1 0 0,-1 1-1 0 0,1 0 0 0 0,-1-1 0 0 0,1 0 1 0 0,-1 1-1 0 0,1-1 0 0 0,-1 0 0 0 0,1 0 1 0 0,-1 0-1 0 0,0 0 0 0 0,0 0 1 0 0,1 0-1 0 0,-1 0 0 0 0,0 0 0 0 0,0 0 1 0 0,0 0-1 0 0,0-1 0 0 0,0 1 0 0 0,0-1 1 0 0,-1 1-1 0 0,1 0 0 0 0,0-1 0 0 0,-1 1 1 0 0,1-1-1 0 0,0-2 0 0 0,1-3-344 0 0,0 0-1 0 0,0 1 1 0 0,-1-1-1 0 0,0 0 1 0 0,0 0-1 0 0,-1 1 1 0 0,0-1-1 0 0,0 0 1 0 0,-1 0-1 0 0,-1-12 1 0 0,1 16-291 0 0,-1 0 0 0 0,1-1 0 0 0,0 1 0 0 0,-1 0 0 0 0,0 0 0 0 0,0 0 0 0 0,0 0 0 0 0,0 1 0 0 0,0-1 0 0 0,-3-2 0 0 0,2 2 265 0 0,1 1 0 0 0,-1 0 1 0 0,0 0-1 0 0,0 0 0 0 0,0 0 0 0 0,0 1 0 0 0,0-1 0 0 0,0 1 1 0 0,-6-2-1 0 0,7 2 355 0 0,-1 1 0 0 0,0-1 0 0 0,1 1 0 0 0,-1 0 0 0 0,0 0 0 0 0,0 0 0 0 0,1 0 0 0 0,-1 0 0 0 0,0 1 0 0 0,1-1 0 0 0,-1 1 0 0 0,-3 1 0 0 0,3-1 270 0 0,1 0 1 0 0,-1 0 0 0 0,1 1-1 0 0,0-1 1 0 0,-1 1 0 0 0,1 0-1 0 0,0 0 1 0 0,0 0 0 0 0,0 0-1 0 0,0 0 1 0 0,0 0 0 0 0,0 0-1 0 0,-1 4 1 0 0,2-5-41 0 0,1-1 1 0 0,0 1-1 0 0,-1 0 1 0 0,1 0-1 0 0,0-1 0 0 0,-1 1 1 0 0,1 0-1 0 0,0 0 0 0 0,0-1 1 0 0,0 1-1 0 0,0 0 0 0 0,0 0 1 0 0,0-1-1 0 0,0 1 0 0 0,0 0 1 0 0,0 0-1 0 0,0 0 0 0 0,0-1 1 0 0,0 1-1 0 0,0 0 0 0 0,1 0 1 0 0,-1-1-1 0 0,0 1 1 0 0,1 0-1 0 0,-1-1 0 0 0,1 2 1 0 0,0 0-32 0 0,1-1 0 0 0,-1 1 0 0 0,1-1 0 0 0,0 1 0 0 0,-1-1 0 0 0,1 0 0 0 0,0 1 0 0 0,0-1 0 0 0,3 1 0 0 0,1 1-177 0 0,-1-1 0 0 0,1 0-1 0 0,0-1 1 0 0,0 1 0 0 0,0-1-1 0 0,8 0 1 0 0,17-2-1538 0 0,0-7-4849 0 0,-19 2 581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6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13227 0 0,'-1'0'466'0'0,"0"0"1"0"0,0 1 0 0 0,0-1-1 0 0,0 0 1 0 0,0 0 0 0 0,0 1-1 0 0,0-1 1 0 0,0 0 0 0 0,0 1-1 0 0,0-1 1 0 0,0 1 0 0 0,0 0-1 0 0,1-1 1 0 0,-1 1 0 0 0,0-1-1 0 0,0 1 1 0 0,0 0 0 0 0,0 1-1 0 0,-12 21 2046 0 0,1 32-3689 0 0,10-45 1854 0 0,-6 49-1063 0 0,5-31-2359 0 0,-11 46-1 0 0,23-98 596 0 0,-7 20 2210 0 0,0 0 0 0 0,0 1 0 0 0,1-1 0 0 0,-1 1 0 0 0,1 0-1 0 0,0 0 1 0 0,0 0 0 0 0,0 0 0 0 0,0 1 0 0 0,1-1 0 0 0,-1 1 0 0 0,1 0 0 0 0,5-3 0 0 0,-4 2-67 0 0,0 1 1 0 0,1 0-1 0 0,-1 0 1 0 0,1 1-1 0 0,0-1 1 0 0,-1 1-1 0 0,1 0 1 0 0,0 1-1 0 0,8 0 0 0 0,16 2-7837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1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92 11498 0 0,'0'10'1394'0'0,"-1"8"4315"0"0,-3-17-3402 0 0,-4-12-1612 0 0,2 0-581 0 0,2 5-87 0 0,1 1 0 0 0,-1-1 0 0 0,2 0 0 0 0,-1 0 0 0 0,-3-12 0 0 0,5 16-36 0 0,1 1-1 0 0,0-1 1 0 0,0 1 0 0 0,0-1 0 0 0,0 1 0 0 0,0-1-1 0 0,0 0 1 0 0,0 1 0 0 0,1-1 0 0 0,-1 1-1 0 0,1-1 1 0 0,-1 1 0 0 0,1-1 0 0 0,-1 1-1 0 0,1 0 1 0 0,0-1 0 0 0,0 1 0 0 0,0 0-1 0 0,0-1 1 0 0,0 1 0 0 0,0 0 0 0 0,0 0 0 0 0,0 0-1 0 0,0 0 1 0 0,0 0 0 0 0,1 0 0 0 0,-1 0-1 0 0,0 0 1 0 0,3-1 0 0 0,-2 1 13 0 0,0 0 1 0 0,0 0-1 0 0,0 0 0 0 0,0 0 1 0 0,0 0-1 0 0,0 0 0 0 0,0 0 1 0 0,0 1-1 0 0,1-1 1 0 0,-1 1-1 0 0,0-1 0 0 0,0 1 1 0 0,1 0-1 0 0,-1 0 0 0 0,0 0 1 0 0,0 0-1 0 0,1 0 1 0 0,-1 1-1 0 0,3 0 0 0 0,-3 0 16 0 0,-1 0 0 0 0,0 1 0 0 0,0-1 0 0 0,1 0 0 0 0,-1 0 0 0 0,0 1 0 0 0,0-1 1 0 0,-1 1-1 0 0,1-1 0 0 0,0 1 0 0 0,0-1 0 0 0,-1 1 0 0 0,1 0 0 0 0,-1-1 0 0 0,1 1 0 0 0,-1 0 0 0 0,0-1 0 0 0,0 1 0 0 0,1 0 0 0 0,-1-1 0 0 0,0 1 0 0 0,-1 0 0 0 0,1 0 0 0 0,0-1 0 0 0,0 1 0 0 0,-2 2 0 0 0,2 2-26 0 0,-1 1 0 0 0,0-1 0 0 0,-1 0 0 0 0,1 0 0 0 0,-1 0 0 0 0,-1 0 0 0 0,1 0 0 0 0,-1 0 0 0 0,0-1 0 0 0,0 1 0 0 0,-1-1 0 0 0,1 0 0 0 0,-1 0 0 0 0,0 0 0 0 0,-1 0-1 0 0,1-1 1 0 0,-1 0 0 0 0,-10 8 0 0 0,45-27-330 0 0,47-26-2687 0 0,-68 35 1541 0 0,1-1 1 0 0,-1 0-1 0 0,-1 0 0 0 0,1-1 1 0 0,12-16-1 0 0,-3 1-4335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9506 0 0,'0'1'375'0'0,"0"0"-1"0"0,0 0 1 0 0,0 0-1 0 0,0 0 1 0 0,1 0-1 0 0,-1 0 1 0 0,0 0 0 0 0,0 0-1 0 0,1-1 1 0 0,-1 1-1 0 0,0 0 1 0 0,1 0-1 0 0,-1 0 1 0 0,1 0-1 0 0,-1-1 1 0 0,1 1 0 0 0,-1 0-1 0 0,1 0 1 0 0,0-1-1 0 0,0 2 1 0 0,19 3 3772 0 0,-11-6-3602 0 0,0 0-1 0 0,1-1 0 0 0,14-4 1 0 0,-2 1 78 0 0,1 2-261 0 0,45-1 1 0 0,-22 10-1845 0 0,-41-5 740 0 0,-1 1-1 0 0,0-1 1 0 0,0 1 0 0 0,0 0 0 0 0,0 0 0 0 0,0 0-1 0 0,6 4 1 0 0,-1 7-6590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6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9746 0 0,'45'4'6395'0'0,"-33"-2"-6156"0"0,1-1 0 0 0,0 0 0 0 0,20-2 0 0 0,-1-8-4836 0 0,-30 7 3723 0 0,1 0 0 0 0,-1 1 1 0 0,1-1-1 0 0,-1 0 0 0 0,0 0 0 0 0,0 0 0 0 0,0-1 1 0 0,0 1-1 0 0,3-4 0 0 0,-2-2-1728 0 0</inkml:trace>
  <inkml:trace contextRef="#ctx0" brushRef="#br0" timeOffset="1">171 15 4609 0 0,'-2'-2'770'0'0,"0"1"1"0"0,0-1-1 0 0,0 1 0 0 0,0-1 1 0 0,-1 1-1 0 0,1 0 0 0 0,-1 0 1 0 0,1 0-1 0 0,-5-1 0 0 0,6 2-556 0 0,0 0-1 0 0,1 1 0 0 0,-1-1 0 0 0,0 1 0 0 0,0-1 0 0 0,1 1 0 0 0,-1-1 0 0 0,0 1 0 0 0,0-1 1 0 0,1 1-1 0 0,-1-1 0 0 0,1 1 0 0 0,-1 0 0 0 0,1 0 0 0 0,-1-1 0 0 0,1 1 0 0 0,-1 0 0 0 0,1 0 1 0 0,0-1-1 0 0,-1 1 0 0 0,1 0 0 0 0,0 0 0 0 0,0 0 0 0 0,-1-1 0 0 0,1 1 0 0 0,0 0 1 0 0,0 0-1 0 0,0 0 0 0 0,0 0 0 0 0,0 0 0 0 0,1 1 0 0 0,-4 23 919 0 0,1 45-1 0 0,9-21-2398 0 0,-6-43 187 0 0,1 0 0 0 0,-1 0-1 0 0,1-1 1 0 0,1 1 0 0 0,3 7 0 0 0,-1-8-2856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7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10530 0 0,'-2'0'4817'0'0,"1"3"-3072"0"0,1 1-401 0 0,1 6-416 0 0,0 2-336 0 0,1 2-264 0 0,-1 2-152 0 0,1 1-176 0 0,-1 1-176 0 0,1 2-392 0 0,0 1-600 0 0,-2-2-608 0 0,1 1-689 0 0,-1-1-528 0 0,-1-3 569 0 0,-11-9 335 0 0,11 8-2191 0 0</inkml:trace>
  <inkml:trace contextRef="#ctx0" brushRef="#br0" timeOffset="1">24 388 7674 0 0,'-6'11'6047'0'0,"1"-13"-2308"0"0,-2-22-1445 0 0,6 20-2354 0 0,-1-2 204 0 0,1-1 0 0 0,0 1 1 0 0,0-1-1 0 0,1 0 0 0 0,0 0 1 0 0,0 1-1 0 0,1-1 0 0 0,0 0 1 0 0,0 0-1 0 0,4-12 0 0 0,-4 17-140 0 0,0 0 0 0 0,0 0 0 0 0,0 0 0 0 0,0 0 0 0 0,0 0 0 0 0,0 0 0 0 0,1 1 0 0 0,-1-1 0 0 0,1 0 0 0 0,-1 1 0 0 0,1-1 0 0 0,0 1 0 0 0,-1 0 0 0 0,1-1-1 0 0,0 1 1 0 0,0 0 0 0 0,0 0 0 0 0,0 0 0 0 0,0 0 0 0 0,0 1 0 0 0,0-1 0 0 0,0 0 0 0 0,1 1 0 0 0,-1 0 0 0 0,0-1 0 0 0,0 1 0 0 0,0 0 0 0 0,1 0 0 0 0,-1 0 0 0 0,0 1 0 0 0,0-1 0 0 0,0 0 0 0 0,1 1-1 0 0,-1-1 1 0 0,0 1 0 0 0,0 0 0 0 0,2 1 0 0 0,-1-1 28 0 0,0-1 0 0 0,-1 1-1 0 0,1 0 1 0 0,-1 1 0 0 0,1-1 0 0 0,-1 0-1 0 0,1 1 1 0 0,-1-1 0 0 0,0 1 0 0 0,0 0-1 0 0,0 0 1 0 0,0 0 0 0 0,0 0 0 0 0,0 0-1 0 0,0 0 1 0 0,-1 0 0 0 0,1 1 0 0 0,-1-1-1 0 0,0 1 1 0 0,1-1 0 0 0,-1 1 0 0 0,0-1-1 0 0,-1 1 1 0 0,1 0 0 0 0,0-1-1 0 0,-1 1 1 0 0,1 0 0 0 0,-1 0 0 0 0,0-1-1 0 0,0 1 1 0 0,0 0 0 0 0,0 0 0 0 0,-1-1-1 0 0,1 1 1 0 0,-1 0 0 0 0,1 0 0 0 0,-3 4-1 0 0,1-1 54 0 0,0 0 0 0 0,-1-1 0 0 0,1 1-1 0 0,-1-1 1 0 0,0 0 0 0 0,-1 0 0 0 0,1 0 0 0 0,-1 0-1 0 0,0 0 1 0 0,-1-1 0 0 0,1 1 0 0 0,-1-1-1 0 0,1 0 1 0 0,-1-1 0 0 0,0 1 0 0 0,-8 3-1 0 0,-18-1-236 0 0,28-6-687 0 0,18 1-857 0 0,36 3-9410 0 0,-35-3 5006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7554 0 0,'4'1'4249'0'0,"-1"-1"-1249"0"0,1 2-655 0 0,0 0-497 0 0,-2-1-536 0 0,-1 1-447 0 0,0 0-385 0 0,-1-1-224 0 0,0 0-120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2:23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95 7218 0 0,'-36'1'1871'0'0,"26"1"-184"0"0,1-1 0 0 0,-1 1-1 0 0,1 1 1 0 0,0 0-1 0 0,0 0 1 0 0,-9 5 0 0 0,-26 19-1428 0 0,-110 94 218 0 0,69-52-407 0 0,71-59-61 0 0,9-7-29 0 0,1 0 0 0 0,-1 1 0 0 0,1-1 0 0 0,0 1 0 0 0,-6 7 0 0 0,44-12-816 0 0,18-12 642 0 0,54-22 1 0 0,-67 21 272 0 0,0 1 0 0 0,1 2 0 0 0,49-6 0 0 0,-98 17 81 0 0,0 0 0 0 0,-1 0 0 0 0,1-1-1 0 0,0-1 1 0 0,-1 1 0 0 0,1-1 0 0 0,0-1-1 0 0,0 0 1 0 0,-14-6 0 0 0,-83-48-1118 0 0,39 19 577 0 0,62 36 377 0 0,1 0-32 0 0,-1-1 0 0 0,1 1 0 0 0,-1 0 0 0 0,0 1 0 0 0,1-1 0 0 0,-8-1 0 0 0,11 3 26 0 0,1 0 0 0 0,-1 0-1 0 0,0 0 1 0 0,1 0 0 0 0,-1 0 0 0 0,0 0 0 0 0,1 1 0 0 0,-1-1 0 0 0,1 0-1 0 0,-1 0 1 0 0,0 0 0 0 0,1 1 0 0 0,-1-1 0 0 0,1 0 0 0 0,-1 1-1 0 0,1-1 1 0 0,-1 0 0 0 0,1 1 0 0 0,-1-1 0 0 0,1 1 0 0 0,-2 0-1 0 0,2 0-6 0 0,-1 1-1 0 0,0-1 1 0 0,1 0-1 0 0,0 1 1 0 0,-1-1-1 0 0,1 0 1 0 0,0 1-1 0 0,-1-1 0 0 0,1 1 1 0 0,0-1-1 0 0,0 1 1 0 0,0-1-1 0 0,1 3 1 0 0,2 19-108 0 0,1-1 0 0 0,0 1 1 0 0,2-1-1 0 0,1-1 0 0 0,12 27 1 0 0,0-7 398 0 0,40 64 0 0 0,-56-101-209 0 0,0 0 0 0 0,0-1 0 0 0,0 1 0 0 0,0 0 0 0 0,0-1 0 0 0,1 0 0 0 0,6 5 0 0 0,-10-7-29 0 0,1-1 1 0 0,0 0-1 0 0,-1 1 0 0 0,1-1 1 0 0,0 0-1 0 0,0 1 0 0 0,-1-1 0 0 0,1 0 1 0 0,0 0-1 0 0,0 0 0 0 0,-1 1 1 0 0,1-1-1 0 0,0 0 0 0 0,0 0 0 0 0,0 0 1 0 0,-1 0-1 0 0,1-1 0 0 0,0 1 1 0 0,0 0-1 0 0,1 0 0 0 0,-1-1 12 0 0,0 0-1 0 0,0 0 1 0 0,0 0-1 0 0,0 0 1 0 0,0 0-1 0 0,-1 0 1 0 0,1 0-1 0 0,0 0 1 0 0,0 0-1 0 0,-1 0 1 0 0,1 0-1 0 0,0 0 1 0 0,-1 0-1 0 0,0-1 1 0 0,1 1-1 0 0,-1 0 1 0 0,1-2-1 0 0,6-33 175 0 0,-2 0 0 0 0,-2-1 0 0 0,-1 1 0 0 0,-3-49 0 0 0,2-50-218 0 0,0 121-390 0 0,7-52-913 0 0,-7 61-79 0 0,0-1 0 0 0,1 1 0 0 0,0 0 0 0 0,0-1 0 0 0,4-5 0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3409 0 0,'-23'6'7551'0'0,"1"10"-4539"0"0,-14 25-2362 0 0,29-33-121 0 0,0 1-507 0 0,0 1 0 0 0,1-1-1 0 0,0 1 1 0 0,1 0 0 0 0,0 0 0 0 0,1 1-1 0 0,0-1 1 0 0,-5 23 0 0 0,7-29-39 0 0,2 0-1 0 0,-1 0 1 0 0,0 0 0 0 0,1 0 0 0 0,0 0 0 0 0,0 0 0 0 0,0 1 0 0 0,0-1 0 0 0,1 0-1 0 0,0 0 1 0 0,-1 0 0 0 0,1-1 0 0 0,1 1 0 0 0,-1 0 0 0 0,1 0 0 0 0,-1 0-1 0 0,1-1 1 0 0,0 1 0 0 0,0-1 0 0 0,1 1 0 0 0,-1-1 0 0 0,1 0 0 0 0,-1 0 0 0 0,1 0-1 0 0,0 0 1 0 0,0-1 0 0 0,1 1 0 0 0,4 2 0 0 0,-7-4 5 0 0,0-1 0 0 0,0 1 1 0 0,0-1-1 0 0,0 1 0 0 0,0-1 1 0 0,0 0-1 0 0,0 1 0 0 0,0-1 1 0 0,0 0-1 0 0,0 0 0 0 0,1 0 0 0 0,-1 0 1 0 0,0 0-1 0 0,0 0 0 0 0,0 0 1 0 0,0 0-1 0 0,0 0 0 0 0,0 0 0 0 0,0-1 1 0 0,0 1-1 0 0,0-1 0 0 0,1 1 1 0 0,0-1-1 0 0,0-1-2 0 0,0 1-1 0 0,0-1 1 0 0,0 0 0 0 0,0 0 0 0 0,-1 0 0 0 0,1 0-1 0 0,0 0 1 0 0,-1 0 0 0 0,0 0 0 0 0,2-3-1 0 0,2-7-37 0 0,0-1 0 0 0,-1 1 0 0 0,4-17 0 0 0,-6 22 2 0 0,5-23-55 0 0,-5 16 110 0 0,1 0 0 0 0,1 1 0 0 0,0 0 0 0 0,1 0 0 0 0,0 0 0 0 0,1 0 1 0 0,9-15-1 0 0,-14 28 18 0 0,-1-1-1 0 0,0 1 1 0 0,0 0 0 0 0,0 0 0 0 0,0 0 0 0 0,1 0 0 0 0,-1-1-1 0 0,0 1 1 0 0,0 0 0 0 0,0 0 0 0 0,1 0 0 0 0,-1 0 0 0 0,0 0-1 0 0,0 0 1 0 0,0 0 0 0 0,1-1 0 0 0,-1 1 0 0 0,0 0 0 0 0,0 0-1 0 0,1 0 1 0 0,-1 0 0 0 0,0 0 0 0 0,0 0 0 0 0,1 0 0 0 0,-1 0-1 0 0,0 0 1 0 0,0 0 0 0 0,0 0 0 0 0,1 1 0 0 0,-1-1 0 0 0,0 0-1 0 0,0 0 1 0 0,1 0 0 0 0,-1 0 0 0 0,0 0 0 0 0,0 0 0 0 0,0 0-1 0 0,1 1 1 0 0,-1-1 0 0 0,0 0 0 0 0,0 0 0 0 0,9 13 663 0 0,4 19-42 0 0,-13-30-627 0 0,16 51 95 0 0,14 39 79 0 0,-26-82-948 0 0,1 0-1 0 0,0 0 1 0 0,10 14 0 0 0,-2-13-7150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6145 0 0,'-11'10'7967'0'0,"-11"18"-7231"0"0,15-20-405 0 0,-9 11-246 0 0,-1-1-1 0 0,0-1 0 0 0,-1-1 0 0 0,-28 20 1 0 0,95-18-47 0 0,-15-3-127 0 0,17 7 546 0 0,-48-21-672 0 0,0 0 0 0 0,0 0 1 0 0,0 0-1 0 0,0-1 0 0 0,0 0 1 0 0,0 1-1 0 0,0-1 0 0 0,0 0 1 0 0,0 0-1 0 0,0-1 0 0 0,0 1 1 0 0,0-1-1 0 0,0 1 0 0 0,3-2 1 0 0,-5 2 41 0 0,-1-1 0 0 0,1 1 1 0 0,-1 0-1 0 0,0 0 0 0 0,1 0 0 0 0,-1-1 1 0 0,0 1-1 0 0,1 0 0 0 0,-1 0 1 0 0,0-1-1 0 0,0 1 0 0 0,1 0 0 0 0,-1-1 1 0 0,0 1-1 0 0,0 0 0 0 0,1-1 0 0 0,-1 1 1 0 0,0 0-1 0 0,0-1 0 0 0,0 1 1 0 0,0 0-1 0 0,0-1 0 0 0,1 1 0 0 0,-1-1 1 0 0,0 1-1 0 0,0 0 0 0 0,0-1 1 0 0,0 1-1 0 0,0-1 0 0 0,0 1 0 0 0,0 0 1 0 0,0-1-1 0 0,0 1 0 0 0,-1-1 1 0 0,1 1-1 0 0,0 0 0 0 0,0-1 0 0 0,-1 0 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91 6145 0 0,'-4'-3'210'0'0,"-14"-11"5567"0"0,18 13-5695 0 0,0 0-1 0 0,0 1 1 0 0,0-1-1 0 0,1 1 1 0 0,-1-1-1 0 0,0 0 1 0 0,0 1-1 0 0,1-1 0 0 0,-1 1 1 0 0,0-1-1 0 0,1 1 1 0 0,-1-1-1 0 0,0 1 1 0 0,1-1-1 0 0,-1 1 1 0 0,1-1-1 0 0,-1 1 0 0 0,1-1 1 0 0,-1 1-1 0 0,1 0 1 0 0,-1-1-1 0 0,1 1 1 0 0,-1 0-1 0 0,1-1 1 0 0,0 1-1 0 0,-1 0 1 0 0,1 0-1 0 0,-1 0 0 0 0,1-1 1 0 0,0 1-1 0 0,-1 0 1 0 0,1 0-1 0 0,0 0 1 0 0,0 0-1 0 0,12-3 26 0 0,1 1 0 0 0,-1 0 0 0 0,1 0 0 0 0,-1 2 0 0 0,1-1 1 0 0,-1 2-1 0 0,1 0 0 0 0,24 5 0 0 0,-21-3-115 0 0,0-1-1 0 0,0-1 1 0 0,1 0 0 0 0,-1-1 0 0 0,18-3 0 0 0,73-25 174 0 0,-9 1-826 0 0,-83 25-1219 0 0,0 0-1 0 0,22-1 1 0 0,-26 5-3158 0 0,-8-2 2100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5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11 5593 0 0,'0'0'379'0'0,"-1"-1"0"0"0,1 0-1 0 0,0 1 1 0 0,0-1 0 0 0,-1 1-1 0 0,1-1 1 0 0,0 1 0 0 0,-1-1-1 0 0,1 1 1 0 0,-1-1 0 0 0,1 1-1 0 0,-1-1 1 0 0,1 1 0 0 0,-1-1-1 0 0,1 1 1 0 0,-1 0 0 0 0,1-1 0 0 0,-1 1-1 0 0,0 0 1 0 0,1-1 0 0 0,-1 1-1 0 0,1 0 1 0 0,-1 0 0 0 0,0 0-1 0 0,1 0 1 0 0,-1 0 0 0 0,0-1-1 0 0,-1 1 1 0 0,-23 7 4764 0 0,19-3-4846 0 0,0-1 0 0 0,0 1-1 0 0,0 0 1 0 0,0 0 0 0 0,-9 9-1 0 0,8-5-297 0 0,1 0-1 0 0,1 1 1 0 0,-1-1-1 0 0,2 1 0 0 0,-1 0 1 0 0,1 0-1 0 0,0 0 0 0 0,1 1 1 0 0,0 0-1 0 0,1-1 1 0 0,0 1-1 0 0,0 0 0 0 0,1 0 1 0 0,0 0-1 0 0,1 0 1 0 0,0 0-1 0 0,0 0 0 0 0,1 0 1 0 0,1 0-1 0 0,0 0 1 0 0,0 0-1 0 0,1 0 0 0 0,0-1 1 0 0,1 1-1 0 0,0-1 1 0 0,0 0-1 0 0,1 0 0 0 0,9 12 1 0 0,-14-20-5 0 0,1 0 0 0 0,-1 0 0 0 0,1 0 0 0 0,-1 0 0 0 0,1-1 0 0 0,0 1 0 0 0,0 0 0 0 0,-1-1 0 0 0,1 1 0 0 0,0 0 0 0 0,0-1 0 0 0,0 1 0 0 0,0-1 0 0 0,0 1 0 0 0,0-1 0 0 0,0 0 0 0 0,0 1 0 0 0,0-1 0 0 0,0 0 0 0 0,0 1 0 0 0,0-1 0 0 0,0 0 0 0 0,0 0 0 0 0,0 0 0 0 0,0 0 0 0 0,0 0 0 0 0,1-1 0 0 0,0 1-18 0 0,0-1-1 0 0,0 0 0 0 0,0 0 0 0 0,0-1 0 0 0,0 1 0 0 0,-1 0 0 0 0,1 0 0 0 0,0-1 0 0 0,-1 1 0 0 0,1-1 0 0 0,-1 0 0 0 0,2-2 0 0 0,3-4-185 0 0,-1 0-1 0 0,-1 0 0 0 0,1 0 1 0 0,5-18-1 0 0,-4 3-143 0 0,-1-1 0 0 0,-2 0 1 0 0,2-25-1 0 0,-3 21 421 0 0,10-48 0 0 0,4 103 1042 0 0,-2 8-800 0 0,13 50-1 0 0,7 17-1679 0 0,-28-88-1162 0 0,0 0-1 0 0,13 20 0 0 0,-12-25-1432 0 0,0-1-1839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6433 0 0,'-3'3'1312'0'0,"0"0"0"0"0,1-1-1 0 0,-1 1 1 0 0,1 0 0 0 0,-1 0-1 0 0,1 0 1 0 0,-3 6 0 0 0,-18 48 878 0 0,14-31-1364 0 0,3-11-962 0 0,0 0 0 0 0,1 0 0 0 0,1 0 0 0 0,-3 22 0 0 0,7-15-4129 0 0,2-1-3890 0 0,0-16 4345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7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24 8066 0 0,'-23'-13'9758'0'0,"22"7"-6981"0"0,16 1-2743 0 0,4 5 102 0 0,-1 1-1 0 0,1 0 1 0 0,17 4 0 0 0,36 2-3581 0 0,-27-11-7085 0 0,-38 2 6200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13699 0 0,'-7'27'6793'0'0,"-1"4"-3671"0"0,6-26-3102 0 0,0-1 1 0 0,0 1-1 0 0,0-1 1 0 0,0 0-1 0 0,-1 0 1 0 0,0 0-1 0 0,0 0 1 0 0,-6 6-1 0 0,2-3-110 0 0,0-1 0 0 0,0 0-1 0 0,-1 0 1 0 0,0 0-1 0 0,-9 4 1 0 0,25-13 293 0 0,1 1-1 0 0,-1 1 1 0 0,1-1 0 0 0,0 1 0 0 0,9 0 0 0 0,7-1-87 0 0,23-3-308 0 0,48-6-708 0 0,-35-2-8613 0 0,-45 9 1626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7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7042 0 0,'-3'2'845'0'0,"0"1"1"0"0,0-1-1 0 0,0 0 1 0 0,1 1 0 0 0,0 0-1 0 0,-1-1 1 0 0,-2 6 0 0 0,3-5-572 0 0,1-1 0 0 0,0 1 0 0 0,0-1 0 0 0,0 1-1 0 0,0 0 1 0 0,1-1 0 0 0,-1 1 0 0 0,0 4 0 0 0,1 1-230 0 0,1 1 0 0 0,0-1 1 0 0,0 1-1 0 0,1-1 0 0 0,4 15 0 0 0,24 70-970 0 0,-2-34-7122 0 0,-22-48 3678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8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12291 0 0,'-1'1'413'0'0,"1"0"0"0"0,-1 0 0 0 0,1 0 0 0 0,-1 0 1 0 0,1 0-1 0 0,0 0 0 0 0,-1 0 0 0 0,1 0 0 0 0,0 0 0 0 0,0 0 1 0 0,0 0-1 0 0,0 0 0 0 0,0 0 0 0 0,0 0 0 0 0,0 2 1 0 0,7 33-296 0 0,-5-28 344 0 0,6 31-435 0 0,-4-14-72 0 0,2 1-1 0 0,0-2 1 0 0,2 1-1 0 0,0-1 1 0 0,17 34-1 0 0,-25-58 27 0 0,0 0-1 0 0,1 1 1 0 0,-1-1-1 0 0,0 0 1 0 0,0 0-1 0 0,0 0 1 0 0,0 0 0 0 0,0 1-1 0 0,0-1 1 0 0,0 0-1 0 0,0 0 1 0 0,0 0-1 0 0,1 0 1 0 0,-1 0-1 0 0,0 1 1 0 0,0-1 0 0 0,0 0-1 0 0,0 0 1 0 0,0 0-1 0 0,1 0 1 0 0,-1 0-1 0 0,0 0 1 0 0,0 0-1 0 0,0 0 1 0 0,0 0 0 0 0,1 1-1 0 0,-1-1 1 0 0,0 0-1 0 0,0 0 1 0 0,0 0-1 0 0,1 0 1 0 0,-1 0 0 0 0,0 0-1 0 0,0 0 1 0 0,0 0-1 0 0,0 0 1 0 0,1-1-1 0 0,-1 1 1 0 0,0 0-1 0 0,0 0 1 0 0,0 0 0 0 0,1 0-1 0 0,-1 0 1 0 0,0 0-1 0 0,0 0 1 0 0,0 0-1 0 0,0-1 1 0 0,7-11-493 0 0,2-26 201 0 0,-7 30 261 0 0,-1 2 59 0 0,0 0-1 0 0,1 1 0 0 0,0 0 0 0 0,0-1 1 0 0,1 1-1 0 0,-1 0 0 0 0,1 0 0 0 0,6-7 1 0 0,-8 11 9 0 0,-1 0 0 0 0,1 0 1 0 0,0 1-1 0 0,0-1 1 0 0,-1 1-1 0 0,1-1 1 0 0,0 1-1 0 0,0-1 1 0 0,0 1-1 0 0,-1-1 1 0 0,1 1-1 0 0,0-1 0 0 0,0 1 1 0 0,0 0-1 0 0,0 0 1 0 0,0 0-1 0 0,0-1 1 0 0,0 1-1 0 0,0 0 1 0 0,0 0-1 0 0,0 0 1 0 0,1 1-1 0 0,0-1 32 0 0,-1 1 0 0 0,1 0 0 0 0,0 0-1 0 0,0 0 1 0 0,-1 0 0 0 0,1 0 0 0 0,-1 0 0 0 0,1 0 0 0 0,-1 1 0 0 0,1-1-1 0 0,-1 1 1 0 0,0-1 0 0 0,0 1 0 0 0,1-1 0 0 0,0 4 0 0 0,0-1 62 0 0,1 1 0 0 0,-1 0 1 0 0,-1 0-1 0 0,1 0 0 0 0,-1 0 0 0 0,0 0 1 0 0,0 1-1 0 0,0-1 0 0 0,-1 0 1 0 0,1 0-1 0 0,-1 1 0 0 0,-1-1 1 0 0,1 0-1 0 0,-3 10 0 0 0,3-12-82 0 0,-1 1-1 0 0,1-1 0 0 0,-1 0 1 0 0,-1 1-1 0 0,1-1 0 0 0,0 0 1 0 0,-1 1-1 0 0,1-1 1 0 0,-1 0-1 0 0,0 0 0 0 0,0 0 1 0 0,0-1-1 0 0,-1 1 1 0 0,1 0-1 0 0,-1-1 0 0 0,1 1 1 0 0,-1-1-1 0 0,0 0 1 0 0,0 0-1 0 0,0 0 0 0 0,0 0 1 0 0,-6 2-1 0 0,7-4-117 0 0,0 1-1 0 0,0-1 1 0 0,0 0 0 0 0,0-1-1 0 0,0 1 1 0 0,0 0 0 0 0,0 0-1 0 0,1-1 1 0 0,-1 1 0 0 0,0-1-1 0 0,0 1 1 0 0,0-1 0 0 0,1 0-1 0 0,-1 0 1 0 0,0 0 0 0 0,-2-2-1 0 0,-7-10-3219 0 0,10 12 2853 0 0,1 0 0 0 0,0 0 0 0 0,0 0 0 0 0,0 1 0 0 0,-1-1 0 0 0,1 0-1 0 0,0 0 1 0 0,0 0 0 0 0,0 0 0 0 0,0 1 0 0 0,0-1 0 0 0,1 0 0 0 0,-1 0-1 0 0,0 0 1 0 0,0 1 0 0 0,0-1 0 0 0,1 0 0 0 0,0-1 0 0 0,2-3-4142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18 13403 0 0,'-5'-6'2000'0'0,"1"0"-631"0"0,-2 2-193 0 0,1 3-336 0 0,1 1-424 0 0,1 1-256 0 0,1 3-576 0 0,2 1-864 0 0,2 2-897 0 0,-1 2-1175 0 0,2-2 487 0 0,1 3-2880 0 0</inkml:trace>
  <inkml:trace contextRef="#ctx0" brushRef="#br0" timeOffset="1">60 188 12211 0 0,'9'59'8472'0'0,"5"0"-5559"0"0,4-1-6296 0 0,2-2-7033 0 0,-17-50 7750 0 0,0-1-1600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9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26 7506 0 0,'-3'-3'1494'0'0,"0"1"1"0"0,0-1 0 0 0,0 1 0 0 0,0 0-1 0 0,0 0 1 0 0,-1 0 0 0 0,1 0 0 0 0,-8-2-1 0 0,9 3-1171 0 0,-1 0-1 0 0,0 0 0 0 0,0 1 0 0 0,1 0 0 0 0,-1-1 1 0 0,0 1-1 0 0,0 0 0 0 0,0 0 0 0 0,0 1 0 0 0,-5 0 1 0 0,5 0-337 0 0,1 0 0 0 0,-1 0 0 0 0,0 1 0 0 0,1-1 0 0 0,-1 0 0 0 0,1 1 1 0 0,-1 0-1 0 0,1 0 0 0 0,0-1 0 0 0,0 1 0 0 0,0 1 0 0 0,0-1 1 0 0,0 0-1 0 0,0 0 0 0 0,1 1 0 0 0,-1-1 0 0 0,1 1 0 0 0,-1-1 0 0 0,1 1 1 0 0,0 0-1 0 0,0 0 0 0 0,0-1 0 0 0,1 1 0 0 0,-1 0 0 0 0,0 3 0 0 0,0 4 14 0 0,0-1-1 0 0,0 1 1 0 0,2 18-1 0 0,0-25-3 0 0,-1 0-1 0 0,0-1 0 0 0,0 1 1 0 0,1 0-1 0 0,0 0 1 0 0,-1-1-1 0 0,1 1 0 0 0,0 0 1 0 0,0-1-1 0 0,1 1 0 0 0,-1-1 1 0 0,0 1-1 0 0,1-1 1 0 0,0 0-1 0 0,-1 1 0 0 0,1-1 1 0 0,4 3-1 0 0,-5-4-6 0 0,0-1-1 0 0,1 0 1 0 0,-1 1 0 0 0,0-1-1 0 0,0 0 1 0 0,1 0 0 0 0,-1 0-1 0 0,0 0 1 0 0,1 0-1 0 0,-1 0 1 0 0,0 0 0 0 0,0 0-1 0 0,1 0 1 0 0,-1-1 0 0 0,0 1-1 0 0,0-1 1 0 0,0 1-1 0 0,1-1 1 0 0,-1 1 0 0 0,0-1-1 0 0,0 0 1 0 0,0 1 0 0 0,0-1-1 0 0,0 0 1 0 0,0 0-1 0 0,0 0 1 0 0,0 0 0 0 0,-1 0-1 0 0,1 0 1 0 0,0 0 0 0 0,0 0-1 0 0,-1 0 1 0 0,1 0-1 0 0,0-2 1 0 0,21-42-326 0 0,-21 44 332 0 0,7-26-51 0 0,-6 20 64 0 0,-1 1-1 0 0,1 0 1 0 0,0 0-1 0 0,1 0 1 0 0,0 0-1 0 0,-1 0 1 0 0,2 1-1 0 0,5-9 1 0 0,-9 14-7 0 0,0-1-1 0 0,1 1 1 0 0,-1 0-1 0 0,0 0 1 0 0,0 0-1 0 0,0 0 1 0 0,0 0-1 0 0,1 0 1 0 0,-1 0-1 0 0,0-1 1 0 0,0 1 0 0 0,0 0-1 0 0,1 0 1 0 0,-1 0-1 0 0,0 0 1 0 0,0 0-1 0 0,1 0 1 0 0,-1 0-1 0 0,0 0 1 0 0,0 0-1 0 0,0 0 1 0 0,1 0 0 0 0,-1 0-1 0 0,0 0 1 0 0,0 0-1 0 0,0 0 1 0 0,1 1-1 0 0,-1-1 1 0 0,0 0-1 0 0,0 0 1 0 0,0 0-1 0 0,0 0 1 0 0,1 0 0 0 0,-1 0-1 0 0,0 0 1 0 0,0 1-1 0 0,0-1 1 0 0,0 0-1 0 0,1 0 1 0 0,-1 0-1 0 0,0 0 1 0 0,0 1-1 0 0,7 12-20 0 0,1 16-16 0 0,-4 4-83 0 0,5 21-57 0 0,3-22-2733 0 0,-12-32 2680 0 0,0 0-1 0 0,0 1 0 0 0,0-1 1 0 0,0 1-1 0 0,0-1 0 0 0,0 0 1 0 0,0 1-1 0 0,0-1 1 0 0,0 0-1 0 0,1 1 0 0 0,-1-1 1 0 0,0 0-1 0 0,0 1 0 0 0,1-1 1 0 0,-1 0-1 0 0,0 1 0 0 0,0-1 1 0 0,1 0-1 0 0,-1 0 0 0 0,0 1 1 0 0,1-1-1 0 0,-1 0 1 0 0,0 0-1 0 0,1 0 0 0 0,-1 1 1 0 0,0-1-1 0 0,1 0 0 0 0,-1 0 1 0 0,0 0-1 0 0,1 0 0 0 0,-1 0 1 0 0,1 0-1 0 0,-1 0 0 0 0,0 0 1 0 0,1 0-1 0 0,-1 0 1 0 0,0 0-1 0 0,1 0 0 0 0,-1 0 1 0 0,1 0-1 0 0,-1 0 0 0 0,0 0 1 0 0,1 0-1 0 0,-1 0 0 0 0,0 0 1 0 0,1-1-1 0 0,-1 1 1 0 0,1 0-1 0 0,-1 0 0 0 0,0-1 1 0 0,0 1-1 0 0,1 0 0 0 0,-1 0 1 0 0,0-1-1 0 0,1 1 0 0 0,-1-1 1 0 0,4-6-1718 0 0,3 1-1045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0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43 5913 0 0,'6'-17'1838'0'0,"-4"-2"6447"0"0,-2 19-8027 0 0,-1 0 1 0 0,1-1-1 0 0,0 1 1 0 0,0-1-1 0 0,0 1 0 0 0,-1 0 1 0 0,1-1-1 0 0,0 1 1 0 0,0 0-1 0 0,-1-1 1 0 0,1 1-1 0 0,0 0 1 0 0,-1 0-1 0 0,1-1 1 0 0,-1 1-1 0 0,1 0 1 0 0,0 0-1 0 0,-1 0 1 0 0,1-1-1 0 0,0 1 1 0 0,-1 0-1 0 0,1 0 1 0 0,-1 0-1 0 0,1 0 1 0 0,-1 0-1 0 0,-21 3 1205 0 0,17-2-1435 0 0,1 0 1 0 0,0 0 0 0 0,0 1 0 0 0,-1-1 0 0 0,1 1-1 0 0,0 0 1 0 0,0 1 0 0 0,1-1 0 0 0,-5 4 0 0 0,7-5-40 0 0,0 0 0 0 0,0 0 1 0 0,0 0-1 0 0,1 1 0 0 0,-1-1 1 0 0,0 0-1 0 0,1 1 0 0 0,-1-1 1 0 0,1 1-1 0 0,-1-1 0 0 0,1 1 1 0 0,0-1-1 0 0,0 1 0 0 0,0-1 1 0 0,-1 1-1 0 0,1-1 0 0 0,1 1 1 0 0,-1-1-1 0 0,0 1 0 0 0,0-1 1 0 0,0 1-1 0 0,1-1 0 0 0,-1 1 1 0 0,1-1-1 0 0,-1 1 0 0 0,1-1 1 0 0,0 0-1 0 0,0 1 0 0 0,-1-1 0 0 0,1 0 1 0 0,1 2-1 0 0,3 3 1 0 0,0 0-1 0 0,0 1 1 0 0,0-1-1 0 0,1-1 1 0 0,-1 1-1 0 0,1-1 1 0 0,1 0-1 0 0,-1-1 1 0 0,1 1-1 0 0,0-1 1 0 0,0 0-1 0 0,12 4 1 0 0,-9-3 27 0 0,-10-5-8 0 0,1 1 0 0 0,-1-1 0 0 0,0 1 0 0 0,0-1 0 0 0,1 1 0 0 0,-1-1 0 0 0,0 1 0 0 0,0 0 0 0 0,0-1 0 0 0,0 1 0 0 0,0-1 0 0 0,0 1 0 0 0,0-1 0 0 0,0 1 0 0 0,0 0 0 0 0,0-1-1 0 0,0 1 1 0 0,0-1 0 0 0,0 1 0 0 0,0-1 0 0 0,-1 1 0 0 0,1-1 0 0 0,0 1 0 0 0,0-1 0 0 0,-1 1 0 0 0,1-1 0 0 0,0 1 0 0 0,-1-1 0 0 0,1 1 0 0 0,0-1 0 0 0,-1 1 0 0 0,1-1 0 0 0,-1 0-1 0 0,1 1 1 0 0,0-1 0 0 0,-1 0 0 0 0,1 1 0 0 0,-1-1 0 0 0,0 1 0 0 0,-19 16 163 0 0,4-6-712 0 0,1-1 1 0 0,-26 12-1 0 0,16-12-3815 0 0,-3-1-4276 0 0,15-4 2413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0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 7210 0 0,'0'-1'290'0'0,"-1"1"0"0"0,0-1 0 0 0,0 1 1 0 0,0 0-1 0 0,0-1 0 0 0,0 1 0 0 0,1 0 1 0 0,-1 0-1 0 0,0-1 0 0 0,0 1 0 0 0,0 0 1 0 0,0 0-1 0 0,0 0 0 0 0,0 0 1 0 0,0 0-1 0 0,0 0 0 0 0,0 1 0 0 0,0-1 1 0 0,0 0-1 0 0,0 0 0 0 0,1 1 0 0 0,-1-1 1 0 0,0 0-1 0 0,0 1 0 0 0,0-1 0 0 0,-1 2 1 0 0,1 0-141 0 0,1 0 0 0 0,-1 0 0 0 0,1 0-1 0 0,-1 0 1 0 0,1 0 0 0 0,0 0 0 0 0,0 0 0 0 0,-1 0 0 0 0,1 0 0 0 0,1 0 0 0 0,-1 0 0 0 0,1 2 0 0 0,3 31-50 0 0,1 0 0 0 0,3-1 0 0 0,0 0 0 0 0,18 42 0 0 0,-17-58-93 0 0,-7-20-77 0 0,-1-9-97 0 0,-1 7 146 0 0,-1 1-1 0 0,1 0 0 0 0,0 0 1 0 0,1 0-1 0 0,-1 0 0 0 0,0-1 1 0 0,1 1-1 0 0,0 0 0 0 0,0 0 1 0 0,0 0-1 0 0,0 0 0 0 0,0 0 0 0 0,0 0 1 0 0,1 1-1 0 0,-1-1 0 0 0,1 0 1 0 0,0 1-1 0 0,0-1 0 0 0,0 1 1 0 0,0-1-1 0 0,0 1 0 0 0,1 0 1 0 0,-1 0-1 0 0,1 0 0 0 0,-1 0 1 0 0,1 1-1 0 0,5-3 0 0 0,-3 2 26 0 0,0 1 0 0 0,-1 0 0 0 0,1 0 0 0 0,0 0 0 0 0,0 1 0 0 0,0 0 0 0 0,-1 0 0 0 0,1 0 0 0 0,0 0 0 0 0,0 1 0 0 0,0-1 0 0 0,0 2 0 0 0,-1-1 0 0 0,1 0 1 0 0,0 1-1 0 0,-1 0 0 0 0,8 4 0 0 0,-9-5 142 0 0,-1 1-1 0 0,1-1 1 0 0,0 1 0 0 0,-1 0 0 0 0,1 0 0 0 0,-1 0 0 0 0,0 1 0 0 0,1-1 0 0 0,-1 1 0 0 0,0-1 0 0 0,-1 1 0 0 0,1 0 0 0 0,0-1 0 0 0,-1 1 0 0 0,0 0 0 0 0,1 0 0 0 0,-1 0 0 0 0,0 0 0 0 0,-1 0 0 0 0,1 0 0 0 0,0 1 0 0 0,-1-1-1 0 0,0 0 1 0 0,0 0 0 0 0,0 0 0 0 0,0 5 0 0 0,-1-3-13 0 0,0 0 0 0 0,0 0-1 0 0,0 0 1 0 0,-1 0 0 0 0,0 0-1 0 0,0-1 1 0 0,0 1 0 0 0,0-1-1 0 0,-1 1 1 0 0,0-1 0 0 0,0 0-1 0 0,0 0 1 0 0,0 0 0 0 0,-1-1-1 0 0,1 1 1 0 0,-7 4 0 0 0,8-6-150 0 0,0-1 1 0 0,-1 0 0 0 0,1 0 0 0 0,0 0 0 0 0,0 0 0 0 0,-1 0-1 0 0,1 0 1 0 0,-1-1 0 0 0,1 1 0 0 0,0-1 0 0 0,-1 0 0 0 0,1 1 0 0 0,-1-1-1 0 0,1 0 1 0 0,-1-1 0 0 0,1 1 0 0 0,-5-1 0 0 0,4 0-359 0 0,0 0 1 0 0,0 0-1 0 0,0 0 0 0 0,1 0 1 0 0,-1-1-1 0 0,0 1 1 0 0,1-1-1 0 0,-1 1 0 0 0,-1-3 1 0 0,3 0-3025 0 0,1 4 3245 0 0,0 0-1 0 0,0 0 1 0 0,0-1 0 0 0,15 0-11128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18 6009 0 0,'-1'-17'9474'0'0,"1"17"-9332"0"0,0 0 1 0 0,0 0-1 0 0,-1 0 1 0 0,1 0-1 0 0,0 0 0 0 0,0 0 1 0 0,-1 0-1 0 0,1 0 1 0 0,0 0-1 0 0,-1 0 1 0 0,1 0-1 0 0,0 0 1 0 0,0 0-1 0 0,-1 0 1 0 0,1 0-1 0 0,0 0 1 0 0,-1 0-1 0 0,1 0 1 0 0,0 0-1 0 0,0 0 1 0 0,-1 0-1 0 0,1 1 1 0 0,0-1-1 0 0,0 0 0 0 0,-1 0 1 0 0,1 0-1 0 0,0 0 1 0 0,0 1-1 0 0,0-1 1 0 0,-1 0-1 0 0,1 0 1 0 0,0 1-1 0 0,-26 30 1415 0 0,14-16-1351 0 0,-104 99-1150 0 0,115-113 913 0 0,1 0-1 0 0,0-1 0 0 0,-1 1 1 0 0,1 0-1 0 0,0 0 0 0 0,0 0 1 0 0,-1 0-1 0 0,1 0 1 0 0,0 0-1 0 0,0 0 0 0 0,0-1 1 0 0,0 1-1 0 0,0 0 1 0 0,0 0-1 0 0,0 0 0 0 0,1 0 1 0 0,-1 0-1 0 0,0 0 1 0 0,0 0-1 0 0,1-1 0 0 0,-1 1 1 0 0,1 0-1 0 0,-1 0 1 0 0,0 0-1 0 0,1-1 0 0 0,0 1 1 0 0,-1 0-1 0 0,1 0 0 0 0,-1-1 1 0 0,1 1-1 0 0,0-1 1 0 0,-1 1-1 0 0,1 0 0 0 0,0-1 1 0 0,1 1-1 0 0,33 25 34 0 0,-30-23-23 0 0,-4-2 4 0 0,71 42 311 0 0,-32-28-1429 0 0,-35-14 310 0 0,0 1 0 0 0,1-1-1 0 0,-1-1 1 0 0,1 1 0 0 0,7-1-1 0 0,-13 0 685 0 0,0 0 0 0 0,1 0 0 0 0,-1 0-1 0 0,0 0 1 0 0,1 0 0 0 0,-1 0 0 0 0,0 0-1 0 0,1 0 1 0 0,-1 0 0 0 0,0 0 0 0 0,1-1 0 0 0,-1 1-1 0 0,0 0 1 0 0,0 0 0 0 0,1 0 0 0 0,-1 0-1 0 0,0 0 1 0 0,1-1 0 0 0,-1 1 0 0 0,0 0-1 0 0,0 0 1 0 0,0 0 0 0 0,1-1 0 0 0,-1 1 0 0 0,0 0-1 0 0,0 0 1 0 0,0-1 0 0 0,1 1 0 0 0,-1 0-1 0 0,0 0 1 0 0,0-1 0 0 0,0 1 0 0 0,0 0-1 0 0,0-1 1 0 0,0 1 0 0 0,0 0 0 0 0,0-1 0 0 0,0 1-1 0 0,1 0 1 0 0,-1-1 0 0 0,-1 1 0 0 0,1 0-1 0 0,0-1 1 0 0,0 1 0 0 0,0 0 0 0 0,0 0-1 0 0,0-1 1 0 0,0 1 0 0 0,0-1 0 0 0,0 1 90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1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7962 0 0,'0'3'4824'0'0,"0"-3"-4712"0"0,15 3 1515 0 0,18 0-587 0 0,351 29 1195 0 0,-355-29-2130 0 0,4 0-1582 0 0,-12-4-6233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3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7250 0 0,'-2'2'385'0'0,"0"0"0"0"0,0 0 0 0 0,0 0 0 0 0,0 1 0 0 0,0-1 0 0 0,1 0 0 0 0,-1 1 0 0 0,1 0 0 0 0,-1-1 0 0 0,1 1 0 0 0,0 0 1 0 0,0 0-1 0 0,1 0 0 0 0,-1-1 0 0 0,0 1 0 0 0,1 0 0 0 0,0 0 0 0 0,0 0 0 0 0,0 4 0 0 0,0 9-67 0 0,1 0-1 0 0,5 23 1 0 0,-3-17 140 0 0,3 17-337 0 0,-2 0 0 0 0,-2 1-1 0 0,-6 77 1 0 0,6-144-1710 0 0,-2 18 1422 0 0,0-1 1 0 0,1 1 0 0 0,0 0 0 0 0,1 0 0 0 0,4-14-1 0 0,-5 21 176 0 0,-1 0 0 0 0,1 0 0 0 0,0 0 0 0 0,0 0 0 0 0,0 1 0 0 0,0-1 0 0 0,1 0 0 0 0,-1 1-1 0 0,0-1 1 0 0,1 1 0 0 0,-1-1 0 0 0,1 1 0 0 0,0 0 0 0 0,-1 0 0 0 0,1-1 0 0 0,0 1 0 0 0,0 0 0 0 0,-1 1-1 0 0,1-1 1 0 0,0 0 0 0 0,0 0 0 0 0,0 1 0 0 0,0-1 0 0 0,0 1 0 0 0,0 0 0 0 0,0 0 0 0 0,0-1 0 0 0,0 1-1 0 0,0 1 1 0 0,0-1 0 0 0,3 0 0 0 0,-3 1 62 0 0,1-1 0 0 0,-1 0 0 0 0,1 1 0 0 0,-1 0 0 0 0,0-1 0 0 0,0 1 0 0 0,1 0 0 0 0,-1 0 0 0 0,0 0 0 0 0,0 1 0 0 0,0-1 0 0 0,0 0 0 0 0,0 1 0 0 0,0 0 0 0 0,-1-1 0 0 0,1 1 0 0 0,0 0 0 0 0,-1 0 0 0 0,1 0 0 0 0,-1 0 0 0 0,0 0 0 0 0,0 0 0 0 0,0 0 0 0 0,0 0 0 0 0,0 0 0 0 0,0 1 0 0 0,0-1 0 0 0,-1 0 0 0 0,1 1 0 0 0,-1-1 0 0 0,0 0 0 0 0,1 1 0 0 0,-1-1 0 0 0,0 1 0 0 0,-1-1 0 0 0,1 0 0 0 0,0 1 0 0 0,-1-1 0 0 0,1 0 0 0 0,-2 3 0 0 0,2-1 15 0 0,-1 0 1 0 0,0-1-1 0 0,0 1 1 0 0,0 0-1 0 0,-1-1 0 0 0,1 1 1 0 0,-1-1-1 0 0,0 0 1 0 0,0 0-1 0 0,0 1 1 0 0,-1-1-1 0 0,1 0 1 0 0,-1-1-1 0 0,1 1 1 0 0,-1 0-1 0 0,0-1 0 0 0,0 0 1 0 0,0 1-1 0 0,0-1 1 0 0,-1 0-1 0 0,1-1 1 0 0,0 1-1 0 0,-1-1 1 0 0,1 1-1 0 0,-7 0 1 0 0,-28-6 11 0 0,36 4-201 0 0,1 0 0 0 0,-1-1 0 0 0,0 1 0 0 0,1-1 1 0 0,-1 0-1 0 0,1 1 0 0 0,-1-1 0 0 0,1 0 0 0 0,-1 0 0 0 0,1 0 0 0 0,-1 0 0 0 0,1 0 0 0 0,0 0 0 0 0,-1 0 0 0 0,1-1 0 0 0,0 1 0 0 0,0 0 0 0 0,0-1 0 0 0,-1-2 0 0 0,2 4-168 0 0,0-1 0 0 0,0 1 0 0 0,0-1 0 0 0,0 1 0 0 0,0-1 1 0 0,0 1-1 0 0,1-1 0 0 0,-1 1 0 0 0,0 0 0 0 0,0-1 0 0 0,0 1 0 0 0,1-1 0 0 0,-1 1 0 0 0,0-1 0 0 0,1 1 0 0 0,-1 0 0 0 0,0-1 0 0 0,1 1 0 0 0,-1 0 1 0 0,0-1-1 0 0,1 1 0 0 0,-1 0 0 0 0,1-1 0 0 0,-1 1 0 0 0,1 0 0 0 0,-1 0 0 0 0,1 0 0 0 0,-1-1 0 0 0,1 1 0 0 0,0 0 0 0 0,0-1-429 0 0,6-2-4189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7330 0 0,'-5'3'10304'0'0,"5"-3"-10102"0"0,-7 15 2027 0 0,-2 15-2634 0 0,-2 33-1438 0 0,8-20-7614 0 0,3-31 4434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5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18676 0 0,'-6'4'836'0'0,"0"0"0"0"0,1 1 0 0 0,-1-1 0 0 0,1 1 0 0 0,-8 9-1 0 0,-19 35 497 0 0,22-27-1548 0 0,0-1-1 0 0,-12 42 0 0 0,80-76-412 0 0,-38 8 500 0 0,50-9-652 0 0,-65 14 135 0 0,0 0 0 0 0,0 0-1 0 0,-1 0 1 0 0,1 0 0 0 0,0 1-1 0 0,-1 0 1 0 0,7 2 0 0 0,-10-3 351 0 0,-1 0 0 0 0,1 0 0 0 0,0 0 0 0 0,-1 1 1 0 0,1-1-1 0 0,-1 0 0 0 0,1 1 0 0 0,-1-1 0 0 0,1 0 0 0 0,-1 1 1 0 0,1-1-1 0 0,-1 1 0 0 0,1-1 0 0 0,-1 1 0 0 0,0-1 1 0 0,1 1-1 0 0,-1-1 0 0 0,0 1 0 0 0,1-1 0 0 0,-1 1 0 0 0,0-1 1 0 0,1 1-1 0 0,-1 0 0 0 0,0-1 0 0 0,0 1 0 0 0,0 1 0 0 0</inkml:trace>
  <inkml:trace contextRef="#ctx0" brushRef="#br0" timeOffset="1">59 260 15867 0 0,'0'1'422'0'0,"1"0"-1"0"0,-1 0 0 0 0,1 0 0 0 0,-1 0 0 0 0,1 0 0 0 0,0 0 0 0 0,-1 0 1 0 0,1-1-1 0 0,0 1 0 0 0,-1 0 0 0 0,1 0 0 0 0,0-1 0 0 0,0 1 1 0 0,0 0-1 0 0,0-1 0 0 0,-1 1 0 0 0,2 0 0 0 0,21 4 2232 0 0,28-8-2830 0 0,-40 2 853 0 0,-5 0-634 0 0,1 0-1 0 0,-1 1 1 0 0,0 0-1 0 0,1 0 1 0 0,-1 1-1 0 0,0 0 1 0 0,1 0-1 0 0,9 3 1 0 0,-14-3-26 0 0,0 0 1 0 0,0 0 0 0 0,0 0-1 0 0,0 1 1 0 0,0-1 0 0 0,0 1-1 0 0,0-1 1 0 0,-1 1-1 0 0,1-1 1 0 0,-1 1 0 0 0,1 0-1 0 0,-1 0 1 0 0,0 0 0 0 0,0 0-1 0 0,0 0 1 0 0,0 0-1 0 0,0 0 1 0 0,0 0 0 0 0,0 0-1 0 0,-1 0 1 0 0,1 1-1 0 0,-1-1 1 0 0,1 0 0 0 0,-1 1-1 0 0,0-1 1 0 0,0 0 0 0 0,0 4-1 0 0,-3 32-354 0 0,-3-14-6260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3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33 6889 0 0,'-5'-6'1509'0'0,"-5"-14"8034"0"0,15 14-6146 0 0,10 5-3709 0 0,50 11 278 0 0,-40-6-571 0 0,38 3-1 0 0,-55-7-1650 0 0,0 0 1 0 0,0-1 0 0 0,0 1 0 0 0,16-5-1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4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10706 0 0,'-1'-1'333'0'0,"0"2"0"0"0,-1-1 0 0 0,1 0 0 0 0,0 0 0 0 0,0 0 0 0 0,0 0 0 0 0,0 1 0 0 0,0-1 0 0 0,0 0 0 0 0,0 1 0 0 0,0-1 0 0 0,0 1-1 0 0,1-1 1 0 0,-1 1 0 0 0,0-1 0 0 0,0 1 0 0 0,0 0 0 0 0,0-1 0 0 0,1 1 0 0 0,-1 0 0 0 0,0 0 0 0 0,1 0 0 0 0,-1 0 0 0 0,0-1 0 0 0,0 3 0 0 0,0 0-74 0 0,0-1 0 0 0,0 1 0 0 0,1 0 0 0 0,-1 0 0 0 0,0 1 0 0 0,1-1 0 0 0,0 0 0 0 0,0 6 0 0 0,1 2-275 0 0,0 1 0 0 0,1 0 0 0 0,6 18 0 0 0,-2-11-681 0 0,1-1 0 0 0,11 21 1 0 0,-4-15-3392 0 0,2 1-3601 0 0,-10-16 3007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4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9834 0 0,'2'10'9767'0'0,"2"13"-6085"0"0,14 78-4339 0 0,-15-88 647 0 0,-2-7-42 0 0,0 0 0 0 0,0-1 0 0 0,0 1 0 0 0,1 0 0 0 0,0-1 0 0 0,0 1 0 0 0,1-1 0 0 0,0 0 1 0 0,0 0-1 0 0,4 6 0 0 0,-7-11 1 0 0,1 0-1 0 0,-1 0 1 0 0,0 0 0 0 0,1 0 0 0 0,-1-1 0 0 0,1 1-1 0 0,-1 0 1 0 0,1 0 0 0 0,-1 0 0 0 0,1 0 0 0 0,-1 0 0 0 0,0-1-1 0 0,1 1 1 0 0,-1 0 0 0 0,1 0 0 0 0,-1-1 0 0 0,0 1-1 0 0,1 0 1 0 0,-1-1 0 0 0,0 1 0 0 0,1 0 0 0 0,-1-1-1 0 0,0 1 1 0 0,0 0 0 0 0,1-1 0 0 0,-1 1 0 0 0,0-1 0 0 0,0 1-1 0 0,0 0 1 0 0,0-1 0 0 0,1 1 0 0 0,-1-1 0 0 0,0 0-1 0 0,10-22-295 0 0,-8 17 238 0 0,0 3 96 0 0,-1 0-1 0 0,1 1 1 0 0,0-1-1 0 0,0 1 1 0 0,0 0-1 0 0,1 0 1 0 0,-1 0-1 0 0,0 0 1 0 0,1 0-1 0 0,0 0 0 0 0,-1 0 1 0 0,1 1-1 0 0,0 0 1 0 0,0-1-1 0 0,-1 1 1 0 0,1 0-1 0 0,0 0 1 0 0,5 0-1 0 0,-7 0 33 0 0,1 1 1 0 0,0 0-1 0 0,0 0 0 0 0,-1-1 0 0 0,1 1 0 0 0,0 0 0 0 0,0 1 0 0 0,-1-1 0 0 0,1 0 1 0 0,0 0-1 0 0,0 1 0 0 0,-1-1 0 0 0,1 1 0 0 0,0-1 0 0 0,-1 1 0 0 0,1 0 0 0 0,-1 0 1 0 0,1 0-1 0 0,-1 0 0 0 0,1 0 0 0 0,-1 0 0 0 0,0 0 0 0 0,1 0 0 0 0,-1 0 1 0 0,0 1-1 0 0,0-1 0 0 0,0 0 0 0 0,0 1 0 0 0,0-1 0 0 0,0 1 0 0 0,0-1 0 0 0,0 1 1 0 0,0 3-1 0 0,-1-2 65 0 0,0 1 0 0 0,0-1 1 0 0,0 1-1 0 0,-1-1 0 0 0,0 1 1 0 0,0-1-1 0 0,0 0 0 0 0,0 1 1 0 0,0-1-1 0 0,-1 0 0 0 0,1 0 1 0 0,-1 1-1 0 0,0-1 0 0 0,0 0 1 0 0,0-1-1 0 0,0 1 0 0 0,0 0 1 0 0,-4 2-1 0 0,4-2-99 0 0,-1-1-1 0 0,1 1 1 0 0,-1-1-1 0 0,0 0 1 0 0,0 0-1 0 0,0 0 1 0 0,0 0-1 0 0,-5 2 1 0 0,6-4-51 0 0,1 1 1 0 0,0-1 0 0 0,0 0 0 0 0,0 0 0 0 0,0 1 0 0 0,-1-1 0 0 0,1 0 0 0 0,0 0 0 0 0,0 0 0 0 0,0 0 0 0 0,-1 0 0 0 0,1 0 0 0 0,0-1 0 0 0,0 1 0 0 0,0 0 0 0 0,0-1-1 0 0,-1 1 1 0 0,1 0 0 0 0,0-1 0 0 0,0 0 0 0 0,0 1 0 0 0,0-1 0 0 0,-2-1 0 0 0,3 1-344 0 0,-1 0 0 0 0,1 0 0 0 0,-1 0-1 0 0,1 1 1 0 0,-1-1 0 0 0,1 0 0 0 0,0 0 0 0 0,-1 0 0 0 0,1 0 0 0 0,0 0 0 0 0,0-1-1 0 0,0 1 1 0 0,0 0 0 0 0,0 0 0 0 0,0 0 0 0 0,0 0 0 0 0,0 0 0 0 0,0 0 0 0 0,0 0-1 0 0,1 0 1 0 0,-1 0 0 0 0,0 0 0 0 0,1 0 0 0 0,-1 0 0 0 0,1 0 0 0 0,-1 0-1 0 0,1 0 1 0 0,-1 1 0 0 0,1-1 0 0 0,0 0 0 0 0,1-1 0 0 0,3-3-3721 0 0</inkml:trace>
  <inkml:trace contextRef="#ctx0" brushRef="#br0" timeOffset="1">208 36 8738 0 0,'-3'-8'3697'0'0,"1"2"-1025"0"0,-1-2-559 0 0,0 2-497 0 0,2 3-672 0 0,-1 0-504 0 0,2 2-264 0 0,-1 1-112 0 0,2 0-144 0 0,0 1-384 0 0,1 2-784 0 0,1 0-1032 0 0,0 3-1233 0 0,0 0 240 0 0,5 8-2696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9666 0 0,'3'7'3169'0'0,"0"1"-225"0"0,1 2-551 0 0,-1 1-569 0 0,0 1-559 0 0,-1 3-625 0 0,1 0-336 0 0,1-1-176 0 0,0 0-64 0 0,2-1-24 0 0,-1-2-184 0 0,2-1-344 0 0,1 1-617 0 0,1-3-1095 0 0,1-1-1601 0 0,-1-1 112 0 0,6 3-2512 0 0,-5-7 2456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5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6 7538 0 0,'-6'-5'6963'0'0,"6"5"-6632"0"0,-1 0 1 0 0,1 0 0 0 0,-1 0-1 0 0,1 0 1 0 0,0 0-1 0 0,-1 0 1 0 0,1 0 0 0 0,-1 0-1 0 0,0 0 1 0 0,-17 5 3298 0 0,-13 13-2095 0 0,31-18-1507 0 0,-5 2-1 0 0,1 2-1 0 0,0-1 0 0 0,0 0 1 0 0,0 1-1 0 0,0-1 0 0 0,1 1 1 0 0,-1 0-1 0 0,1 0 1 0 0,0 1-1 0 0,0-1 0 0 0,1 1 1 0 0,-1-1-1 0 0,1 1 0 0 0,0 0 1 0 0,0 0-1 0 0,1 0 1 0 0,-1 0-1 0 0,1 0 0 0 0,0 0 1 0 0,0 1-1 0 0,1-1 0 0 0,0 0 1 0 0,0 0-1 0 0,0 1 0 0 0,0-1 1 0 0,1 0-1 0 0,0 0 1 0 0,0 1-1 0 0,1-1 0 0 0,-1 0 1 0 0,1 0-1 0 0,0-1 0 0 0,0 1 1 0 0,4 5-1 0 0,-6-9-38 0 0,0-1 1 0 0,1 1-1 0 0,-1 0 0 0 0,0-1 0 0 0,1 1 0 0 0,-1-1 0 0 0,1 1 1 0 0,-1-1-1 0 0,1 1 0 0 0,0-1 0 0 0,-1 1 0 0 0,1-1 1 0 0,-1 1-1 0 0,1-1 0 0 0,0 0 0 0 0,-1 1 0 0 0,1-1 1 0 0,0 0-1 0 0,-1 0 0 0 0,1 0 0 0 0,0 1 0 0 0,0-1 1 0 0,-1 0-1 0 0,1 0 0 0 0,0 0 0 0 0,-1 0 0 0 0,1 0 1 0 0,0 0-1 0 0,1-1 0 0 0,0 1-9 0 0,-1-1 0 0 0,0 0 0 0 0,1 0 0 0 0,-1 0 0 0 0,1 0 0 0 0,-1 0 0 0 0,0-1 0 0 0,0 1 0 0 0,0 0-1 0 0,1-1 1 0 0,-1 1 0 0 0,1-2 0 0 0,19-44-140 0 0,-10 7 130 0 0,-8 27 48 0 0,1 1 1 0 0,0-1-1 0 0,0 0 0 0 0,9-15 1 0 0,-12 28-10 0 0,-1 0 0 0 0,0-1 0 0 0,0 1 0 0 0,0 0 0 0 0,0-1 0 0 0,0 1 0 0 0,0 0 1 0 0,1 0-1 0 0,-1 0 0 0 0,0-1 0 0 0,0 1 0 0 0,0 0 0 0 0,1 0 0 0 0,-1 0 0 0 0,0-1 0 0 0,0 1 0 0 0,1 0 1 0 0,-1 0-1 0 0,0 0 0 0 0,0 0 0 0 0,1 0 0 0 0,-1 0 0 0 0,0 0 0 0 0,0-1 0 0 0,1 1 0 0 0,-1 0 1 0 0,0 0-1 0 0,1 0 0 0 0,-1 0 0 0 0,0 0 0 0 0,0 0 0 0 0,1 0 0 0 0,-1 0 0 0 0,0 1 0 0 0,1-1 1 0 0,-1 0-1 0 0,1 0 0 0 0,8 11 214 0 0,5 22 2 0 0,-13-30-209 0 0,11 34-501 0 0,4 8 1331 0 0,-2-16-3043 0 0,0-8-3270 0 0,4-3-4722 0 0,-11-16 5574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13 8274 0 0,'0'-1'325'0'0,"0"0"1"0"0,0 1-1 0 0,0-1 1 0 0,0 1 0 0 0,-1-1-1 0 0,1 0 1 0 0,0 1-1 0 0,0-1 1 0 0,-1 1-1 0 0,1-1 1 0 0,0 1 0 0 0,-1-1-1 0 0,1 1 1 0 0,-1-1-1 0 0,1 1 1 0 0,-1-1-1 0 0,1 1 1 0 0,-1 0-1 0 0,1-1 1 0 0,-1 1 0 0 0,1 0-1 0 0,-1-1 1 0 0,1 1-1 0 0,-1 0 1 0 0,1 0-1 0 0,-1 0 1 0 0,0 0-1 0 0,1-1 1 0 0,-1 1 0 0 0,0 0-1 0 0,-26 4 2880 0 0,-22 17-2582 0 0,47-20-624 0 0,0 0 0 0 0,0 0 0 0 0,-1 0 0 0 0,1 1 0 0 0,0-1 0 0 0,0 1 0 0 0,0-1-1 0 0,0 1 1 0 0,1 0 0 0 0,-1 0 0 0 0,0 0 0 0 0,1 0 0 0 0,-1 0 0 0 0,1 0 0 0 0,0 0 0 0 0,0 0 0 0 0,0 0 0 0 0,0 1 0 0 0,-1 3 0 0 0,1-4-10 0 0,1 1 0 0 0,1-1 0 0 0,-1 0 0 0 0,0 1 0 0 0,0-1 0 0 0,1 0 0 0 0,0 1 0 0 0,-1-1 0 0 0,1 0 0 0 0,0 0 0 0 0,0 1 0 0 0,0-1 0 0 0,0 0 0 0 0,1 0 0 0 0,-1 0 0 0 0,3 2 0 0 0,6 7 107 0 0,1-1 1 0 0,0 0-1 0 0,0 0 1 0 0,1-2-1 0 0,13 8 0 0 0,-23-14-24 0 0,-1-2-16 0 0,0 1 1 0 0,0-1-1 0 0,0 0 1 0 0,0 1-1 0 0,0-1 1 0 0,-1 1 0 0 0,1-1-1 0 0,0 1 1 0 0,0 0-1 0 0,-1-1 1 0 0,1 1-1 0 0,0 0 1 0 0,-1-1 0 0 0,1 1-1 0 0,0 0 1 0 0,-1 0-1 0 0,1 0 1 0 0,-1 0-1 0 0,1 0 1 0 0,-1-1 0 0 0,0 1-1 0 0,1 0 1 0 0,-1 0-1 0 0,0 0 1 0 0,0 0-1 0 0,0 0 1 0 0,0 0 0 0 0,0 0-1 0 0,0 0 1 0 0,0 0-1 0 0,0 0 1 0 0,0 0-1 0 0,0 0 1 0 0,0 0 0 0 0,0 0-1 0 0,-1 0 1 0 0,1 0-1 0 0,0 0 1 0 0,-1 0-1 0 0,1 0 1 0 0,-1-1 0 0 0,1 1-1 0 0,-1 0 1 0 0,1 0-1 0 0,-1 0 1 0 0,0-1-1 0 0,1 1 1 0 0,-1 0 0 0 0,0-1-1 0 0,0 1 1 0 0,0-1-1 0 0,1 1 1 0 0,-1 0-1 0 0,0-1 1 0 0,0 0 0 0 0,0 1-1 0 0,0-1 1 0 0,-1 1-1 0 0,-3 1-24 0 0,0 1-1 0 0,0-1 1 0 0,0 0-1 0 0,0 0 1 0 0,0-1-1 0 0,-1 1 1 0 0,1-1-1 0 0,0 0 1 0 0,-9 0-1 0 0,7-2-857 0 0,-20-2 1333 0 0,22 5-5370 0 0</inkml:trace>
  <inkml:trace contextRef="#ctx0" brushRef="#br0" timeOffset="1">272 257 18916 0 0,'-2'2'3737'0'0,"0"-1"-2761"0"0,-1 1-152 0 0,0-1-280 0 0,0 0-208 0 0,0 1-136 0 0,1-1-128 0 0,0-1-48 0 0,0 0-48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7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17 5001 0 0,'-2'-2'322'0'0,"-1"0"0"0"0,0 0 0 0 0,0 1 0 0 0,1-1 0 0 0,-1 1 0 0 0,0 0 0 0 0,0-1 0 0 0,0 1 0 0 0,-1 1 0 0 0,1-1 0 0 0,0 0 0 0 0,0 1 0 0 0,0-1 0 0 0,-1 1 0 0 0,1 0 0 0 0,0 0 0 0 0,0 1 0 0 0,-1-1 0 0 0,1 0 0 0 0,0 1 0 0 0,0 0 0 0 0,0 0 0 0 0,0 0 0 0 0,-5 2 0 0 0,3 1-273 0 0,0-1-1 0 0,1 1 0 0 0,0 0 1 0 0,0 0-1 0 0,0 0 0 0 0,0 0 1 0 0,0 1-1 0 0,1 0 1 0 0,0-1-1 0 0,0 1 0 0 0,0 0 1 0 0,1 1-1 0 0,-3 5 0 0 0,1-1-3 0 0,0-1 0 0 0,1 1 0 0 0,0 0 0 0 0,1 0 0 0 0,0 0 0 0 0,-1 17 0 0 0,3-24-39 0 0,0 0-1 0 0,0-1 1 0 0,1 1 0 0 0,-1-1 0 0 0,1 1-1 0 0,-1 0 1 0 0,1-1 0 0 0,0 1 0 0 0,0-1-1 0 0,0 1 1 0 0,0-1 0 0 0,0 0 0 0 0,0 1-1 0 0,1-1 1 0 0,-1 0 0 0 0,1 0 0 0 0,0 0-1 0 0,-1 0 1 0 0,1 0 0 0 0,0-1 0 0 0,0 1-1 0 0,0 0 1 0 0,0-1 0 0 0,1 1 0 0 0,-1-1-1 0 0,0 0 1 0 0,1 0 0 0 0,-1 0 0 0 0,1 0 0 0 0,-1 0-1 0 0,4 0 1 0 0,-4 0 6 0 0,-1-1 0 0 0,1 0 1 0 0,0 1-1 0 0,-1-1 0 0 0,1 0 0 0 0,0 0 0 0 0,-1 0 1 0 0,1 0-1 0 0,-1-1 0 0 0,1 1 0 0 0,0 0 0 0 0,-1-1 1 0 0,1 1-1 0 0,-1-1 0 0 0,1 1 0 0 0,-1-1 0 0 0,1 0 1 0 0,-1 0-1 0 0,1 0 0 0 0,1-1 0 0 0,-1 0 56 0 0,1-1-1 0 0,-1 0 1 0 0,0 1-1 0 0,0-1 0 0 0,0 0 1 0 0,0 0-1 0 0,0 0 1 0 0,0 0-1 0 0,0-4 1 0 0,3-8 189 0 0,-1 1 1 0 0,0-1-1 0 0,2-21 0 0 0,-5 31-267 0 0,0-19 267 0 0,0 13 1169 0 0,6 27-667 0 0,6 26-579 0 0,-10-26-350 0 0,2 0-1 0 0,0 0 1 0 0,1-1-1 0 0,1 0 0 0 0,0 0 1 0 0,17 25-1 0 0,-24-40 17 0 0,0 1 0 0 0,0-1 0 0 0,1 0 0 0 0,-1 1 0 0 0,0-1 0 0 0,0 0 0 0 0,1 1 0 0 0,-1-1 0 0 0,0 0 0 0 0,1 1 0 0 0,-1-1 0 0 0,0 0 0 0 0,0 0 0 0 0,1 1 0 0 0,-1-1 0 0 0,1 0 0 0 0,-1 0 0 0 0,0 0 0 0 0,1 0 0 0 0,-1 1 0 0 0,0-1 0 0 0,1 0 0 0 0,-1 0 0 0 0,1 0 0 0 0,-1 0 0 0 0,1 0 0 0 0,-1 0 0 0 0,0 0 0 0 0,1 0 0 0 0,-1 0 0 0 0,1 0 0 0 0,-1 0 0 0 0,0 0 0 0 0,1-1 0 0 0,-1 1 0 0 0,1 0 0 0 0,-1 0 0 0 0,7-15-5062 0 0,-5 2 1400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5281 0 0,'15'4'6225'0'0,"2"5"-3988"0"0,2 0-1664 0 0,-3-4-370 0 0,34 11-755 0 0,-47-15 10 0 0,0-1 0 0 0,0 1 0 0 0,0-1 0 0 0,-1 0 0 0 0,1 0 0 0 0,0 0 0 0 0,0 0-1 0 0,0 0 1 0 0,-1 0 0 0 0,1-1 0 0 0,0 0 0 0 0,0 1 0 0 0,-1-1 0 0 0,6-3 0 0 0,-4 2-2725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6185 0 0,'-1'0'395'0'0,"0"1"0"0"0,0 0-1 0 0,0-1 1 0 0,0 1 0 0 0,0 0-1 0 0,1 0 1 0 0,-1-1 0 0 0,0 1 0 0 0,0 0-1 0 0,1 0 1 0 0,-1 0 0 0 0,1 0-1 0 0,-1 0 1 0 0,1 0 0 0 0,-1 0-1 0 0,0 1 1 0 0,-2 23 2942 0 0,10 30-1750 0 0,-4-41-1119 0 0,-3-10-505 0 0,4 21-280 0 0,11 42-1 0 0,-4-38-2827 0 0,5-2-3330 0 0,-10-20 1921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11442 0 0,'-7'11'6625'0'0,"3"5"-4214"0"0,3 17-2354 0 0,1-27 455 0 0,1 20-376 0 0,6 45 1 0 0,-6-61-153 0 0,1-1 0 0 0,0 1 1 0 0,1-1-1 0 0,0 0 0 0 0,0 0 0 0 0,1 0 1 0 0,10 16-1 0 0,-14-24 5 0 0,0-1 0 0 0,1 1 0 0 0,-1-1 0 0 0,0 1 0 0 0,1-1 0 0 0,-1 0 0 0 0,0 1 0 0 0,1-1 0 0 0,-1 0 0 0 0,1 1 0 0 0,-1-1 0 0 0,1 0 0 0 0,-1 0 1 0 0,1 0-1 0 0,-1 1 0 0 0,1-1 0 0 0,-1 0 0 0 0,1 0 0 0 0,-1 0 0 0 0,1 0 0 0 0,-1 0 0 0 0,1 0 0 0 0,-1 0 0 0 0,1 0 0 0 0,-1 0 0 0 0,1 0 0 0 0,-1 0 0 0 0,1 0 0 0 0,-1 0 0 0 0,1 0 0 0 0,-1 0 0 0 0,1 0 0 0 0,-1-1 0 0 0,1 1 1 0 0,-1 0-1 0 0,1 0 0 0 0,-1-1 0 0 0,0 1 0 0 0,1 0 0 0 0,-1-1 0 0 0,1 1 0 0 0,-1 0 0 0 0,0-1 0 0 0,1 1 0 0 0,-1-1 0 0 0,0 1 0 0 0,0-1 0 0 0,1 1 0 0 0,-1 0 0 0 0,0-1 0 0 0,0 1 0 0 0,1-1 0 0 0,-1 0 0 0 0,18-37-164 0 0,-11 22 182 0 0,-6 14-2 0 0,0 0 0 0 0,0 0 1 0 0,0 0-1 0 0,1 0 1 0 0,-1 1-1 0 0,0-1 0 0 0,1 0 1 0 0,-1 1-1 0 0,1 0 0 0 0,0-1 1 0 0,-1 1-1 0 0,1 0 0 0 0,0-1 1 0 0,0 1-1 0 0,0 0 1 0 0,0 1-1 0 0,0-1 0 0 0,0 0 1 0 0,0 0-1 0 0,3 0 0 0 0,-3 1 35 0 0,0 1 0 0 0,-1-1 0 0 0,1 0 0 0 0,0 1 0 0 0,-1-1-1 0 0,1 1 1 0 0,-1 0 0 0 0,1-1 0 0 0,0 1 0 0 0,-1 0 0 0 0,0 0-1 0 0,1 0 1 0 0,-1 0 0 0 0,1 0 0 0 0,-1 1 0 0 0,0-1 0 0 0,0 0-1 0 0,0 0 1 0 0,0 1 0 0 0,0-1 0 0 0,0 1 0 0 0,0-1 0 0 0,0 1-1 0 0,-1-1 1 0 0,1 1 0 0 0,0 2 0 0 0,1 1 97 0 0,-1 0 0 0 0,0-1-1 0 0,0 1 1 0 0,-1 0 0 0 0,0 0 0 0 0,0 0 0 0 0,0 0 0 0 0,0-1-1 0 0,0 1 1 0 0,-1 0 0 0 0,0 0 0 0 0,0 0 0 0 0,-1-1-1 0 0,1 1 1 0 0,-1-1 0 0 0,0 1 0 0 0,-3 5 0 0 0,4-8-187 0 0,0 0 1 0 0,0 0-1 0 0,-1 0 1 0 0,1 0 0 0 0,0 0-1 0 0,-1 0 1 0 0,1-1-1 0 0,-1 1 1 0 0,1 0 0 0 0,-1-1-1 0 0,0 1 1 0 0,0-1-1 0 0,0 0 1 0 0,0 0 0 0 0,0 1-1 0 0,0-1 1 0 0,0-1-1 0 0,0 1 1 0 0,0 0 0 0 0,-1 0-1 0 0,1-1 1 0 0,0 1-1 0 0,0-1 1 0 0,-1 0 0 0 0,1 0-1 0 0,0 1 1 0 0,-1-2-1 0 0,1 1 1 0 0,0 0 0 0 0,-1 0-1 0 0,1-1 1 0 0,0 1-1 0 0,0-1 1 0 0,0 0 0 0 0,-1 1-1 0 0,1-1 1 0 0,-3-2-1 0 0,-2-3-1916 0 0,4 1-2957 0 0,3 4 4308 0 0,-1 0-1 0 0,1 0 1 0 0,0 0 0 0 0,0 1-1 0 0,0-1 1 0 0,0 0 0 0 0,-1 0-1 0 0,1 0 1 0 0,1 0 0 0 0,-1 1 0 0 0,0-1-1 0 0,0-1 1 0 0</inkml:trace>
  <inkml:trace contextRef="#ctx0" brushRef="#br0" timeOffset="1">244 38 15443 0 0,'6'-4'6039'0'0,"4"6"-3712"0"0,14 10-2893 0 0,-14-7 931 0 0,-8-5-660 0 0,14 7-1226 0 0,-10-2-2920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13675 0 0,'0'0'213'0'0,"-1"1"0"0"0,1-1 1 0 0,-1 1-1 0 0,1-1 0 0 0,0 1 1 0 0,-1-1-1 0 0,1 1 0 0 0,0 0 0 0 0,-1-1 1 0 0,1 1-1 0 0,0-1 0 0 0,0 1 0 0 0,-1 0 1 0 0,1-1-1 0 0,0 1 0 0 0,0 0 0 0 0,0-1 1 0 0,0 1-1 0 0,0 0 0 0 0,0 0 0 0 0,0-1 1 0 0,0 1-1 0 0,0 0 0 0 0,0-1 1 0 0,1 1-1 0 0,-1 0 0 0 0,0-1 0 0 0,0 1 1 0 0,1-1-1 0 0,-1 1 0 0 0,0 0 0 0 0,1-1 1 0 0,-1 1-1 0 0,0-1 0 0 0,1 1 0 0 0,-1-1 1 0 0,1 1-1 0 0,-1-1 0 0 0,1 1 1 0 0,0 0-1 0 0,30 14 1046 0 0,-11-6-716 0 0,-19-9-513 0 0,0 0 1 0 0,0 1-1 0 0,0-1 0 0 0,0 0 0 0 0,0 1 1 0 0,0-1-1 0 0,0 1 0 0 0,0 0 0 0 0,0-1 0 0 0,-1 1 1 0 0,1 0-1 0 0,0-1 0 0 0,0 1 0 0 0,-1 0 1 0 0,1 0-1 0 0,-1 0 0 0 0,1-1 0 0 0,0 1 0 0 0,-1 0 1 0 0,0 0-1 0 0,1 0 0 0 0,-1 0 0 0 0,0 0 1 0 0,1 0-1 0 0,-1 0 0 0 0,0 0 0 0 0,0 0 0 0 0,0 0 1 0 0,0 0-1 0 0,0 0 0 0 0,0 0 0 0 0,0 0 1 0 0,0 0-1 0 0,0 2 0 0 0,-2 0 16 0 0,0 0-1 0 0,-1 1 1 0 0,1-1-1 0 0,-1 0 1 0 0,1 0 0 0 0,-1 0-1 0 0,-5 4 1 0 0,6-6-37 0 0,0 1 0 0 0,0-1 0 0 0,0 1-1 0 0,0-1 1 0 0,0 1 0 0 0,1 0 0 0 0,-1 0 0 0 0,1 0 0 0 0,-1 0 0 0 0,1 0 0 0 0,0 0 0 0 0,-1 0 0 0 0,1 0 0 0 0,0 0-1 0 0,0 1 1 0 0,1-1 0 0 0,-1 0 0 0 0,0 1 0 0 0,1-1 0 0 0,-1 4 0 0 0,3-4-4 0 0,-1 1 0 0 0,0-1 0 0 0,1 0 0 0 0,-1 0 0 0 0,1 0 0 0 0,0 0 0 0 0,0 0 0 0 0,-1 0 0 0 0,1-1 0 0 0,1 1 0 0 0,-1-1 0 0 0,0 1 1 0 0,0-1-1 0 0,0 0 0 0 0,1 0 0 0 0,-1 0 0 0 0,1 0 0 0 0,-1 0 0 0 0,1 0 0 0 0,2 0 0 0 0,54 10-533 0 0,-57-11 429 0 0,50 2-2588 0 0,-49-2 1968 0 0,0 0 0 0 0,0-1 1 0 0,0 1-1 0 0,0-1 0 0 0,0 0 0 0 0,-1 0 1 0 0,1 0-1 0 0,0 0 0 0 0,3-2 0 0 0,-28 13-2564 0 0,11 0 5360 0 0,0 1 0 0 0,1 0 0 0 0,0 1 1 0 0,-10 14-1 0 0,14-17-1564 0 0,0 0 1 0 0,1 1-1 0 0,0 0 1 0 0,1 0-1 0 0,0 0 1 0 0,-5 17-1 0 0,9-26-500 0 0,0-1 0 0 0,0 1 0 0 0,0 0 0 0 0,0 0 0 0 0,0-1 0 0 0,0 1 0 0 0,0 0 0 0 0,1-1 0 0 0,-1 1 0 0 0,0 0 0 0 0,0 0 0 0 0,1-1 0 0 0,-1 1 0 0 0,0 0 0 0 0,0-1 0 0 0,1 1 0 0 0,-1-1 0 0 0,1 1 0 0 0,-1-1 0 0 0,1 1 0 0 0,-1 0 0 0 0,1-1 0 0 0,-1 0 0 0 0,1 1 0 0 0,-1-1 0 0 0,1 1-1 0 0,0-1 1 0 0,-1 0 0 0 0,1 1 0 0 0,0-1 0 0 0,-1 0 0 0 0,1 1 0 0 0,0-1 0 0 0,-1 0 0 0 0,1 0 0 0 0,0 0 0 0 0,-1 0 0 0 0,1 0 0 0 0,0 0 0 0 0,0 0 0 0 0,-1 0 0 0 0,1 0 0 0 0,1 0 0 0 0,43-4-4 0 0,-31 2 21 0 0,35 1-439 0 0,19-2-3571 0 0,-27-8-5636 0 0,-29 4 2248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11506 0 0,'3'4'7270'0'0,"14"9"-5987"0"0,-9-10-1291 0 0,1 0 0 0 0,-1 0 0 0 0,1-1 0 0 0,0-1 0 0 0,0 1 0 0 0,0-1 0 0 0,0-1 0 0 0,11 0 0 0 0,18-2-6200 0 0,-29 3 2606 0 0,4 4-2246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6313 0 0,'-3'-1'643'0'0,"1"1"-1"0"0,-1 0 0 0 0,1 0 1 0 0,-1 0-1 0 0,1 0 1 0 0,0 1-1 0 0,-1-1 0 0 0,1 1 1 0 0,-1-1-1 0 0,1 1 1 0 0,0 0-1 0 0,-1 0 0 0 0,1 0 1 0 0,0 0-1 0 0,0 0 0 0 0,0 0 1 0 0,0 1-1 0 0,0-1 1 0 0,-2 3-1 0 0,0 0-327 0 0,1-1-1 0 0,0 1 1 0 0,1 0-1 0 0,-1 0 1 0 0,1 0 0 0 0,-1 1-1 0 0,1-1 1 0 0,1 0-1 0 0,-3 8 1 0 0,1 1-373 0 0,0 1 0 0 0,1-1-1 0 0,0 1 1 0 0,1 0 0 0 0,1 0 0 0 0,1 15-1 0 0,1-5 95 0 0,2-1-1 0 0,1 1 0 0 0,14 40 1 0 0,-13-49-638 0 0,0 0 0 0 0,0 0 0 0 0,2-1 0 0 0,0 0 0 0 0,0-1 0 0 0,18 21-1 0 0,-24-31-229 0 0,1 0-1 0 0,0 0 1 0 0,0 0-1 0 0,0-1 1 0 0,0 1-1 0 0,1-1 1 0 0,-1 0-1 0 0,0 0 1 0 0,1 0-1 0 0,0 0 1 0 0,5 2-1 0 0,1-2-3762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19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18 8922 0 0,'-4'-1'716'0'0,"0"1"-1"0"0,0 0 1 0 0,0 0 0 0 0,0 0-1 0 0,1 1 1 0 0,-1-1 0 0 0,0 1-1 0 0,0 0 1 0 0,1 0 0 0 0,-1 0-1 0 0,0 0 1 0 0,1 1 0 0 0,-4 2-1 0 0,4-3-521 0 0,0 2-1 0 0,0-1 1 0 0,0 0 0 0 0,0 1-1 0 0,1-1 1 0 0,-1 1 0 0 0,1 0-1 0 0,-1 0 1 0 0,1 0 0 0 0,0 0-1 0 0,1 0 1 0 0,-3 4 0 0 0,2-2-217 0 0,1 0 0 0 0,-1 0 1 0 0,1 0-1 0 0,0 0 0 0 0,0 1 0 0 0,0-1 1 0 0,1 0-1 0 0,0 1 0 0 0,0-1 1 0 0,0 0-1 0 0,0 1 0 0 0,1-1 0 0 0,0 0 1 0 0,0 0-1 0 0,1 0 0 0 0,0 1 1 0 0,-1-1-1 0 0,6 8 0 0 0,-4-7 9 0 0,0-1 0 0 0,1 1-1 0 0,0-1 1 0 0,9 11 0 0 0,-13-16 11 0 0,1 1 1 0 0,-1-1-1 0 0,1 1 1 0 0,0-1-1 0 0,-1 1 1 0 0,1-1-1 0 0,0 1 1 0 0,-1-1-1 0 0,1 0 1 0 0,0 1 0 0 0,0-1-1 0 0,-1 0 1 0 0,1 0-1 0 0,0 0 1 0 0,0 1-1 0 0,0-1 1 0 0,-1 0-1 0 0,1 0 1 0 0,0 0-1 0 0,1 0 1 0 0,-1-1-1 0 0,0 1 1 0 0,0-1-1 0 0,0 0 1 0 0,0 1-1 0 0,0-1 0 0 0,0 0 1 0 0,-1 0-1 0 0,1 1 1 0 0,0-1-1 0 0,0 0 1 0 0,-1 0-1 0 0,1 0 0 0 0,-1 0 1 0 0,1 0-1 0 0,0 0 1 0 0,-1 0-1 0 0,0 0 1 0 0,1 0-1 0 0,-1-2 0 0 0,7-19-50 0 0,7-41 0 0 0,-11 45 41 0 0,1 1 0 0 0,0 0 0 0 0,1 0 0 0 0,10-23 0 0 0,-15 40 14 0 0,0 0 1 0 0,0-1-1 0 0,0 1 0 0 0,0 0 1 0 0,1 0-1 0 0,-1 0 1 0 0,0-1-1 0 0,0 1 0 0 0,0 0 1 0 0,0 0-1 0 0,0 0 1 0 0,0-1-1 0 0,1 1 0 0 0,-1 0 1 0 0,0 0-1 0 0,0 0 0 0 0,0 0 1 0 0,0 0-1 0 0,1-1 1 0 0,-1 1-1 0 0,0 0 0 0 0,0 0 1 0 0,0 0-1 0 0,1 0 1 0 0,-1 0-1 0 0,0 0 0 0 0,0 0 1 0 0,0 0-1 0 0,1 0 1 0 0,-1 0-1 0 0,0 0 0 0 0,0 0 1 0 0,1 0-1 0 0,-1 0 1 0 0,0 0-1 0 0,0 0 0 0 0,1 0 1 0 0,-1 0-1 0 0,0 0 1 0 0,0 0-1 0 0,0 0 0 0 0,1 0 1 0 0,-1 0-1 0 0,9 12 105 0 0,2 17 26 0 0,-11-29-132 0 0,11 34-190 0 0,11 33 241 0 0,-19-61-1280 0 0,0 0 0 0 0,0 0 0 0 0,1-1 0 0 0,6 10 0 0 0,1-8-4824 0 0,0 0 1190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0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11707 0 0,'-4'3'1856'0'0,"1"1"-656"0"0,-1 2-392 0 0,1 1-336 0 0,3-1-280 0 0,2 3-120 0 0,0 1-40 0 0,1 2-48 0 0,1 2-208 0 0,1 0-408 0 0,0 0-616 0 0,0 1-608 0 0,1-2-441 0 0,0 1 353 0 0,0-2-2953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 4721 0 0,'-7'-5'10443'0'0,"7"4"-10253"0"0,0 1-12 0 0,1 0 1 0 0,-1-1 0 0 0,1 1 0 0 0,-1-1 0 0 0,1 1-1 0 0,-1 0 1 0 0,1-1 0 0 0,-1 1 0 0 0,1 0-1 0 0,-1-1 1 0 0,1 1 0 0 0,0 0 0 0 0,-1 0 0 0 0,1 0-1 0 0,-1-1 1 0 0,1 1 0 0 0,0 0 0 0 0,-1 0 0 0 0,1 0-1 0 0,1 0 1 0 0,41 8 405 0 0,7 1-2091 0 0,-19-13-5749 0 0,-25-2 2686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 7138 0 0,'0'0'351'0'0,"-1"-1"0"0"0,0 1 0 0 0,1-1 0 0 0,-1 1 0 0 0,0-1 0 0 0,0 1 0 0 0,1 0 0 0 0,-1-1 0 0 0,0 1 0 0 0,0 0 0 0 0,0 0 0 0 0,0-1 0 0 0,0 1 0 0 0,1 0 0 0 0,-1 0 0 0 0,0 0 0 0 0,0 0 0 0 0,0 0 1 0 0,0 0-1 0 0,0 0 0 0 0,0 1 0 0 0,1-1 0 0 0,-1 0 0 0 0,0 0 0 0 0,0 1 0 0 0,0-1 0 0 0,1 0 0 0 0,-1 1 0 0 0,0-1 0 0 0,0 1 0 0 0,0 0 0 0 0,0 1-108 0 0,0-1 0 0 0,0 1 0 0 0,0 0 1 0 0,0 0-1 0 0,0 0 0 0 0,1 0 0 0 0,-1 0 0 0 0,0 0 0 0 0,1 0 0 0 0,0 0 0 0 0,-1 0 0 0 0,1 3 1 0 0,0 7-263 0 0,1 0 1 0 0,0 0-1 0 0,4 19 1 0 0,-3-21-573 0 0,1 0 0 0 0,1 0 1 0 0,0 0-1 0 0,0 0 0 0 0,8 13 1 0 0,-7-16-1449 0 0,-1-1 1 0 0,1 0-1 0 0,0 0 1 0 0,10 10 0 0 0,-5-9-2563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11490 0 0,'-2'0'8331'0'0,"2"8"-3572"0"0,4 29-2562 0 0,11 49-3335 0 0,-12-71 1078 0 0,9 34-552 0 0,-11-46 449 0 0,0 0-1 0 0,0 0 1 0 0,0 0 0 0 0,1 0-1 0 0,-1 0 1 0 0,1-1 0 0 0,-1 1-1 0 0,1-1 1 0 0,0 1 0 0 0,0-1-1 0 0,0 1 1 0 0,4 1 0 0 0,-4-3 55 0 0,0 0 1 0 0,1 0-1 0 0,-1-1 1 0 0,1 1-1 0 0,-1-1 1 0 0,1 0 0 0 0,-1 0-1 0 0,1 1 1 0 0,-1-2-1 0 0,1 1 1 0 0,-1 0-1 0 0,1 0 1 0 0,-1-1 0 0 0,0 0-1 0 0,1 1 1 0 0,-1-1-1 0 0,0 0 1 0 0,1 0 0 0 0,2-2-1 0 0,41-23 568 0 0,-54 41 1345 0 0,-17 12-1607 0 0,21-24-193 0 0,0-1 0 0 0,0 1 0 0 0,-1-1 0 0 0,1 0 0 0 0,-1 0 1 0 0,1-1-1 0 0,-1 0 0 0 0,-5 2 0 0 0,9-3-99 0 0,-1 0 1 0 0,0 1 0 0 0,1-1-1 0 0,-1 0 1 0 0,0 0 0 0 0,1 0-1 0 0,-1 0 1 0 0,0 0-1 0 0,0-1 1 0 0,1 1 0 0 0,-1 0-1 0 0,1-1 1 0 0,-1 1 0 0 0,0-1-1 0 0,1 0 1 0 0,-1 1 0 0 0,1-1-1 0 0,-1 0 1 0 0,1 0 0 0 0,-1 0-1 0 0,1 0 1 0 0,0 0 0 0 0,0 0-1 0 0,-1 0 1 0 0,1-1-1 0 0,-2-2 1 0 0,3 4-279 0 0,0-1 0 0 0,0 0 0 0 0,0 0 0 0 0,0 1 0 0 0,1-1 0 0 0,-1 0 0 0 0,0 1 0 0 0,0-1 0 0 0,0 0 0 0 0,0 0 0 0 0,1 1 0 0 0,-1-1 0 0 0,0 0 0 0 0,1 1 0 0 0,-1-1 0 0 0,1 0 0 0 0,-1 1 0 0 0,1-1 0 0 0,-1 1 0 0 0,1-1 0 0 0,-1 1 0 0 0,1-1 0 0 0,-1 1 0 0 0,1-1 0 0 0,0 1 0 0 0,-1 0 0 0 0,1-1 0 0 0,-1 1 0 0 0,1 0 0 0 0,1-1 0 0 0,0 0-516 0 0,4-3-3902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93 11258 0 0,'-9'-20'8189'0'0,"-1"-5"-4223"0"0,3 0-3900 0 0,8 3-3581 0 0</inkml:trace>
  <inkml:trace contextRef="#ctx0" brushRef="#br0" timeOffset="1">44 152 11466 0 0,'1'5'3617'0'0,"-1"2"-1096"0"0,0 1-441 0 0,0 3-407 0 0,-2-3-601 0 0,2 2-520 0 0,-1 1-256 0 0,1 0-160 0 0,1 1-96 0 0,-1-1-8 0 0,2-1-208 0 0,1 0-400 0 0,1-2-624 0 0,0 0-921 0 0,0-1-1136 0 0,0-2-639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2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7 11570 0 0,'-2'-1'541'0'0,"-1"0"0"0"0,1 0 0 0 0,-1 0 0 0 0,1 0 0 0 0,-1 1-1 0 0,1-1 1 0 0,-1 1 0 0 0,0-1 0 0 0,1 1 0 0 0,-1 0 0 0 0,0 0-1 0 0,1 0 1 0 0,-1 1 0 0 0,1-1 0 0 0,-1 1 0 0 0,0-1 0 0 0,1 1-1 0 0,-5 2 1 0 0,5-2-369 0 0,-1 1 1 0 0,1-1-1 0 0,0 1 0 0 0,0 0 0 0 0,0-1 1 0 0,0 1-1 0 0,0 0 0 0 0,1 0 0 0 0,-1 1 0 0 0,1-1 1 0 0,-1 0-1 0 0,1 0 0 0 0,0 1 0 0 0,0-1 0 0 0,-2 5 1 0 0,2-3-194 0 0,0 0 1 0 0,0 1-1 0 0,0-1 1 0 0,1 0-1 0 0,0 0 1 0 0,-1 0-1 0 0,2 0 1 0 0,-1 0-1 0 0,0 1 1 0 0,1-1 0 0 0,-1 0-1 0 0,1 0 1 0 0,1 0-1 0 0,-1 0 1 0 0,0 0-1 0 0,1 0 1 0 0,0-1-1 0 0,0 1 1 0 0,0 0-1 0 0,0-1 1 0 0,0 0-1 0 0,1 1 1 0 0,4 4 0 0 0,-6-7 15 0 0,0-1 0 0 0,0 1 0 0 0,-1-1 0 0 0,1 1 0 0 0,0 0 0 0 0,0-1 1 0 0,0 1-1 0 0,0-1 0 0 0,0 0 0 0 0,0 1 0 0 0,-1-1 0 0 0,1 0 0 0 0,0 1 1 0 0,0-1-1 0 0,0 0 0 0 0,0 0 0 0 0,0 0 0 0 0,0 0 0 0 0,0 0 1 0 0,0 0-1 0 0,0 0 0 0 0,0 0 0 0 0,0-1 0 0 0,0 1 0 0 0,0 0 0 0 0,2-1 1 0 0,-1 0-13 0 0,0-1 1 0 0,0 1-1 0 0,0-1 1 0 0,-1 1-1 0 0,1-1 1 0 0,0 0-1 0 0,0 0 1 0 0,-1 0-1 0 0,1 0 1 0 0,1-3-1 0 0,2-5-235 0 0,0 0 1 0 0,0-1-1 0 0,4-15 1 0 0,-7 16 17 0 0,-2 7 227 0 0,0 0 1 0 0,1 0 0 0 0,0 0-1 0 0,-1 0 1 0 0,1 0 0 0 0,0 1-1 0 0,0-1 1 0 0,0 0 0 0 0,1 0-1 0 0,-1 1 1 0 0,1-1 0 0 0,2-3-1 0 0,-1 9 21 0 0,0 0 0 0 0,-1 1 0 0 0,1-1 0 0 0,-1 1-1 0 0,0-1 1 0 0,0 1 0 0 0,3 7 0 0 0,-3-7-23 0 0,6 11-426 0 0,18 32-1665 0 0,-24-44 777 0 0,0 0-1 0 0,0-1 0 0 0,1 1 0 0 0,-1-1 0 0 0,1 1 0 0 0,0-1 0 0 0,4 3 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2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 12179 0 0,'-3'-1'883'0'0,"0"1"1"0"0,0-1-1 0 0,0 1 1 0 0,0 0-1 0 0,-1 0 1 0 0,1 0-1 0 0,0 1 1 0 0,0-1 0 0 0,-5 2-1 0 0,3-1-426 0 0,0 1 1 0 0,-1 0-1 0 0,1 0 1 0 0,0 1-1 0 0,-8 4 0 0 0,11-6-457 0 0,0 0 0 0 0,0 1 0 0 0,0-1 0 0 0,1 0 0 0 0,-1 0 0 0 0,0 1 0 0 0,1-1 0 0 0,-1 1 0 0 0,1-1 0 0 0,-1 1-1 0 0,1 0 1 0 0,0 0 0 0 0,-1-1 0 0 0,1 1 0 0 0,0 0 0 0 0,0 0 0 0 0,1 0 0 0 0,-1 0 0 0 0,0 0 0 0 0,1 1 0 0 0,-1-1 0 0 0,1 0 0 0 0,0 0-1 0 0,-1 0 1 0 0,1 0 0 0 0,0 1 0 0 0,0-1 0 0 0,1 0 0 0 0,-1 0 0 0 0,0 0 0 0 0,1 0 0 0 0,-1 1 0 0 0,2 2 0 0 0,0-2-5 0 0,0 0 0 0 0,1-1 0 0 0,-1 1 0 0 0,0-1 1 0 0,1 1-1 0 0,-1-1 0 0 0,1 0 0 0 0,-1 0 0 0 0,1 0 1 0 0,0 0-1 0 0,0-1 0 0 0,0 1 0 0 0,0-1 0 0 0,0 0 1 0 0,1 0-1 0 0,-1 0 0 0 0,0 0 0 0 0,0 0 0 0 0,6 0 1 0 0,26 9 66 0 0,-35-9-47 0 0,0-1 0 0 0,0 0 0 0 0,1 0 0 0 0,-1 0 0 0 0,0 0 0 0 0,0 0 0 0 0,1 1 0 0 0,-1-1 0 0 0,0 0-1 0 0,0 0 1 0 0,0 0 0 0 0,1 1 0 0 0,-1-1 0 0 0,0 0 0 0 0,0 0 0 0 0,0 0 0 0 0,0 1 0 0 0,0-1 0 0 0,1 0 0 0 0,-1 1-1 0 0,0-1 1 0 0,0 0 0 0 0,0 0 0 0 0,0 1 0 0 0,0-1 0 0 0,0 0 0 0 0,0 0 0 0 0,0 1 0 0 0,0-1 0 0 0,0 0-1 0 0,0 1 1 0 0,0-1 0 0 0,0 0 0 0 0,0 0 0 0 0,0 1 0 0 0,0-1 0 0 0,-1 1 0 0 0,-9 10 385 0 0,-15 5-118 0 0,1-13-936 0 0,11-5-3255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19364 0 0,'4'2'805'0'0,"1"1"0"0"0,-1 0 0 0 0,0 0 0 0 0,0 0 0 0 0,0 0 0 0 0,0 1 0 0 0,-1-1 0 0 0,1 1 0 0 0,-1 0 0 0 0,0 0 0 0 0,3 6-1 0 0,-1-2-411 0 0,-1 1-1 0 0,0-1 1 0 0,-1 1-1 0 0,0 0 0 0 0,3 16 1 0 0,-3-6-405 0 0,-1 0 0 0 0,0 0-1 0 0,-2 1 1 0 0,0-1 0 0 0,-4 26 0 0 0,-2-10-407 0 0,-1-1 0 0 0,-2-1 0 0 0,-14 37 0 0 0,9-35-3562 0 0,-2 0-3294 0 0,11-23-1276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14339 0 0,'1'19'7244'0'0,"6"2"-3853"0"0,18 20-2476 0 0,-11-19-144 0 0,-7-8-584 0 0,0 1-1 0 0,0 0 1 0 0,-2 0-1 0 0,0 0 1 0 0,6 31-1 0 0,-10-36-181 0 0,0-1 0 0 0,0 1 0 0 0,-1-1 0 0 0,0 1 0 0 0,-1-1 0 0 0,0 1 0 0 0,0-1 0 0 0,-1 1 0 0 0,0-1 0 0 0,-1 0 0 0 0,-5 12 0 0 0,-9 1-1843 0 0,8-15-2259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3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 6849 0 0,'-4'1'1011'0'0,"2"0"-441"0"0,1 0 0 0 0,-1-1 0 0 0,0 1 0 0 0,0-1-1 0 0,0 0 1 0 0,0 1 0 0 0,0-1 0 0 0,0 0 0 0 0,0 0-1 0 0,0 0 1 0 0,1 0 0 0 0,-1-1 0 0 0,0 1 0 0 0,0 0-1 0 0,0-1 1 0 0,0 1 0 0 0,0-1 0 0 0,-3-1 0 0 0,7 1-403 0 0,-1 0 1 0 0,1 1-1 0 0,-1-1 1 0 0,1 1 0 0 0,0-1-1 0 0,-1 1 1 0 0,1 0-1 0 0,-1 0 1 0 0,1 0 0 0 0,0 0-1 0 0,-1 0 1 0 0,1 0-1 0 0,0 0 1 0 0,1 1 0 0 0,83 15 465 0 0,-62-11-1426 0 0,1 0-1 0 0,-1-1 1 0 0,48 0 0 0 0,-71-4 728 0 0,12-1-3674 0 0,-13 0 3525 0 0,0 1 0 0 0,0 0 1 0 0,1 0-1 0 0,-1 0 0 0 0,0 0 1 0 0,1 0-1 0 0,-1 0 0 0 0,0-1 0 0 0,0 1 1 0 0,3-3-2566 0 0,-3 3 2566 0 0,0-1-1 0 0,0 1 0 0 0,0 0 0 0 0,0 0 1 0 0,0-1-1 0 0,0 1 0 0 0,0 0 0 0 0,0-1 1 0 0,0 1-1 0 0,0 0 0 0 0,0-1 1 0 0,0 1-1 0 0,-2-6-4012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10826 0 0,'-2'5'878'0'0,"0"-1"0"0"0,0 1 0 0 0,1-1 0 0 0,-1 1 0 0 0,1 0 0 0 0,-1 5 0 0 0,0 34 1584 0 0,16 44-2345 0 0,-9-62 215 0 0,-4-22-380 0 0,14 67 196 0 0,-13-64-503 0 0,1 0 0 0 0,-1 0 0 0 0,1 0 1 0 0,0 0-1 0 0,1-1 0 0 0,0 0 1 0 0,7 11-1 0 0,-11-17 136 0 0,1 1 0 0 0,-1-1 0 0 0,0 1 0 0 0,1-1-1 0 0,-1 0 1 0 0,0 1 0 0 0,1-1 0 0 0,-1 1 0 0 0,1-1 0 0 0,-1 0 0 0 0,1 1 0 0 0,-1-1-1 0 0,1 0 1 0 0,-1 1 0 0 0,1-1 0 0 0,-1 0 0 0 0,1 0 0 0 0,0 0 0 0 0,-1 1 0 0 0,1-1-1 0 0,-1 0 1 0 0,1 0 0 0 0,0 0 0 0 0,-1 0 0 0 0,1 0 0 0 0,-1 0 0 0 0,1 0 0 0 0,0 0-1 0 0,-1 0 1 0 0,1-1 0 0 0,-1 1 0 0 0,1 0 0 0 0,-1 0 0 0 0,1 0 0 0 0,-1-1 0 0 0,1 1-1 0 0,-1 0 1 0 0,2-1 0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14 7138 0 0,'-1'-1'365'0'0,"1"0"0"0"0,0 0 1 0 0,-1 0-1 0 0,1 0 0 0 0,-1 1 1 0 0,0-1-1 0 0,1 0 1 0 0,-1 1-1 0 0,0-1 0 0 0,1 0 1 0 0,-1 1-1 0 0,0-1 1 0 0,0 1-1 0 0,0-1 0 0 0,1 1 1 0 0,-1-1-1 0 0,0 1 0 0 0,0 0 1 0 0,0-1-1 0 0,0 1 1 0 0,0 0-1 0 0,0 0 0 0 0,0-1 1 0 0,0 1-1 0 0,0 0 1 0 0,0 0-1 0 0,0 0 0 0 0,-1 1 1 0 0,0-1-46 0 0,0 1 0 0 0,0 0 0 0 0,0 0 1 0 0,1 0-1 0 0,-1 1 0 0 0,0-1 1 0 0,1 0-1 0 0,-1 1 0 0 0,1-1 0 0 0,0 1 1 0 0,-1-1-1 0 0,-1 4 0 0 0,-3 4-58 0 0,1 0 1 0 0,1 0-1 0 0,-1 1 1 0 0,-3 15-1 0 0,5-13-205 0 0,1 1 0 0 0,0 0 1 0 0,1 0-1 0 0,1 1 0 0 0,0-1 0 0 0,1 0 1 0 0,0 0-1 0 0,1 0 0 0 0,0 0 0 0 0,1 0 1 0 0,1-1-1 0 0,5 14 0 0 0,3 5-720 0 0,2-1-1 0 0,1-1 1 0 0,30 46-1 0 0,-24-49-2779 0 0,-20-25 3051 0 0,0 0 0 0 0,0 0 0 0 0,0 0 0 0 0,-1 0 0 0 0,1-1 0 0 0,0 1 0 0 0,1 0 0 0 0,-1 0-1 0 0,0-1 1 0 0,0 1 0 0 0,0-1 0 0 0,0 1 0 0 0,0-1 0 0 0,1 0 0 0 0,-1 1 0 0 0,0-1 0 0 0,0 0 0 0 0,1 0 0 0 0,-1 0 0 0 0,0 0 0 0 0,0 0 0 0 0,1 0 0 0 0,0 0 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4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12131 0 0,'-1'0'216'0'0,"1"0"1"0"0,0 0-1 0 0,0-1 1 0 0,-1 1-1 0 0,1 0 1 0 0,0 0-1 0 0,-1 0 1 0 0,1 0 0 0 0,0 0-1 0 0,0 0 1 0 0,-1 0-1 0 0,1 0 1 0 0,0 0-1 0 0,-1 0 1 0 0,1 0-1 0 0,0 0 1 0 0,-4 2 2815 0 0,4-2-2816 0 0,-3 11 2450 0 0,6 19-2634 0 0,-2-24 553 0 0,5 53-222 0 0,24 105-1 0 0,-29-164-364 0 0,-1 0 1 0 0,0 1-1 0 0,0-1 1 0 0,1 0 0 0 0,-1 0-1 0 0,0 1 1 0 0,1-1 0 0 0,-1 0-1 0 0,0 0 1 0 0,1 1-1 0 0,-1-1 1 0 0,0 0 0 0 0,1 0-1 0 0,-1 0 1 0 0,1 0 0 0 0,-1 0-1 0 0,0 0 1 0 0,1 0-1 0 0,-1 1 1 0 0,1-1 0 0 0,-1 0-1 0 0,0 0 1 0 0,1 0 0 0 0,-1-1-1 0 0,1 1 1 0 0,-1 0-1 0 0,0 0 1 0 0,1 0 0 0 0,-1 0-1 0 0,1 0 1 0 0,-1 0-1 0 0,0-1 1 0 0,1 1 0 0 0,-1 0-1 0 0,0 0 1 0 0,1 0 0 0 0,-1-1-1 0 0,0 1 1 0 0,1 0-1 0 0,-1-1 1 0 0,25-16-87 0 0,-11 8 82 0 0,-8 5 17 0 0,30-13-16 0 0,-35 16 14 0 0,0 1-1 0 0,0-1 0 0 0,0 1 1 0 0,1-1-1 0 0,-1 1 0 0 0,0 0 0 0 0,0-1 1 0 0,0 1-1 0 0,0 0 0 0 0,0 0 1 0 0,0 0-1 0 0,0 0 0 0 0,0 0 1 0 0,1 0-1 0 0,-1 0 0 0 0,0 0 0 0 0,0 1 1 0 0,0-1-1 0 0,0 0 0 0 0,0 1 1 0 0,0-1-1 0 0,0 1 0 0 0,0-1 0 0 0,0 1 1 0 0,0-1-1 0 0,0 1 0 0 0,1 1 1 0 0,-1 0 33 0 0,0-1 0 0 0,-1 1 0 0 0,0 0 0 0 0,1 0 1 0 0,-1 0-1 0 0,0 0 0 0 0,0-1 0 0 0,0 1 0 0 0,0 0 1 0 0,-1 0-1 0 0,1 0 0 0 0,0 0 0 0 0,-1-1 0 0 0,1 1 1 0 0,-1 0-1 0 0,-1 3 0 0 0,-14 30 200 0 0,14-31-215 0 0,-2 1-44 0 0,1 1 0 0 0,-1-1 0 0 0,0 0-1 0 0,0 0 1 0 0,-8 7 0 0 0,12-12-146 0 0,-1 1 1 0 0,1 0 0 0 0,-1-1 0 0 0,0 1 0 0 0,0-1-1 0 0,1 1 1 0 0,-1-1 0 0 0,0 1 0 0 0,0-1 0 0 0,0 0-1 0 0,1 1 1 0 0,-1-1 0 0 0,0 0 0 0 0,0 0 0 0 0,0 0-1 0 0,0 0 1 0 0,0 0 0 0 0,1 1 0 0 0,-3-2-1 0 0,2 1-211 0 0,0-1 0 0 0,1 1-1 0 0,-1-1 1 0 0,0 0-1 0 0,1 0 1 0 0,-1 1-1 0 0,0-1 1 0 0,1 0 0 0 0,-1 0-1 0 0,1 0 1 0 0,-1 1-1 0 0,1-1 1 0 0,0 0-1 0 0,-1 0 1 0 0,1 0-1 0 0,0 0 1 0 0,0 0 0 0 0,-1 0-1 0 0,1 0 1 0 0,0 0-1 0 0,0 0 1 0 0,0 0-1 0 0,1-1 1 0 0,-1-10-2860 0 0,1-1-1795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5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12619 0 0,'-1'4'2016'0'0,"0"0"-231"0"0,0 3-65 0 0,0 3-328 0 0,1-2-480 0 0,-1 3-336 0 0,0 1-207 0 0,1 2-129 0 0,0 0-112 0 0,0 2-64 0 0,1-1-152 0 0,0-1-472 0 0,0-1-769 0 0,2-1-911 0 0,0-2-1025 0 0,-1-2-192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5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9930 0 0,'17'0'9991'0'0,"4"0"-5574"0"0,5 0-3680 0 0,-7 0-2798 0 0,-1 1-1 0 0,26 5 1 0 0,-40-5 906 0 0,-3 0 547 0 0,0-1 1 0 0,0 0 0 0 0,0 1 0 0 0,1-1 0 0 0,-1 0-1 0 0,0 0 1 0 0,0 0 0 0 0,0 0 0 0 0,1 0 0 0 0,-1 0-1 0 0,0 0 1 0 0,0 0 0 0 0,0-1 0 0 0,0 1 0 0 0,2-1-1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6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 9162 0 0,'0'0'290'0'0,"-1"0"0"0"0,1-1 1 0 0,-1 1-1 0 0,1 0 0 0 0,-1 0 0 0 0,1 0 0 0 0,-1 0 0 0 0,1-1 1 0 0,-1 1-1 0 0,1 0 0 0 0,-1 0 0 0 0,1 0 0 0 0,-1 0 1 0 0,1 0-1 0 0,-1 0 0 0 0,1 0 0 0 0,-1 0 0 0 0,1 0 1 0 0,-1 1-1 0 0,1-1 0 0 0,0 0 0 0 0,-1 0 0 0 0,1 0 1 0 0,-1 0-1 0 0,1 1 0 0 0,-1-1 0 0 0,1 0 0 0 0,0 1 1 0 0,-1-1-1 0 0,1 0 0 0 0,-1 1 0 0 0,1-1 0 0 0,0 0 0 0 0,-1 1 1 0 0,1 0-1 0 0,-7 23 2763 0 0,7 28-2397 0 0,3-22-278 0 0,10 44 0 0 0,5-22-1712 0 0,-16-47 519 0 0,1 0-1 0 0,0 0 1 0 0,0-1-1 0 0,0 1 1 0 0,0-1-1 0 0,8 8 1 0 0,-10-11 581 0 0,-1-1 1 0 0,0 1-1 0 0,1-1 1 0 0,-1 1 0 0 0,0-1-1 0 0,1 0 1 0 0,-1 1-1 0 0,0-1 1 0 0,1 1-1 0 0,-1-1 1 0 0,1 0 0 0 0,-1 1-1 0 0,1-1 1 0 0,-1 0-1 0 0,1 0 1 0 0,-1 1 0 0 0,1-1-1 0 0,-1 0 1 0 0,1 0-1 0 0,-1 0 1 0 0,1 0 0 0 0,-1 0-1 0 0,1 1 1 0 0,-1-1-1 0 0,1 0 1 0 0,0 0-1 0 0,-1 0 1 0 0,1 0 0 0 0,-1-1-1 0 0,1 1 1 0 0,-1 0-1 0 0,1 0 1 0 0,-1 0 0 0 0,1 0-1 0 0,-1-1 1 0 0,1 1-1 0 0,-1 0 1 0 0,1 0-1 0 0,-1-1 1 0 0,1 1 0 0 0,-1 0-1 0 0,1-1 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6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6937 0 0,'2'-17'10978'0'0,"3"39"-4954"0"0,0 3-5963 0 0,8 23 358 0 0,3 8-465 0 0,24 59 1 0 0,-40-114 35 0 0,0-1 0 0 0,0 0 1 0 0,0 1-1 0 0,0-1 0 0 0,0 0 0 0 0,0 0 1 0 0,0 1-1 0 0,0-1 0 0 0,0 0 1 0 0,0 0-1 0 0,0 1 0 0 0,1-1 0 0 0,-1 0 1 0 0,0 1-1 0 0,0-1 0 0 0,0 0 0 0 0,0 0 1 0 0,1 0-1 0 0,-1 1 0 0 0,0-1 0 0 0,0 0 1 0 0,0 0-1 0 0,1 0 0 0 0,-1 1 0 0 0,0-1 1 0 0,0 0-1 0 0,1 0 0 0 0,-1 0 1 0 0,0 0-1 0 0,0 0 0 0 0,1 0 0 0 0,-1 0 1 0 0,0 0-1 0 0,1 0 0 0 0,-1 0 0 0 0,0 1 1 0 0,1-2-1 0 0,4-11-764 0 0,0-35-879 0 0,-3 30 1324 0 0,-2 13 398 0 0,2-1 0 0 0,-1 1 0 0 0,0-1 0 0 0,1 1 0 0 0,0 0 0 0 0,0 0 0 0 0,0-1 0 0 0,4-4 0 0 0,-6 8-52 0 0,1 1-1 0 0,-1-1 1 0 0,1 0 0 0 0,-1 0 0 0 0,1 1 0 0 0,0-1 0 0 0,-1 0-1 0 0,1 1 1 0 0,0-1 0 0 0,0 1 0 0 0,-1-1 0 0 0,1 1 0 0 0,0-1 0 0 0,0 1-1 0 0,0-1 1 0 0,0 1 0 0 0,0 0 0 0 0,-1 0 0 0 0,1-1 0 0 0,0 1 0 0 0,0 0-1 0 0,0 0 1 0 0,0 0 0 0 0,0 0 0 0 0,0 0 0 0 0,0 0 0 0 0,0 0-1 0 0,0 0 1 0 0,0 0 0 0 0,0 1 0 0 0,-1-1 0 0 0,1 0 0 0 0,0 1 0 0 0,0-1-1 0 0,0 0 1 0 0,0 1 0 0 0,0-1 0 0 0,-1 1 0 0 0,1 0 0 0 0,0-1 0 0 0,-1 1-1 0 0,1-1 1 0 0,0 1 0 0 0,-1 0 0 0 0,1 0 0 0 0,-1-1 0 0 0,2 3-1 0 0,-1-1 86 0 0,0 0 0 0 0,0 0 0 0 0,0 1 0 0 0,0-1 0 0 0,0 0 0 0 0,0 1-1 0 0,-1-1 1 0 0,1 1 0 0 0,-1-1 0 0 0,0 1 0 0 0,0-1 0 0 0,0 1 0 0 0,0-1-1 0 0,0 1 1 0 0,0-1 0 0 0,-1 1 0 0 0,1-1 0 0 0,-1 1 0 0 0,0-1-1 0 0,1 0 1 0 0,-1 1 0 0 0,0-1 0 0 0,-1 0 0 0 0,1 1 0 0 0,-3 2 0 0 0,1 1-38 0 0,-1 0 0 0 0,0-1 0 0 0,0 0 0 0 0,0 0 0 0 0,-1 0 0 0 0,1 0 0 0 0,-1-1 0 0 0,-10 7 0 0 0,0-3 1488 0 0,7-8-6390 0 0,8-1 4235 0 0,0 1 0 0 0,0-1 1 0 0,-1 0-1 0 0,1 0 0 0 0,0 0 1 0 0,0 0-1 0 0,0 0 0 0 0,0 1 1 0 0,1-1-1 0 0,-1 0 0 0 0,0 0 1 0 0,0 0-1 0 0,0 0 0 0 0,1 0 1 0 0,-1 1-1 0 0,0-1 0 0 0,1 0 1 0 0,-1 0-1 0 0,1 1 0 0 0,-1-1 1 0 0,1 0-1 0 0,1-1-602 0 0,3-7-3716 0 0</inkml:trace>
  <inkml:trace contextRef="#ctx0" brushRef="#br0" timeOffset="1">177 57 14043 0 0,'-4'-10'2777'0'0,"-1"0"-361"0"0,0-2-295 0 0,1 2-545 0 0,2 3-616 0 0,0 3-464 0 0,0 1-288 0 0,1 3-152 0 0,-1 0-112 0 0,8 9-7305 0 0,-3-2 3096 0 0,1 2-3505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6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14315 0 0,'-1'7'2953'0'0,"2"3"-833"0"0,0 2-311 0 0,-1 1-385 0 0,2-2-656 0 0,-1 1-416 0 0,1-1-184 0 0,1 0-120 0 0,0 0 0 0 0,1-1-64 0 0,0-2-208 0 0,0-1-304 0 0,1-1-520 0 0,-1 0-697 0 0,2-2-727 0 0,-2-1-993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75 15283 0 0,'-1'0'348'0'0,"0"-1"0"0"0,-1 1 0 0 0,1-1-1 0 0,0 1 1 0 0,0-1 0 0 0,0 0 0 0 0,0 0-1 0 0,-1 1 1 0 0,1-1 0 0 0,0 0 0 0 0,0 0 0 0 0,0 0-1 0 0,1 0 1 0 0,-1 0 0 0 0,0 0 0 0 0,-1-2-1 0 0,2 3-209 0 0,0-1-1 0 0,0 1 1 0 0,0-1-1 0 0,0 1 0 0 0,0-1 1 0 0,0 0-1 0 0,0 1 1 0 0,0-1-1 0 0,0 1 0 0 0,1-1 1 0 0,-1 1-1 0 0,0-1 1 0 0,0 1-1 0 0,0-1 0 0 0,1 1 1 0 0,-1-1-1 0 0,0 1 1 0 0,0-1-1 0 0,1 1 0 0 0,-1-1 1 0 0,0 1-1 0 0,1 0 1 0 0,-1-1-1 0 0,1 1 0 0 0,-1 0 1 0 0,1-1-1 0 0,2-1 76 0 0,1-1 0 0 0,0 1-1 0 0,-1 1 1 0 0,1-1-1 0 0,0 1 1 0 0,0-1 0 0 0,0 1-1 0 0,7-1 1 0 0,23-2 50 0 0,0 3 1 0 0,44 2-1 0 0,-41 0-2893 0 0,62-4 1 0 0,-74-3-1837 0 0,-12-4-1479 0 0,-7 1-969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8650 0 0,'-31'2'5332'0'0,"26"-2"-4625"0"0,1 0 0 0 0,-1 0 0 0 0,0 0 0 0 0,1 1 0 0 0,-1 0 0 0 0,0 0 0 0 0,-6 2 0 0 0,9-2-614 0 0,1 0-1 0 0,-1 0 1 0 0,0 0 0 0 0,1 1-1 0 0,-1-1 1 0 0,1 1 0 0 0,-1-1-1 0 0,1 1 1 0 0,0-1 0 0 0,-1 1-1 0 0,1 0 1 0 0,0-1 0 0 0,0 1-1 0 0,0 0 1 0 0,1 0 0 0 0,-1 0-1 0 0,0 0 1 0 0,1 0 0 0 0,-1 0-1 0 0,1 0 1 0 0,-1 3 0 0 0,0 6-10 0 0,0 0 0 0 0,0-1-1 0 0,3 20 1 0 0,-2-25-73 0 0,0-1 0 0 0,1 1 0 0 0,0-1 0 0 0,0 0-1 0 0,0 1 1 0 0,1-1 0 0 0,-1 0 0 0 0,1 0 0 0 0,0 0-1 0 0,0 0 1 0 0,5 6 0 0 0,-7-9-9 0 0,0-1 0 0 0,1 0-1 0 0,-1 1 1 0 0,0-1 0 0 0,1 0 0 0 0,-1 1-1 0 0,0-1 1 0 0,1 0 0 0 0,-1 0 0 0 0,0 1-1 0 0,1-1 1 0 0,-1 0 0 0 0,1 0 0 0 0,-1 0-1 0 0,0 0 1 0 0,1 1 0 0 0,-1-1 0 0 0,1 0-1 0 0,-1 0 1 0 0,1 0 0 0 0,-1 0 0 0 0,1 0-1 0 0,-1 0 1 0 0,0 0 0 0 0,1 0 0 0 0,-1 0-1 0 0,1 0 1 0 0,-1-1 0 0 0,1 1 0 0 0,-1 0-1 0 0,0 0 1 0 0,1-1 0 0 0,12-12 11 0 0,1-22-10 0 0,-7 12 0 0 0,-5 14 5 0 0,0 1 0 0 0,0 0 0 0 0,1 0 1 0 0,0 0-1 0 0,8-12 0 0 0,-11 20-5 0 0,0-1 0 0 0,0 1 0 0 0,0 0 0 0 0,0 0 0 0 0,0 0 0 0 0,0 0 0 0 0,1-1 1 0 0,-1 1-1 0 0,0 0 0 0 0,0 0 0 0 0,0 0 0 0 0,1 0 0 0 0,-1 0 0 0 0,0 0 0 0 0,0 0 0 0 0,0 0 0 0 0,0 0 0 0 0,1-1 0 0 0,-1 1 0 0 0,0 0 0 0 0,0 0 0 0 0,0 0 0 0 0,1 0 0 0 0,-1 0 1 0 0,0 0-1 0 0,0 0 0 0 0,1 0 0 0 0,-1 0 0 0 0,0 0 0 0 0,0 1 0 0 0,0-1 0 0 0,1 0 0 0 0,-1 0 0 0 0,0 0 0 0 0,0 0 0 0 0,0 0 0 0 0,0 0 0 0 0,1 0 0 0 0,-1 0 0 0 0,0 1 0 0 0,0-1 1 0 0,0 0-1 0 0,1 0 0 0 0,7 12 81 0 0,4 15 26 0 0,-1 15-49 0 0,3 8-846 0 0,1-20-2996 0 0,-6-22-2117 0 0,-5-16 109 0 0,-1 3 1542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7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11 7354 0 0,'-5'-10'9775'0'0,"5"10"-9460"0"0,-1 0 1 0 0,1 0-1 0 0,0 0 1 0 0,-1 0-1 0 0,1 0 0 0 0,-1-1 1 0 0,1 1-1 0 0,0 0 0 0 0,-1 0 1 0 0,0 1-1 0 0,-21 7 3402 0 0,16-5-3719 0 0,0 0 0 0 0,1 1 0 0 0,0 0 0 0 0,0 0 0 0 0,-8 9 0 0 0,11-11-4 0 0,1 1 1 0 0,0 0 0 0 0,0-1 0 0 0,0 1 0 0 0,0 0 0 0 0,1 0 0 0 0,-1 0 0 0 0,1-1 0 0 0,-1 1 0 0 0,1 0-1 0 0,0 0 1 0 0,0 0 0 0 0,1 0 0 0 0,-1 0 0 0 0,0 0 0 0 0,1 0 0 0 0,0-1 0 0 0,0 1 0 0 0,0 0-1 0 0,0 0 1 0 0,0-1 0 0 0,0 1 0 0 0,1-1 0 0 0,-1 1 0 0 0,1-1 0 0 0,0 0 0 0 0,0 1 0 0 0,-1-1 0 0 0,5 3 0 0 0,-2 0 4 0 0,1 0 0 0 0,0 0 1 0 0,0-1-1 0 0,1 1 1 0 0,0-1-1 0 0,-1 0 0 0 0,1-1 1 0 0,1 1-1 0 0,-1-1 1 0 0,0-1-1 0 0,9 3 1 0 0,-15-5 6 0 0,1 0 1 0 0,-1 0 0 0 0,1 0-1 0 0,0 0 1 0 0,-1 0 0 0 0,1 0-1 0 0,-1 1 1 0 0,1-1 0 0 0,0 0 0 0 0,-1 0-1 0 0,1 0 1 0 0,-1 0 0 0 0,1 1-1 0 0,-1-1 1 0 0,1 0 0 0 0,-1 1-1 0 0,1-1 1 0 0,-1 0 0 0 0,1 1 0 0 0,-1-1-1 0 0,1 1 1 0 0,-1-1 0 0 0,0 0-1 0 0,1 1 1 0 0,-1-1 0 0 0,0 1 0 0 0,1-1-1 0 0,-1 1 1 0 0,0-1 0 0 0,1 1-1 0 0,-1 0 1 0 0,0-1 0 0 0,0 1-1 0 0,0-1 1 0 0,0 1 0 0 0,0 0 0 0 0,0-1-1 0 0,0 1 1 0 0,0-1 0 0 0,0 1-1 0 0,0-1 1 0 0,0 1 0 0 0,0 0 0 0 0,0-1-1 0 0,0 1 1 0 0,0-1 0 0 0,0 1-1 0 0,-1 0 1 0 0,1-1 0 0 0,0 1-1 0 0,-1-1 1 0 0,1 1 0 0 0,0-1 0 0 0,-1 1-1 0 0,1-1 1 0 0,0 0 0 0 0,-1 1-1 0 0,1-1 1 0 0,-1 1 0 0 0,1-1-1 0 0,-1 0 1 0 0,1 1 0 0 0,-1-1 0 0 0,0 1-1 0 0,-4 3 45 0 0,1 0 0 0 0,-1-1 0 0 0,0 0-1 0 0,0 1 1 0 0,-6 1 0 0 0,-8 5 439 0 0,12-5-3711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7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15139 0 0,'0'0'301'0'0,"1"0"-1"0"0,-1-1 1 0 0,1 1-1 0 0,-1 0 1 0 0,0 0 0 0 0,1-1-1 0 0,-1 1 1 0 0,1 0-1 0 0,-1 0 1 0 0,1 0-1 0 0,-1-1 1 0 0,1 1-1 0 0,-1 0 1 0 0,1 0-1 0 0,-1 0 1 0 0,1 0 0 0 0,-1 0-1 0 0,1 0 1 0 0,0 0-1 0 0,-1 0 1 0 0,1 0-1 0 0,-1 0 1 0 0,1 1-1 0 0,-1-1 1 0 0,1 0-1 0 0,15 11 1760 0 0,7 15-1722 0 0,-17-17-207 0 0,0 2 0 0 0,-1-1 0 0 0,-1 0 0 0 0,0 1-1 0 0,0 0 1 0 0,-1 0 0 0 0,0 0 0 0 0,-1 0 0 0 0,0 1 0 0 0,-1-1 0 0 0,0 17 0 0 0,-1-2-157 0 0,-1 0-1 0 0,-1 0 1 0 0,-12 49-1 0 0,7-58-209 0 0,1-4-1397 0 0,4-5-2911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4:28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15155 0 0,'1'1'4233'0'0,"0"0"-3601"0"0,0-1-256 0 0,1 1-240 0 0,0-1-200 0 0,0 2-200 0 0,-1 0-448 0 0,2-1-704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57 5385 0 0,'-21'-25'6847'0'0,"20"25"-6713"0"0,1-1 0 0 0,-1 0-1 0 0,0-1 1 0 0,1 1 0 0 0,-1 0 0 0 0,0 0-1 0 0,1 0 1 0 0,0 0 0 0 0,-1 0 0 0 0,1 0-1 0 0,0-1 1 0 0,-1 1 0 0 0,1 0 0 0 0,0 0-1 0 0,0-1 1 0 0,0 1 0 0 0,0 0 0 0 0,0 0-1 0 0,0-1 1 0 0,1 1 0 0 0,-1 0-1 0 0,0 0 1 0 0,1-2 0 0 0,0 2-118 0 0,0 1-1 0 0,0 0 1 0 0,0 0 0 0 0,0-1-1 0 0,0 1 1 0 0,0 0 0 0 0,-1 0-1 0 0,1 0 1 0 0,0 0-1 0 0,0 0 1 0 0,0 0 0 0 0,0 0-1 0 0,0 0 1 0 0,0 1 0 0 0,0-1-1 0 0,0 0 1 0 0,0 0 0 0 0,0 1-1 0 0,-1-1 1 0 0,1 1 0 0 0,0-1-1 0 0,0 1 1 0 0,0-1 0 0 0,-1 1-1 0 0,1-1 1 0 0,1 2 0 0 0,23 16 144 0 0,-24-16-128 0 0,15 11 164 0 0,0-1 1 0 0,30 17-1 0 0,-2-11-1871 0 0,-37-16 202 0 0,1-1 1 0 0,0 1-1 0 0,0-2 1 0 0,8 1-1 0 0,-9 0-2998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8466 0 0,'0'0'127'0'0,"-1"0"1"0"0,1 0-1 0 0,0 0 1 0 0,0 1-1 0 0,0-1 1 0 0,0 0-1 0 0,-1 0 1 0 0,1 0 382 0 0,0 1-383 0 0,0-1 1 0 0,0 0-1 0 0,-1 0 1 0 0,1 0-1 0 0,0 0 1 0 0,0 1-1 0 0,0-1 1 0 0,0 0-1 0 0,0 0 1 0 0,0 0-1 0 0,0 0 1 0 0,0 1-1 0 0,0-1 1 0 0,0 0-1 0 0,0 0 1 0 0,0 0-1 0 0,0 1 1 0 0,0-1-1 0 0,0 0 1 0 0,0 0-1 0 0,0 0 1 0 0,0 1-1 0 0,0-1 1 0 0,0 0-1 0 0,0 0 1 0 0,0 0-1 0 0,0 1 1 0 0,0-1-1 0 0,0 0 1 0 0,1 0-1 0 0,8 9 1754 0 0,12 3-1046 0 0,55 9 593 0 0,-12-5-3010 0 0,-23 2-6965 0 0,-34-15 3777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1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11 7090 0 0,'-1'-1'375'0'0,"0"0"0"0"0,-1 0 0 0 0,1 0 1 0 0,0 0-1 0 0,-1 0 0 0 0,1 1 1 0 0,0-1-1 0 0,-1 0 0 0 0,1 1 0 0 0,-1-1 1 0 0,0 1-1 0 0,1-1 0 0 0,-1 1 1 0 0,1 0-1 0 0,-1-1 0 0 0,0 1 1 0 0,1 0-1 0 0,-1 0 0 0 0,1 0 0 0 0,-1 1 1 0 0,0-1-1 0 0,-1 1 0 0 0,-1 1 65 0 0,1 0 0 0 0,-1 0 0 0 0,1 0 0 0 0,0 1 0 0 0,0-1 0 0 0,0 1-1 0 0,0 0 1 0 0,-3 4 0 0 0,-2 2-369 0 0,-1 0-1 0 0,2 1 1 0 0,-1 0-1 0 0,1 0 0 0 0,1 1 1 0 0,0 0-1 0 0,0 0 1 0 0,1 0-1 0 0,1 1 1 0 0,0 0-1 0 0,0 0 0 0 0,1 0 1 0 0,1 0-1 0 0,0 1 1 0 0,1-1-1 0 0,0 0 1 0 0,1 1-1 0 0,0-1 0 0 0,1 1 1 0 0,0-1-1 0 0,1 1 1 0 0,0-1-1 0 0,1 0 1 0 0,1 0-1 0 0,0 0 1 0 0,8 15-1 0 0,-7-15-381 0 0,1 0 0 0 0,0-1 0 0 0,1 0 1 0 0,0 0-1 0 0,16 17 0 0 0,-18-23-903 0 0,0 0 1 0 0,0-1-1 0 0,0 1 1 0 0,0-1-1 0 0,1-1 1 0 0,0 1-1 0 0,11 5 1 0 0,-5-5-4531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2 7994 0 0,'-4'-1'561'0'0,"1"1"1"0"0,-1 0-1 0 0,1-1 0 0 0,0 1 1 0 0,-1 0-1 0 0,1 0 1 0 0,-1 1-1 0 0,1-1 0 0 0,0 1 1 0 0,-1 0-1 0 0,1 0 1 0 0,0 0-1 0 0,0 0 0 0 0,-1 0 1 0 0,1 1-1 0 0,-5 3 1 0 0,4-2-301 0 0,1 0 0 0 0,-1 0 1 0 0,1 0-1 0 0,-1 1 1 0 0,1 0-1 0 0,0 0 1 0 0,0 0-1 0 0,1 0 1 0 0,-1 0-1 0 0,-3 9 1 0 0,3-7-266 0 0,1 0 1 0 0,0 1-1 0 0,0-1 1 0 0,1 1 0 0 0,0 0-1 0 0,0-1 1 0 0,0 1-1 0 0,1 0 1 0 0,0-1 0 0 0,0 1-1 0 0,1 0 1 0 0,-1-1-1 0 0,2 1 1 0 0,-1-1 0 0 0,1 1-1 0 0,0-1 1 0 0,3 8-1 0 0,-5-13-9 0 0,1 0 1 0 0,-1 0-1 0 0,0 0 0 0 0,1 0 0 0 0,-1 0 0 0 0,1 0 0 0 0,-1 0 0 0 0,1 0 0 0 0,-1 0 1 0 0,1 0-1 0 0,0-1 0 0 0,-1 1 0 0 0,1 0 0 0 0,0 0 0 0 0,-1-1 0 0 0,1 1 0 0 0,0-1 1 0 0,0 1-1 0 0,0 0 0 0 0,0-1 0 0 0,0 0 0 0 0,0 1 0 0 0,0-1 0 0 0,0 1 0 0 0,0-1 1 0 0,0 0-1 0 0,0 0 0 0 0,0 0 0 0 0,0 0 0 0 0,0 1 0 0 0,0-1 0 0 0,0-1 0 0 0,0 1 1 0 0,0 0-1 0 0,0 0 0 0 0,0 0 0 0 0,0 0 0 0 0,0-1 0 0 0,0 1 0 0 0,0 0 0 0 0,0-1 1 0 0,0 1-1 0 0,0-1 0 0 0,-1 1 0 0 0,1-1 0 0 0,0 0 0 0 0,0 1 0 0 0,0-1 0 0 0,-1 0 1 0 0,1 1-1 0 0,0-1 0 0 0,-1 0 0 0 0,1 0 0 0 0,0 0 0 0 0,0-1 0 0 0,6-8-98 0 0,0-1 0 0 0,-1 0-1 0 0,9-20 1 0 0,-7 14 21 0 0,6-1-13 0 0,-14 17 111 0 0,0 1 0 0 0,1 0 1 0 0,-1-1-1 0 0,1 1 0 0 0,-1 0 1 0 0,1 0-1 0 0,-1-1 0 0 0,1 1 0 0 0,-1 0 1 0 0,1 0-1 0 0,-1 0 0 0 0,1 0 0 0 0,-1-1 1 0 0,1 1-1 0 0,-1 0 0 0 0,1 0 1 0 0,-1 0-1 0 0,1 0 0 0 0,0 0 0 0 0,-1 0 1 0 0,1 1-1 0 0,0-1 0 0 0,1 1 42 0 0,-1 1-1 0 0,1-1 1 0 0,0 0-1 0 0,-1 1 1 0 0,1 0 0 0 0,-1-1-1 0 0,0 1 1 0 0,0 0-1 0 0,1 0 1 0 0,-1 0-1 0 0,0 0 1 0 0,-1 0 0 0 0,1 0-1 0 0,0 0 1 0 0,0 4-1 0 0,13 47 494 0 0,0 0-1047 0 0,0-21-3126 0 0,-14-31 3334 0 0,0-1 0 0 0,0 1 0 0 0,0-1 0 0 0,0 1 0 0 0,1-1 0 0 0,-1 1 0 0 0,0-1 0 0 0,1 0 0 0 0,-1 1 0 0 0,0-1 0 0 0,1 0 0 0 0,-1 1 0 0 0,0-1 0 0 0,1 0 0 0 0,-1 1 0 0 0,0-1 0 0 0,1 0 0 0 0,-1 1 0 0 0,1-1 0 0 0,-1 0 0 0 0,1 0 0 0 0,-1 0 0 0 0,1 0 1 0 0,-1 1-1 0 0,1-1 0 0 0,-1 0 0 0 0,0 0 0 0 0,2 0 0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1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12931 0 0,'-5'-1'1968'0'0,"1"3"-303"0"0,-1 0-161 0 0,0 2-224 0 0,2 3-384 0 0,0 2-312 0 0,-1 2-239 0 0,2 0-217 0 0,0 2-216 0 0,1-1-401 0 0,2 1-615 0 0,0 0-888 0 0,2-2-1009 0 0,1-3-664 0 0,0 0-3088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2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 9218 0 0,'-14'-6'9658'0'0,"26"7"-6721"0"0,24 7-2740 0 0,-1 6-286 0 0,30 9-1024 0 0,-59-21-172 0 0,-1-1 0 0 0,0-1 0 0 0,1 1 0 0 0,-1-1-1 0 0,10 0 1 0 0,-4-4-4712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17932 0 0,'-1'0'239'0'0,"1"0"-1"0"0,-1 0 1 0 0,0 1 0 0 0,0-1-1 0 0,0 1 1 0 0,0-1 0 0 0,0 0 0 0 0,1 1-1 0 0,-1 0 1 0 0,0-1 0 0 0,0 1 0 0 0,1-1-1 0 0,-1 1 1 0 0,0 0 0 0 0,1 0-1 0 0,-1-1 1 0 0,1 1 0 0 0,-1 0 0 0 0,1 0-1 0 0,-2 1 1 0 0,3-1-141 0 0,-1-1 0 0 0,0 1 1 0 0,0 0-1 0 0,0-1 0 0 0,0 1 0 0 0,1 0 1 0 0,-1-1-1 0 0,0 1 0 0 0,1-1 0 0 0,-1 1 1 0 0,0-1-1 0 0,1 1 0 0 0,-1-1 0 0 0,1 1 0 0 0,-1-1 1 0 0,1 1-1 0 0,-1-1 0 0 0,1 1 0 0 0,-1-1 1 0 0,1 0-1 0 0,-1 1 0 0 0,2-1 0 0 0,44 19 708 0 0,-35-16-454 0 0,18 6-39 0 0,57 23 14 0 0,-79-28-251 0 0,0-1 0 0 0,0 1 0 0 0,-1-1 0 0 0,1 2-1 0 0,-1-1 1 0 0,0 1 0 0 0,0 0 0 0 0,-1 0 0 0 0,7 8 0 0 0,-10-10-4 0 0,-1 1-1 0 0,1-1 1 0 0,-1 1 0 0 0,1-1 0 0 0,-1 1 0 0 0,0 0 0 0 0,0-1 0 0 0,-1 1 0 0 0,1 0 0 0 0,-1 0 0 0 0,0 0 0 0 0,0 0 0 0 0,0-1 0 0 0,0 1-1 0 0,-1 0 1 0 0,1 0 0 0 0,-1 0 0 0 0,0-1 0 0 0,0 1 0 0 0,-1 0 0 0 0,1-1 0 0 0,-1 1 0 0 0,-3 5 0 0 0,-2 3-23 0 0,0-1 0 0 0,-1 1 0 0 0,0-1 0 0 0,-1-1 0 0 0,-13 14 0 0 0,3-8 33 0 0,-33 22 1 0 0,32-24-228 0 0,2 0-1 0 0,-20 18 1 0 0,32-22-770 0 0,6-9 668 0 0,0-1 1 0 0,0 0 0 0 0,0 1-1 0 0,0-1 1 0 0,0 1-1 0 0,1-1 1 0 0,-1 1 0 0 0,0-1-1 0 0,0 1 1 0 0,0-1-1 0 0,1 0 1 0 0,-1 1-1 0 0,0-1 1 0 0,0 1 0 0 0,1-1-1 0 0,-1 0 1 0 0,0 1-1 0 0,1-1 1 0 0,-1 0 0 0 0,0 1-1 0 0,1-1 1 0 0,-1 0-1 0 0,1 0 1 0 0,-1 1 0 0 0,1-1-1 0 0,23 6-12364 0 0,-12-8 5803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2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9970 0 0,'-1'0'379'0'0,"0"0"0"0"0,1 1 0 0 0,-1-1 0 0 0,0 1 0 0 0,0-1 0 0 0,1 1 0 0 0,-1-1 0 0 0,0 1 0 0 0,1-1 0 0 0,-1 1 0 0 0,0 0 0 0 0,1 0 0 0 0,-1-1 0 0 0,1 1 0 0 0,-1 0 0 0 0,1 0 0 0 0,-1 0 0 0 0,-4 20 2991 0 0,6 25-1658 0 0,0-34-1112 0 0,0 10-524 0 0,1 1 0 0 0,6 26 0 0 0,8-5-4180 0 0,-14-39 2612 0 0,0-1 0 0 0,1 0 0 0 0,0 0 1 0 0,0 0-1 0 0,0 0 0 0 0,1 0 0 0 0,3 3 0 0 0,3 1-3419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3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9250 0 0,'2'2'6724'0'0,"0"5"-3305"0"0,0 20-2074 0 0,-2-23-357 0 0,3 51 566 0 0,-3-36-1521 0 0,0 0 1 0 0,2 0-1 0 0,0 0 1 0 0,1-1-1 0 0,1 1 1 0 0,8 22-1 0 0,-11-40-62 0 0,-1-1-1 0 0,1 1 0 0 0,-1-1 0 0 0,0 1 1 0 0,1-1-1 0 0,-1 0 0 0 0,1 1 1 0 0,-1-1-1 0 0,1 1 0 0 0,-1-1 0 0 0,1 0 1 0 0,-1 1-1 0 0,1-1 0 0 0,-1 0 0 0 0,1 0 1 0 0,-1 0-1 0 0,1 1 0 0 0,0-1 1 0 0,-1 0-1 0 0,1 0 0 0 0,-1 0 0 0 0,1 0 1 0 0,0 0-1 0 0,-1 0 0 0 0,1 0 0 0 0,-1 0 1 0 0,1 0-1 0 0,0 0 0 0 0,-1-1 1 0 0,1 1-1 0 0,-1 0 0 0 0,1 0 0 0 0,0 0 1 0 0,-1-1-1 0 0,1 1 0 0 0,-1 0 1 0 0,1-1-1 0 0,-1 1 0 0 0,1 0 0 0 0,-1-1 1 0 0,0 1-1 0 0,1-1 0 0 0,-1 1 0 0 0,1-1 1 0 0,-1 1-1 0 0,1-2 0 0 0,29-29-455 0 0,-21 20 446 0 0,-3 6 82 0 0,0 1 0 0 0,0-1 0 0 0,0 1-1 0 0,1 0 1 0 0,13-5 0 0 0,-18 8 16 0 0,-1 0 0 0 0,0 1 0 0 0,1 0 0 0 0,-1-1 0 0 0,1 1-1 0 0,-1 0 1 0 0,0-1 0 0 0,1 1 0 0 0,-1 0 0 0 0,1 0 0 0 0,-1 0 0 0 0,1 1-1 0 0,-1-1 1 0 0,1 0 0 0 0,-1 0 0 0 0,2 1 0 0 0,-2 0 20 0 0,-1 0 0 0 0,1-1 0 0 0,0 1 1 0 0,0 0-1 0 0,-1 0 0 0 0,1-1 0 0 0,0 1 1 0 0,-1 0-1 0 0,1 0 0 0 0,-1 0 0 0 0,0 0 0 0 0,1 0 1 0 0,-1 0-1 0 0,1 0 0 0 0,-1 0 0 0 0,0 0 1 0 0,0 0-1 0 0,0 0 0 0 0,0 0 0 0 0,0 0 1 0 0,0 0-1 0 0,0 0 0 0 0,0 0 0 0 0,0 0 0 0 0,-1 2 1 0 0,0 2 33 0 0,0 0 1 0 0,0 0-1 0 0,-1 0 1 0 0,1 0-1 0 0,-2 0 1 0 0,1-1-1 0 0,0 1 1 0 0,-1-1 0 0 0,0 1-1 0 0,0-1 1 0 0,0 0-1 0 0,-4 4 1 0 0,4-5-237 0 0,0 0 1 0 0,0-1-1 0 0,0 1 1 0 0,-1-1-1 0 0,1 1 1 0 0,-1-1-1 0 0,-3 2 1 0 0,5-3-239 0 0,0 0 0 0 0,-1-1-1 0 0,1 1 1 0 0,0-1 0 0 0,0 1 0 0 0,-1-1 0 0 0,1 0 0 0 0,0 1 0 0 0,0-1 0 0 0,-1 0-1 0 0,1-1 1 0 0,0 1 0 0 0,-3-1 0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7170 0 0,'-9'-5'7493'0'0,"6"15"-2447"0"0,1 1-5241 0 0,-3 8 404 0 0,-8 45 430 0 0,13-60-1641 0 0,0 1 0 0 0,0 0 0 0 0,0-1-1 0 0,0 1 1 0 0,1-1 0 0 0,2 9 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8530 0 0,'0'0'673'0'0,"1"0"-336"0"0,-1 0 0 0 0,1-1-1 0 0,-1 1 1 0 0,0 0 0 0 0,1 0-1 0 0,-1 0 1 0 0,1 0 0 0 0,-1 0-1 0 0,1 0 1 0 0,-1 0 0 0 0,1 0-1 0 0,-1 0 1 0 0,0 0 0 0 0,1 0-1 0 0,-1 0 1 0 0,1 0 0 0 0,-1 0-1 0 0,1 0 1 0 0,-1 0 0 0 0,1 0-1 0 0,-1 0 1 0 0,0 1 0 0 0,1-1-1 0 0,0 0 1 0 0,15 12 2228 0 0,10 14-1691 0 0,-19-16-663 0 0,0 0-1 0 0,-1 0 1 0 0,0 1-1 0 0,-1 0 1 0 0,0 0-1 0 0,-1 0 1 0 0,0 1-1 0 0,-1-1 1 0 0,0 1-1 0 0,0 0 1 0 0,-2 0 0 0 0,1 0-1 0 0,-2 0 1 0 0,0 15-1 0 0,0-10-413 0 0,-2 1 1 0 0,0-1-1 0 0,0 1 0 0 0,-2-1 1 0 0,0 0-1 0 0,-1-1 0 0 0,-1 1 0 0 0,-1-1 1 0 0,-10 20-1 0 0,16-33-438 0 0,-7 8-2113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5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 11170 0 0,'0'0'37'0'0,"-1"0"-1"0"0,1 0 1 0 0,0 0-1 0 0,0-1 1 0 0,-1 1-1 0 0,1 0 1 0 0,0 0-1 0 0,0-1 1 0 0,0 1-1 0 0,-1 0 0 0 0,1 0 1 0 0,0-1-1 0 0,0 1 1 0 0,0 0-1 0 0,0-1 1 0 0,0 1-1 0 0,0 0 1 0 0,0 0-1 0 0,0-1 1 0 0,0 1-1 0 0,0 0 1 0 0,0-1-1 0 0,0 1 0 0 0,0 0 1 0 0,0-1-1 0 0,0 1 1 0 0,0 0-1 0 0,0-1 1 0 0,0 1-1 0 0,0 0 1 0 0,0 0-1 0 0,0-1 1 0 0,1 1-1 0 0,-1 0 1 0 0,0-1-1 0 0,0 1 1 0 0,0 0-1 0 0,0 0 0 0 0,1-1 1 0 0,-1 1-1 0 0,1 0 1 0 0,17-4 2237 0 0,31 10 1536 0 0,-41-5-3552 0 0,6 1-1797 0 0,0 0-1 0 0,0-2 1 0 0,22 0 0 0 0,-36 0 1460 0 0,0 0 0 0 0,0 0 0 0 0,0 0 0 0 0,1 0-1 0 0,-1 0 1 0 0,0 0 0 0 0,0 0 0 0 0,0 0 0 0 0,1 0 0 0 0,-1 0 0 0 0,0-1 0 0 0,0 1 0 0 0,0 0 0 0 0,0 0 0 0 0,0 0 0 0 0,1 0 0 0 0,-1 0 0 0 0,0 0 0 0 0,0 0 0 0 0,0 0 0 0 0,0-1 0 0 0,0 1 0 0 0,0 0-1 0 0,1 0 1 0 0,-1 0 0 0 0,0 0 0 0 0,0-1 0 0 0,0 1 0 0 0,0 0 0 0 0,0 0 0 0 0,0 0 0 0 0,0 0 0 0 0,0-1 0 0 0,0 1 0 0 0,0 0 0 0 0,0 0 0 0 0,0 0 0 0 0,0 0 0 0 0,0-1 0 0 0,0 1 0 0 0,0 0 0 0 0,0 0 0 0 0,0 0-1 0 0,0 0 1 0 0,0-1 0 0 0,0 1 0 0 0,0 0 0 0 0,0 0 0 0 0,0 0 0 0 0,0 0 0 0 0,-1-1 0 0 0,1 1 0 0 0,0 0 0 0 0,0 0 0 0 0,0 0 0 0 0,0 0 0 0 0,-1-3-1267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5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9266 0 0,'-7'10'7164'0'0,"6"5"-4020"0"0,5 17-2009 0 0,-3-25-414 0 0,3 19-527 0 0,9 47 651 0 0,-1-39-3302 0 0,6-5-4095 0 0,-12-23 2739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9018 0 0,'-8'7'7152'0'0,"6"8"-3914"0"0,9 19-2041 0 0,-5-24-333 0 0,6 41 418 0 0,-4-22-1285 0 0,2 0 0 0 0,0 0 1 0 0,2 0-1 0 0,18 44 0 0 0,19-127-3060 0 0,-42 52 3191 0 0,0-1 1 0 0,-1 1 0 0 0,1 0 0 0 0,0 0 0 0 0,0 0 0 0 0,0 0 0 0 0,0 1 0 0 0,1-1 0 0 0,-1 1 0 0 0,6-2 0 0 0,-8 3-93 0 0,-1 0 0 0 0,1 0 0 0 0,0 0 0 0 0,-1 0 0 0 0,1 0 0 0 0,-1 0 1 0 0,1 0-1 0 0,-1 0 0 0 0,1 0 0 0 0,-1 0 0 0 0,1 0 0 0 0,-1 0 1 0 0,1 1-1 0 0,-1-1 0 0 0,1 0 0 0 0,-1 0 0 0 0,1 0 0 0 0,-1 1 1 0 0,1-1-1 0 0,-1 0 0 0 0,1 1 0 0 0,-1-1 0 0 0,0 1 0 0 0,1-1 1 0 0,-1 0-1 0 0,0 1 0 0 0,1 0 0 0 0,0 0 3 0 0,-1 1-1 0 0,0 0 1 0 0,1-1-1 0 0,-1 1 1 0 0,0-1-1 0 0,0 1 1 0 0,0 0-1 0 0,0-1 1 0 0,0 1-1 0 0,0 0 1 0 0,0-1-1 0 0,-1 1 1 0 0,0 3 0 0 0,-1 2 124 0 0,-1 0 0 0 0,1 0 1 0 0,-1 0-1 0 0,-1 0 1 0 0,1-1-1 0 0,-7 10 1 0 0,8-14-220 0 0,1-1 1 0 0,0 1 0 0 0,-1-1-1 0 0,1 1 1 0 0,-1-1 0 0 0,0 1-1 0 0,1-1 1 0 0,-1 0-1 0 0,0 0 1 0 0,0 0 0 0 0,1 0-1 0 0,-4 1 1 0 0,3-2-122 0 0,1 1 0 0 0,0-1-1 0 0,0 0 1 0 0,-1 0 0 0 0,1 0 0 0 0,0 0-1 0 0,-1 0 1 0 0,1-1 0 0 0,0 1 0 0 0,0 0 0 0 0,-1-1-1 0 0,1 1 1 0 0,0 0 0 0 0,0-1 0 0 0,0 0 0 0 0,0 1-1 0 0,-1-1 1 0 0,1 0 0 0 0,0 1 0 0 0,0-1-1 0 0,0 0 1 0 0,-1-1 0 0 0,1 1-351 0 0,0 0 0 0 0,0-1 0 0 0,0 1 0 0 0,1 0 0 0 0,-1 0 0 0 0,0-1 0 0 0,1 1 0 0 0,-1-1 0 0 0,0 1 0 0 0,1-1 0 0 0,0 1 0 0 0,-1 0 0 0 0,1-1-1 0 0,0 1 1 0 0,0-1 0 0 0,0 0 0 0 0,0 1 0 0 0,0-3 0 0 0,2-5-4814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36 9914 0 0,'-5'-9'2921'0'0,"1"1"-1705"0"0,0 0-384 0 0,2 3-272 0 0,1 3-312 0 0,1 0-192 0 0,1 1-128 0 0,0 1-168 0 0,1 1-360 0 0,0 1-424 0 0,0 2-408 0 0,1 0-257 0 0,-1 2-23 0 0,0 1 72 0 0,1 1 279 0 0,-2 1-927 0 0,2 2-305 0 0</inkml:trace>
  <inkml:trace contextRef="#ctx0" brushRef="#br0" timeOffset="1">42 111 6017 0 0,'7'40'9550'0'0,"6"1"-5560"0"0,-1-4-2736 0 0,-11-34-1368 0 0,0-1-1 0 0,0 1 1 0 0,0 0 0 0 0,0 0-1 0 0,0-1 1 0 0,1 1 0 0 0,2 4-1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14859 0 0,'0'-2'369'0'0,"-1"1"0"0"0,1-1-1 0 0,-1 1 1 0 0,0-1 0 0 0,1 1-1 0 0,-1 0 1 0 0,0-1 0 0 0,0 1-1 0 0,0 0 1 0 0,0 0 0 0 0,0-1-1 0 0,0 1 1 0 0,0 0 0 0 0,-1 0-1 0 0,1 0 1 0 0,0 0 0 0 0,0 0-1 0 0,-1 1 1 0 0,-1-2 0 0 0,2 2-230 0 0,-1-1-1 0 0,1 1 1 0 0,0 0 0 0 0,-1 0 0 0 0,1 0 0 0 0,0 0-1 0 0,-1 0 1 0 0,1 1 0 0 0,0-1 0 0 0,0 0 0 0 0,-1 1-1 0 0,1-1 1 0 0,0 0 0 0 0,0 1 0 0 0,0 0 0 0 0,-1-1-1 0 0,1 1 1 0 0,-2 1 0 0 0,0 0-114 0 0,1 1 1 0 0,-1-1-1 0 0,0 1 1 0 0,1 0-1 0 0,-1 0 0 0 0,1 0 1 0 0,0 0-1 0 0,0 0 0 0 0,0 1 1 0 0,0-1-1 0 0,1 0 1 0 0,-1 1-1 0 0,1 0 0 0 0,0-1 1 0 0,-1 6-1 0 0,1 21-129 0 0,1-29 59 0 0,0 0 0 0 0,0 0 0 0 0,0 0 0 0 0,0 0 0 0 0,0 0 0 0 0,0 0 0 0 0,0 0 0 0 0,0 0 0 0 0,0 0 0 0 0,0 0 0 0 0,1 0 0 0 0,-1 0 0 0 0,1 0 0 0 0,-1 0 0 0 0,0 0 0 0 0,1 0 0 0 0,0 0 0 0 0,-1 0 0 0 0,1 0 0 0 0,-1-1 0 0 0,1 1 0 0 0,0 0 0 0 0,0 0 0 0 0,-1-1 0 0 0,3 2 0 0 0,-2-3-38 0 0,0 1 0 0 0,0 0 0 0 0,0-1 0 0 0,1 1 0 0 0,-1-1 0 0 0,0 1 0 0 0,0-1-1 0 0,0 0 1 0 0,0 1 0 0 0,0-1 0 0 0,0 0 0 0 0,0 0 0 0 0,0 0 0 0 0,0 0-1 0 0,-1 0 1 0 0,1 0 0 0 0,0 0 0 0 0,0 0 0 0 0,0-2 0 0 0,16-27-242 0 0,-14 24 239 0 0,5-10-8 0 0,-6 11 75 0 0,0 0 0 0 0,0 0 0 0 0,1 0 1 0 0,-1 1-1 0 0,1-1 0 0 0,0 1 0 0 0,1 0 0 0 0,-1 0 0 0 0,7-6 0 0 0,-9 10 47 0 0,0 0-1 0 0,0 0 1 0 0,-1 0 0 0 0,1-1 0 0 0,0 1 0 0 0,0 0-1 0 0,0 0 1 0 0,0 0 0 0 0,0 0 0 0 0,0 1-1 0 0,0-1 1 0 0,0 0 0 0 0,0 0 0 0 0,0 1-1 0 0,0-1 1 0 0,0 0 0 0 0,0 1 0 0 0,0-1-1 0 0,0 1 1 0 0,-1-1 0 0 0,1 1 0 0 0,0 0 0 0 0,0-1-1 0 0,-1 1 1 0 0,1 0 0 0 0,0-1 0 0 0,-1 1-1 0 0,1 0 1 0 0,-1 0 0 0 0,1-1 0 0 0,-1 1-1 0 0,2 2 1 0 0,19 34 413 0 0,-17-29-400 0 0,11 26-38 0 0,6 13-1572 0 0,-2-24-8816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 8298 0 0,'-1'-1'621'0'0,"0"0"1"0"0,0 1 0 0 0,0 0-1 0 0,0-1 1 0 0,0 1 0 0 0,0-1-1 0 0,0 1 1 0 0,0 0 0 0 0,0 0-1 0 0,0 0 1 0 0,0 0 0 0 0,0 0-1 0 0,0 0 1 0 0,-1 0 0 0 0,1 0-1 0 0,0 0 1 0 0,0 0 0 0 0,-1 1-1 0 0,-19 10 2946 0 0,17-8-3463 0 0,1 1 1 0 0,-1-1 0 0 0,1 0 0 0 0,0 1 0 0 0,1 0-1 0 0,-1 0 1 0 0,0-1 0 0 0,-1 7 0 0 0,2-7-123 0 0,1 0 1 0 0,-1 1-1 0 0,1-1 1 0 0,0 1-1 0 0,1 0 0 0 0,-1-1 1 0 0,1 1-1 0 0,-1 0 1 0 0,1-1-1 0 0,0 1 1 0 0,0 0-1 0 0,1-1 1 0 0,-1 1-1 0 0,1 0 1 0 0,0-1-1 0 0,0 1 1 0 0,0-1-1 0 0,0 1 1 0 0,1-1-1 0 0,-1 0 1 0 0,1 1-1 0 0,0-1 1 0 0,0 0-1 0 0,0 0 1 0 0,0 0-1 0 0,3 2 1 0 0,5 4-88 0 0,1 0 1 0 0,-1 0-1 0 0,2-2 1 0 0,-1 1 0 0 0,20 8-1 0 0,-27-14 127 0 0,-4-2 50 0 0,1 0 0 0 0,-1 0 0 0 0,1 1 0 0 0,-1-1 1 0 0,1 0-1 0 0,-1 0 0 0 0,0 1 0 0 0,1-1 0 0 0,-1 1 0 0 0,1-1 0 0 0,-1 0 0 0 0,0 1 0 0 0,1-1 1 0 0,-1 1-1 0 0,0-1 0 0 0,1 0 0 0 0,-1 1 0 0 0,0-1 0 0 0,0 1 0 0 0,1-1 0 0 0,-1 1 0 0 0,0-1 1 0 0,0 1-1 0 0,0 0 0 0 0,0-1 0 0 0,0 1 0 0 0,0-1 0 0 0,1 1 0 0 0,-2-1 0 0 0,1 1 0 0 0,0-1 1 0 0,0 1-1 0 0,0-1 0 0 0,0 1 0 0 0,0 0 0 0 0,-17 18 1234 0 0,-31 10-961 0 0,47-29-366 0 0,-13 6-762 0 0,-16 8-1008 0 0,23-7-3079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7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32 12523 0 0,'-32'1'9967'0'0,"32"-1"-9870"0"0,-1 0 0 0 0,0 0 0 0 0,0 0 0 0 0,1 0 0 0 0,-1 0-1 0 0,0 0 1 0 0,0 0 0 0 0,1 0 0 0 0,-1-1 0 0 0,0 1 0 0 0,1 0 0 0 0,-1 0 0 0 0,0-1 0 0 0,1 1 0 0 0,-1 0 0 0 0,0-1 0 0 0,1 1 0 0 0,-1-1 0 0 0,0 1 0 0 0,1-1 0 0 0,-1 1 0 0 0,1-1 0 0 0,-1 1 0 0 0,1-1 0 0 0,0 0 0 0 0,-1 1 0 0 0,1-1 0 0 0,-1 1 0 0 0,1-1 0 0 0,0 0 0 0 0,0 0 0 0 0,-1 1 0 0 0,1-1 0 0 0,0 0-1 0 0,0 1 1 0 0,0-1 0 0 0,0 0 0 0 0,0 0 0 0 0,0-1 0 0 0,0 2-73 0 0,1-1 0 0 0,-1 0 0 0 0,1 0 0 0 0,-1 0 0 0 0,1 0 0 0 0,0 1 0 0 0,-1-1 0 0 0,1 0 0 0 0,0 1 0 0 0,0-1 0 0 0,-1 0 0 0 0,1 1 0 0 0,0-1 1 0 0,0 1-1 0 0,0-1 0 0 0,0 1 0 0 0,0 0 0 0 0,0-1 0 0 0,0 1 0 0 0,0 0 0 0 0,-1 0 0 0 0,1-1 0 0 0,0 1 0 0 0,0 0 0 0 0,0 0 0 0 0,2 0 0 0 0,30 0 76 0 0,-28 0-71 0 0,68 7 83 0 0,1 0-2222 0 0,-26-9-5357 0 0,-37-1 2547 0 0,-1 0-2480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9394 0 0,'-1'-1'764'0'0,"1"1"-510"0"0,0-1 1 0 0,0 1-1 0 0,0 0 1 0 0,-1-1-1 0 0,1 1 1 0 0,0 0 0 0 0,0-1-1 0 0,0 1 1 0 0,0-1-1 0 0,0 1 1 0 0,0 0-1 0 0,0-1 1 0 0,0 1-1 0 0,0 0 1 0 0,0-1-1 0 0,0 1 1 0 0,0 0 0 0 0,0-1-1 0 0,0 1 1 0 0,0-1-1 0 0,0 1 1 0 0,0 0-1 0 0,0-1 1 0 0,0 1-1 0 0,1 0 1 0 0,-1-1 0 0 0,0 1-1 0 0,1-1 764 0 0,-1 0-763 0 0,16-5 2031 0 0,19 5-2287 0 0,-4 3 56 0 0,15 1-1146 0 0,-15-2-3539 0 0,-16-7-2251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14595 0 0,'-2'7'2329'0'0,"0"3"-609"0"0,1 4-368 0 0,1 3-344 0 0,4 2-423 0 0,0 4-313 0 0,1 0-168 0 0,2-1-88 0 0,0-1-136 0 0,0 0-208 0 0,1-4-273 0 0,1-1-423 0 0,0-2-408 0 0,0-2-352 0 0,1-1-625 0 0,-1-2-688 0 0,0-1-3640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8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18076 0 0,'-1'3'488'0'0,"0"1"0"0"0,-1-1 0 0 0,1 0 0 0 0,1 1-1 0 0,-1-1 1 0 0,0 1 0 0 0,1 0 0 0 0,0-1 0 0 0,0 1 0 0 0,0-1 0 0 0,0 1 0 0 0,1 3 0 0 0,10 51-841 0 0,-5-30 543 0 0,-3-11-288 0 0,-1-2-373 0 0,1 0 0 0 0,7 21 0 0 0,-10-38 327 0 0,1 0 0 0 0,-1 1 0 0 0,0-1 0 0 0,1 0 0 0 0,-1 0 0 0 0,1 0 0 0 0,0 1 0 0 0,0-1 0 0 0,-1 0 0 0 0,1 1 0 0 0,0-1 0 0 0,1 0 0 0 0,-1 1 0 0 0,0 0 0 0 0,0-1 0 0 0,1 1 0 0 0,-1 0 0 0 0,0-1 0 0 0,1 1 0 0 0,2-1 0 0 0,0-2 173 0 0,0 1 0 0 0,1-1 1 0 0,0 1-1 0 0,-1 0 0 0 0,1 1 0 0 0,11-5 1 0 0,-15 6 18 0 0,1 1 0 0 0,0-1 1 0 0,0 1-1 0 0,0 0 1 0 0,0 0-1 0 0,0-1 1 0 0,0 1-1 0 0,0 0 1 0 0,0 1-1 0 0,0-1 0 0 0,0 0 1 0 0,0 0-1 0 0,0 1 1 0 0,2 0-1 0 0,-3 0 41 0 0,-1-1-1 0 0,1 1 1 0 0,-1-1 0 0 0,1 1-1 0 0,-1-1 1 0 0,1 1 0 0 0,-1-1-1 0 0,1 1 1 0 0,-1-1 0 0 0,1 1-1 0 0,-1 0 1 0 0,1-1 0 0 0,-1 1-1 0 0,0 0 1 0 0,0-1 0 0 0,1 1-1 0 0,-1 0 1 0 0,0-1 0 0 0,0 1-1 0 0,0 0 1 0 0,0 0 0 0 0,0-1-1 0 0,0 1 1 0 0,0 0 0 0 0,0 0-1 0 0,0 3 57 0 0,-1-1-1 0 0,0 0 0 0 0,0 0 0 0 0,0 0 0 0 0,0 0 0 0 0,-1-1 1 0 0,1 1-1 0 0,-1 0 0 0 0,0 0 0 0 0,1-1 0 0 0,-1 1 0 0 0,0-1 1 0 0,-1 0-1 0 0,1 1 0 0 0,-4 2 0 0 0,3-3-198 0 0,-1 0 0 0 0,1 0 0 0 0,0 0-1 0 0,0 0 1 0 0,-1-1 0 0 0,1 1 0 0 0,-7 1 0 0 0,-6-5-3592 0 0,15 2 3056 0 0,0 0 1 0 0,0-1-1 0 0,1 1 0 0 0,-1-1 0 0 0,0 0 1 0 0,-2-2-2360 0 0,3 2 2359 0 0,-1 0 1 0 0,1 1-1 0 0,-1-1 0 0 0,1 0 1 0 0,0 0-1 0 0,-1-1 0 0 0,-1-7-5827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9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13 15579 0 0,'-6'-4'2313'0'0,"2"0"-1369"0"0,-2 1-248 0 0,0 1-224 0 0,4 2-280 0 0,-2 1-360 0 0,4 0-464 0 0,-1 2-744 0 0,1 1-449 0 0,0-1-495 0 0,1 3-329 0 0,0 0 105 0 0,8 8-2745 0 0</inkml:trace>
  <inkml:trace contextRef="#ctx0" brushRef="#br0" timeOffset="1">57 159 10266 0 0,'4'7'3177'0'0,"1"0"-537"0"0,1 3-463 0 0,0 1-633 0 0,-2-1-584 0 0,0 1-423 0 0,1 0-289 0 0,0 1-160 0 0,-1-1-48 0 0,1 0-104 0 0,0-1-248 0 0,0-2-353 0 0,1-1-607 0 0,-1-1-744 0 0,0-2-1025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13 12851 0 0,'-1'-1'497'0'0,"-1"0"0"0"0,0-1 0 0 0,1 1 0 0 0,-1 0 0 0 0,0 0 0 0 0,0 0 0 0 0,0 0 0 0 0,0 1 0 0 0,0-1 0 0 0,0 0 0 0 0,0 1 0 0 0,0-1 0 0 0,0 1 0 0 0,0 0 0 0 0,0 0 0 0 0,0 0 0 0 0,0 0 0 0 0,0 0 0 0 0,-2 0 0 0 0,1 1-223 0 0,0 0 1 0 0,0 0 0 0 0,0 0-1 0 0,0 0 1 0 0,0 1 0 0 0,0-1 0 0 0,0 1-1 0 0,1 0 1 0 0,-1 0 0 0 0,1 0 0 0 0,-4 3-1 0 0,2-1-245 0 0,0 0 0 0 0,1 0 0 0 0,0 0 0 0 0,-1 1 0 0 0,2-1 0 0 0,-1 1-1 0 0,0 0 1 0 0,1 0 0 0 0,0 0 0 0 0,0 0 0 0 0,1 0 0 0 0,-1 0 0 0 0,1 1-1 0 0,-1 7 1 0 0,2-8-72 0 0,0 0-1 0 0,1 0 0 0 0,0 0 0 0 0,0-1 1 0 0,0 1-1 0 0,0 0 0 0 0,0 0 0 0 0,1-1 1 0 0,0 1-1 0 0,0-1 0 0 0,3 5 1 0 0,-4-8 1 0 0,0 0 0 0 0,0 0 0 0 0,0 0 0 0 0,-1 0 0 0 0,2 0 0 0 0,-1 0 0 0 0,0 0 1 0 0,0 0-1 0 0,0 0 0 0 0,0 0 0 0 0,0-1 0 0 0,1 1 0 0 0,-1 0 0 0 0,0-1 0 0 0,1 1 0 0 0,-1-1 1 0 0,1 0-1 0 0,-1 1 0 0 0,0-1 0 0 0,1 0 0 0 0,-1 0 0 0 0,1 0 0 0 0,-1 0 0 0 0,1 0 1 0 0,-1 0-1 0 0,0 0 0 0 0,1 0 0 0 0,-1-1 0 0 0,1 1 0 0 0,-1-1 0 0 0,0 1 0 0 0,1-1 1 0 0,-1 1-1 0 0,0-1 0 0 0,0 0 0 0 0,1 1 0 0 0,-1-1 0 0 0,0 0 0 0 0,0 0 0 0 0,2-2 1 0 0,2-1-138 0 0,0-1 0 0 0,-1 0 0 0 0,1 0 0 0 0,-1 0 0 0 0,0-1 0 0 0,0 1 1 0 0,0-1-1 0 0,-1 0 0 0 0,0 0 0 0 0,4-11 0 0 0,8-15 211 0 0,-15 32-10 0 0,0 0 0 0 0,0 0-1 0 0,0 0 1 0 0,0 0 0 0 0,0-1 0 0 0,0 1-1 0 0,1 0 1 0 0,-1 0 0 0 0,0 0-1 0 0,0 0 1 0 0,0 0 0 0 0,0-1-1 0 0,0 1 1 0 0,0 0 0 0 0,1 0-1 0 0,-1 0 1 0 0,0 0 0 0 0,0 0-1 0 0,0 0 1 0 0,0 0 0 0 0,1 0-1 0 0,-1 0 1 0 0,0 0 0 0 0,0 0-1 0 0,0 0 1 0 0,0-1 0 0 0,1 1-1 0 0,-1 0 1 0 0,0 0 0 0 0,0 0-1 0 0,0 0 1 0 0,0 1 0 0 0,1-1 0 0 0,-1 0-1 0 0,0 0 1 0 0,0 0 0 0 0,0 0-1 0 0,0 0 1 0 0,1 0 0 0 0,-1 0-1 0 0,0 0 1 0 0,0 0 0 0 0,0 0-1 0 0,0 0 1 0 0,0 0 0 0 0,1 1-1 0 0,-1-1 1 0 0,0 0 0 0 0,0 0-1 0 0,0 0 1 0 0,8 13 542 0 0,5 19-274 0 0,-13-30-272 0 0,3 5-190 0 0,20 53-2060 0 0,1-25-8871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09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11739 0 0,'-5'0'1378'0'0,"0"0"0"0"0,0 0 1 0 0,0 0-1 0 0,0 1 1 0 0,1 0-1 0 0,-1 0 0 0 0,-9 3 1 0 0,8-2-889 0 0,0 1 0 0 0,0-1 1 0 0,1 1-1 0 0,-1 0 0 0 0,1 1 1 0 0,-7 5-1 0 0,9-7-500 0 0,0 0 0 0 0,1 0 1 0 0,-1 1-1 0 0,1-1 0 0 0,-1 1 0 0 0,1 0 1 0 0,0 0-1 0 0,0 0 0 0 0,0 0 0 0 0,0 0 1 0 0,1 0-1 0 0,-1 0 0 0 0,1 0 0 0 0,0 1 1 0 0,0-1-1 0 0,0 1 0 0 0,0-1 1 0 0,1 1-1 0 0,0-1 0 0 0,-1 1 0 0 0,1-1 1 0 0,0 1-1 0 0,0-1 0 0 0,1 1 0 0 0,-1 0 1 0 0,2 4-1 0 0,-1-6-27 0 0,0 0 1 0 0,0 0-1 0 0,0 0 0 0 0,0 0 1 0 0,0 0-1 0 0,0 0 1 0 0,1 0-1 0 0,-1 0 0 0 0,1-1 1 0 0,-1 1-1 0 0,1 0 0 0 0,0-1 1 0 0,0 1-1 0 0,-1-1 1 0 0,1 0-1 0 0,4 2 0 0 0,35 10-344 0 0,-36-12 391 0 0,0-1 1 0 0,-1 2-1 0 0,1-1 0 0 0,0 0 0 0 0,-1 1 1 0 0,1 0-1 0 0,-1 0 0 0 0,0 0 0 0 0,0 1 1 0 0,7 4-1 0 0,-10-6 32 0 0,0-1 1 0 0,-1 1-1 0 0,1-1 0 0 0,-1 1 1 0 0,1 0-1 0 0,-1-1 1 0 0,1 1-1 0 0,-1 0 0 0 0,0-1 1 0 0,1 1-1 0 0,-1 0 0 0 0,0-1 1 0 0,0 1-1 0 0,1 0 0 0 0,-1 0 1 0 0,0-1-1 0 0,0 1 1 0 0,0 0-1 0 0,0 0 0 0 0,0 0 1 0 0,0-1-1 0 0,0 1 0 0 0,0 0 1 0 0,0 0-1 0 0,0-1 0 0 0,-1 1 1 0 0,1 0-1 0 0,0 0 1 0 0,-1 0-1 0 0,0 1 18 0 0,0 0 1 0 0,-1 0-1 0 0,1 0 0 0 0,-1-1 1 0 0,1 1-1 0 0,-1 0 0 0 0,0-1 1 0 0,0 1-1 0 0,-3 1 1 0 0,-4 2-32 0 0,0 0 0 0 0,0-1 0 0 0,-13 5 0 0 0,18-8-870 0 0,-12 4 2037 0 0,11-1-4368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19852 0 0,'6'2'1889'0'0,"-1"-1"-1089"0"0,1 2-328 0 0,-2 0-80 0 0,-3-2-112 0 0,1 0-184 0 0,-1 1-200 0 0,-1-2-280 0 0,2 1-432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2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92 5177 0 0,'-15'1'5722'0'0,"4"-1"769"0"0,8-19-5265 0 0,4 11-1156 0 0,-2 3-57 0 0,1 0-1 0 0,0 1 1 0 0,1-1-1 0 0,-1 1 1 0 0,1-1-1 0 0,0 1 1 0 0,0-1 0 0 0,0 1-1 0 0,0 0 1 0 0,1-1-1 0 0,0 1 1 0 0,4-7-1 0 0,-6 11 12 0 0,1 0 0 0 0,0 0 0 0 0,-1 0-1 0 0,1-1 1 0 0,-1 1 0 0 0,1 0-1 0 0,0 0 1 0 0,-1 0 0 0 0,1 0 0 0 0,-1 0-1 0 0,1 0 1 0 0,0 0 0 0 0,-1 1 0 0 0,1-1-1 0 0,0 0 1 0 0,-1 0 0 0 0,1 0-1 0 0,-1 1 1 0 0,1-1 0 0 0,-1 0 0 0 0,1 1-1 0 0,-1-1 1 0 0,1 0 0 0 0,-1 1 0 0 0,1-1-1 0 0,-1 1 1 0 0,1-1 0 0 0,-1 0-1 0 0,1 1 1 0 0,-1-1 0 0 0,0 1 0 0 0,1 0-1 0 0,-1-1 1 0 0,0 1 0 0 0,16 23 203 0 0,-14-20-196 0 0,6 9-32 0 0,-4-5 20 0 0,1 0 0 0 0,0-1 0 0 0,0 0 0 0 0,0 0 0 0 0,9 9 0 0 0,-13-15-46 0 0,0 0 0 0 0,1 0 0 0 0,-1 0 0 0 0,0-1 0 0 0,0 1 0 0 0,1 0 1 0 0,-1 0-1 0 0,1-1 0 0 0,-1 1 0 0 0,0-1 0 0 0,1 1 0 0 0,-1-1 1 0 0,1 1-1 0 0,-1-1 0 0 0,1 0 0 0 0,-1 0 0 0 0,1 0 0 0 0,0 0 1 0 0,-1 0-1 0 0,1 0 0 0 0,-1 0 0 0 0,1-1 0 0 0,-1 1 0 0 0,1 0 0 0 0,-1-1 1 0 0,1 1-1 0 0,-1-1 0 0 0,0 0 0 0 0,1 1 0 0 0,-1-1 0 0 0,0 0 1 0 0,1 0-1 0 0,-1 0 0 0 0,0 0 0 0 0,0 0 0 0 0,2-2 0 0 0,5-5-12 0 0,0 0-1 0 0,1 1 1 0 0,-1 0-1 0 0,2 1 1 0 0,12-8-1 0 0,-19 13 60 0 0,0 0 1 0 0,0 0-1 0 0,0 0 0 0 0,0 0 0 0 0,0 0 1 0 0,0 1-1 0 0,0-1 0 0 0,0 1 0 0 0,1 0 0 0 0,-1 0 1 0 0,0 0-1 0 0,0 0 0 0 0,0 1 0 0 0,0-1 1 0 0,1 1-1 0 0,-1 0 0 0 0,0 0 0 0 0,0 0 0 0 0,0 0 1 0 0,0 0-1 0 0,-1 1 0 0 0,1 0 0 0 0,4 2 0 0 0,-1 1 1 0 0,1-1 0 0 0,-1 1-1 0 0,1-2 1 0 0,0 1-1 0 0,10 3 1 0 0,-14-6-39 0 0,0 0 1 0 0,1-1-1 0 0,-1 0 1 0 0,0 1-1 0 0,1-1 0 0 0,-1 0 1 0 0,1-1-1 0 0,-1 1 1 0 0,0 0-1 0 0,0-1 1 0 0,1 0-1 0 0,-1 0 1 0 0,0 0-1 0 0,6-3 0 0 0,-3 1 65 0 0,0 1-1 0 0,0 0 0 0 0,0 0 1 0 0,1 0-1 0 0,11-1 0 0 0,-17 3-185 0 0,1 0 0 0 0,-1 0 0 0 0,0 0 0 0 0,1 0 0 0 0,-1 0 0 0 0,1 0 0 0 0,-1 0 0 0 0,0 1 0 0 0,0-1-1 0 0,1 1 1 0 0,-1-1 0 0 0,0 1 0 0 0,0-1 0 0 0,3 3 0 0 0,-3-2-301 0 0,0-1 0 0 0,-1 2 0 0 0,1-1 0 0 0,0 0-1 0 0,0 0 1 0 0,-1 0 0 0 0,1 0 0 0 0,-1 0 0 0 0,1 1-1 0 0,-1-1 1 0 0,1 0 0 0 0,-1 0 0 0 0,0 1 0 0 0,1-1 0 0 0,-1 0-1 0 0,0 1 1 0 0,0-1 0 0 0,0 2 0 0 0,-1 2-1945 0 0,0 0-1671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2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12699 0 0,'-1'0'446'0'0,"0"0"1"0"0,0 1 0 0 0,0-1-1 0 0,0 0 1 0 0,0 1 0 0 0,0-1-1 0 0,0 1 1 0 0,1-1-1 0 0,-1 1 1 0 0,0 0 0 0 0,0-1-1 0 0,0 1 1 0 0,1 0 0 0 0,-1-1-1 0 0,0 1 1 0 0,1 0 0 0 0,-1 0-1 0 0,0 1 1 0 0,-8 23 2252 0 0,6 29-3198 0 0,3-46 994 0 0,5 55-384 0 0,-4-57-124 0 0,0 0 0 0 0,0 0 0 0 0,1-1 0 0 0,-1 1-1 0 0,1-1 1 0 0,1 0 0 0 0,-1 1 0 0 0,1-1 0 0 0,3 5 0 0 0,-4-8-23 0 0,1 0 0 0 0,0 0 0 0 0,0 0 0 0 0,0 0 0 0 0,0-1-1 0 0,0 1 1 0 0,0-1 0 0 0,0 1 0 0 0,0-1 0 0 0,0 0 0 0 0,1-1 0 0 0,-1 1 0 0 0,0 0 0 0 0,1-1 0 0 0,6 0 0 0 0,3 1-762 0 0,0-2 0 0 0,23-2-1 0 0,-11-4-3352 0 0,-23 7 3403 0 0,0-1 1 0 0,-1 0-1 0 0,1 0 1 0 0,0 0-1 0 0,-1 0 0 0 0,1 0 1 0 0,-1-1-1 0 0,1 1 0 0 0,-1 0 1 0 0,1-1-1 0 0,1-1 1 0 0,1-4-4210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3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11410 0 0,'30'16'8290'0'0,"2"-2"-6054"0"0,28 14-1464 0 0,-58-27-717 0 0,0 0 0 0 0,-1 0 0 0 0,1 0 1 0 0,0 0-1 0 0,0 0 0 0 0,0 1 1 0 0,-1-1-1 0 0,1 1 0 0 0,-1-1 1 0 0,1 1-1 0 0,-1-1 0 0 0,1 1 0 0 0,-1 0 1 0 0,0 0-1 0 0,0-1 0 0 0,0 1 1 0 0,0 0-1 0 0,0 0 0 0 0,0 0 1 0 0,-1 0-1 0 0,1 0 0 0 0,0 0 0 0 0,-1 1 1 0 0,0-1-1 0 0,0 0 0 0 0,1 0 1 0 0,-1 0-1 0 0,-1 0 0 0 0,1 0 1 0 0,0 1-1 0 0,0-1 0 0 0,-1 0 0 0 0,1 0 1 0 0,-1 0-1 0 0,0 0 0 0 0,1 0 1 0 0,-1 0-1 0 0,0 0 0 0 0,0 0 1 0 0,-2 2-1 0 0,-3 4-199 0 0,0-1 0 0 0,0 0 0 0 0,0 0 0 0 0,-1 0 0 0 0,0-1 0 0 0,0 0-1 0 0,-15 8 1 0 0,-2 3-3624 0 0,12-2-6195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17292 0 0,'3'3'957'0'0,"0"-1"0"0"0,1 1 0 0 0,-1-1 0 0 0,1 1 0 0 0,-1-1 0 0 0,7 2 0 0 0,49 14 411 0 0,-18-6-823 0 0,-38-12-543 0 0,-1 1 0 0 0,1 0-1 0 0,-1 0 1 0 0,0 0 0 0 0,1 0-1 0 0,-1 0 1 0 0,0 1 0 0 0,0-1-1 0 0,1 1 1 0 0,-1-1 0 0 0,-1 1-1 0 0,1 0 1 0 0,0 0 0 0 0,0-1-1 0 0,0 1 1 0 0,-1 1 0 0 0,1-1-1 0 0,-1 0 1 0 0,0 0 0 0 0,0 1-1 0 0,0-1 1 0 0,0 0 0 0 0,0 1-1 0 0,0-1 1 0 0,0 1 0 0 0,-1-1-1 0 0,0 1 1 0 0,1 0 0 0 0,-1-1-1 0 0,0 1 1 0 0,0-1 0 0 0,0 1-1 0 0,0-1 1 0 0,-1 1 0 0 0,1 0-1 0 0,-1-1 1 0 0,0 1 0 0 0,0-1-1 0 0,1 1 1 0 0,-1-1 0 0 0,-1 0 0 0 0,1 1-1 0 0,0-1 1 0 0,-1 0 0 0 0,1 0-1 0 0,-1 0 1 0 0,1 0 0 0 0,-1 0-1 0 0,0 0 1 0 0,-2 1 0 0 0,-15 9-316 0 0,17-11 290 0 0,-1 0-1 0 0,1 0 0 0 0,0 0 0 0 0,0 1 0 0 0,-1-1 0 0 0,1 1 1 0 0,0-1-1 0 0,0 1 0 0 0,0 0 0 0 0,0 0 0 0 0,1 0 1 0 0,-1 0-1 0 0,1 0 0 0 0,-3 4 0 0 0,4-5 22 0 0,0 0-1 0 0,0 0 1 0 0,0 0 0 0 0,0 0-1 0 0,0-1 1 0 0,1 1-1 0 0,-1 0 1 0 0,0 0 0 0 0,1 0-1 0 0,-1-1 1 0 0,1 1-1 0 0,-1 0 1 0 0,1-1 0 0 0,-1 1-1 0 0,1 0 1 0 0,-1-1 0 0 0,1 1-1 0 0,0-1 1 0 0,-1 1-1 0 0,1-1 1 0 0,0 1 0 0 0,0-1-1 0 0,1 1 1 0 0,25 12 71 0 0,-10-4 157 0 0,-15-8-170 0 0,0 0 0 0 0,-1 0 0 0 0,1 1 0 0 0,0-1 0 0 0,-1 1 1 0 0,0-1-1 0 0,1 1 0 0 0,-1-1 0 0 0,0 1 0 0 0,0 0 0 0 0,1 0 0 0 0,-1-1 0 0 0,-1 1 0 0 0,1 0 0 0 0,0 0 0 0 0,0 0 0 0 0,-1 0 0 0 0,1 0 0 0 0,-1 0 0 0 0,0 0 1 0 0,1 4-1 0 0,-2-3 5 0 0,1 0 0 0 0,-1 0 1 0 0,0-1-1 0 0,0 1 1 0 0,0 0-1 0 0,0 0 1 0 0,-1-1-1 0 0,1 1 0 0 0,-1 0 1 0 0,0-1-1 0 0,1 0 1 0 0,-1 1-1 0 0,-3 2 0 0 0,-8 7-125 0 0,-1-1-1 0 0,0-1 1 0 0,0 0-1 0 0,-18 10 1 0 0,21-14-339 0 0,11-6 309 0 0,0 0 0 0 0,0 0 0 0 0,0 0 1 0 0,-1 0-1 0 0,1 0 0 0 0,0 0 0 0 0,0 0 1 0 0,0 0-1 0 0,0 0 0 0 0,-1 0 0 0 0,1 0 1 0 0,0 0-1 0 0,0 0 0 0 0,0 0 0 0 0,0 0 1 0 0,0 0-1 0 0,-1 1 0 0 0,1-1 0 0 0,0 0 0 0 0,0 0 1 0 0,0 0-1 0 0,0 0 0 0 0,0 0 0 0 0,0 0 1 0 0,0 1-1 0 0,-1-1 0 0 0,1 0 0 0 0,0 0 1 0 0,0 0-1 0 0,0 0 0 0 0,0 1 0 0 0,0-1 1 0 0,0 0-1 0 0,0 0 0 0 0,0 0 0 0 0,0 0 1 0 0,0 1-1 0 0,0-1 0 0 0,0 0 0 0 0,0 0 0 0 0,0 0 1 0 0,0 0-1 0 0,0 1 0 0 0,0-1 0 0 0,0 0 1 0 0,0 0-1 0 0,0 0 0 0 0,0 0 0 0 0,1 1 1 0 0,-1-1-1 0 0,0 0 0 0 0,0 0 0 0 0,0 0 1 0 0,0 0-1 0 0,11 1-8339 0 0,-2-4 951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9242 0 0,'0'-1'383'0'0,"0"0"1"0"0,1 0-1 0 0,-1 1 1 0 0,0-1-1 0 0,1 0 1 0 0,-1 0-1 0 0,1 1 0 0 0,-1-1 1 0 0,1 0-1 0 0,-1 1 1 0 0,1-1-1 0 0,-1 1 1 0 0,1-1-1 0 0,-1 0 0 0 0,1 1 1 0 0,0-1-1 0 0,0 1 1 0 0,-1 0-1 0 0,1-1 1 0 0,0 1-1 0 0,0-1 0 0 0,1 1 1 0 0,25-3 1833 0 0,24 11-2453 0 0,-38 0-1648 0 0,-13-8 1587 0 0,1 1 0 0 0,-1-1 0 0 0,0 1 1 0 0,0-1-1 0 0,1 0 0 0 0,-1 1 0 0 0,0-1 0 0 0,0 1 1 0 0,0-1-1 0 0,1 1 0 0 0,-1-1 0 0 0,0 1 0 0 0,0-1 1 0 0,0 1-1 0 0,0-1 0 0 0,0 1 0 0 0,0-1 1 0 0,0 1-1 0 0,0-1 0 0 0,0 1 0 0 0,0-1 0 0 0,0 0 1 0 0,0 1-1 0 0,-1-1 0 0 0,1 1 0 0 0,0-1 0 0 0,0 1 1 0 0,0-1-1 0 0,-1 1 0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3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5337 0 0,'18'0'7147'0'0,"6"-11"-5342"0"0,-3 1-1540 0 0,-20 10-196 0 0,-1 0 0 0 0,0 0 1 0 0,1 1-1 0 0,-1-1 0 0 0,0 0 0 0 0,1 0 1 0 0,-1 1-1 0 0,0-1 0 0 0,0 0 0 0 0,1 1 1 0 0,-1-1-1 0 0,0 1 0 0 0,0-1 0 0 0,0 0 1 0 0,1 1-1 0 0,-1-1 0 0 0,0 1 0 0 0,0-1 1 0 0,0 0-1 0 0,0 1 0 0 0,0-1 1 0 0,0 1-1 0 0,0-1 0 0 0,0 1 0 0 0,0-1 1 0 0,0 0-1 0 0,0 1 0 0 0,0-1 0 0 0,0 1 1 0 0,0-1-1 0 0,0 1 0 0 0,-1-1 0 0 0,1 0 1 0 0,0 1-1 0 0,0-1 0 0 0,0 0 0 0 0,-1 1 1 0 0,-5 23 848 0 0,6-22-759 0 0,-2 4-15 0 0,1 0 1 0 0,1 1 0 0 0,-1-1 0 0 0,1 0 0 0 0,0 1 0 0 0,1 6 0 0 0,-1-11-149 0 0,0-1 1 0 0,0 1-1 0 0,0-1 1 0 0,1 1-1 0 0,-1-1 1 0 0,0 0-1 0 0,1 1 1 0 0,-1-1-1 0 0,0 1 1 0 0,1-1-1 0 0,0 0 1 0 0,-1 1-1 0 0,1-1 1 0 0,0 0-1 0 0,0 0 1 0 0,0 0-1 0 0,0 0 1 0 0,0 1-1 0 0,0-1 1 0 0,0 0-1 0 0,0-1 1 0 0,0 1-1 0 0,0 0 1 0 0,0 0-1 0 0,1 0 1 0 0,-1-1-1 0 0,0 1 1 0 0,1-1-1 0 0,-1 1 1 0 0,1-1-1 0 0,-1 1 1 0 0,3-1-1 0 0,-3 0 29 0 0,0 0 0 0 0,0-1 0 0 0,0 1 0 0 0,0 0 0 0 0,0-1 0 0 0,0 0 0 0 0,0 1 0 0 0,0-1 1 0 0,0 1-1 0 0,0-1 0 0 0,0 0 0 0 0,-1 0 0 0 0,1 0 0 0 0,0 1 0 0 0,0-1 0 0 0,-1 0 0 0 0,1 0 0 0 0,-1 0 0 0 0,1 0 0 0 0,-1 0 0 0 0,1 0 0 0 0,-1 0 0 0 0,1 0 0 0 0,-1 0 0 0 0,0-1 0 0 0,0 1 0 0 0,0 0 0 0 0,1 0 0 0 0,-1 0 0 0 0,0 0 0 0 0,0 0 0 0 0,-1-2 0 0 0,-1-41-531 0 0,2 42 429 0 0,-3-18-603 0 0,1 12-336 0 0,1-1-1 0 0,0 1 1 0 0,1-17-1 0 0,0 22 150 0 0,1 0 0 0 0,-1 1 0 0 0,1-1 0 0 0,0 0 0 0 0,-1 1 0 0 0,1-1 0 0 0,0 1 0 0 0,1-1 0 0 0,-1 1 0 0 0,2-3 0 0 0,2 1-2454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4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7274 0 0,'5'27'10956'0'0,"-5"2"-6731"0"0,-1-23-4182 0 0,1-1-1 0 0,0 1 1 0 0,0 0-1 0 0,1-1 1 0 0,-1 1 0 0 0,1-1-1 0 0,0 1 1 0 0,1-1-1 0 0,-1 0 1 0 0,1 1 0 0 0,5 9-1 0 0,-6-14-68 0 0,1 0 0 0 0,0 0 0 0 0,0 0 0 0 0,-1 0 0 0 0,1 0 0 0 0,0-1 0 0 0,0 1 0 0 0,0-1 0 0 0,0 1 1 0 0,0-1-1 0 0,0 0 0 0 0,0 1 0 0 0,0-1 0 0 0,0 0 0 0 0,0 0 0 0 0,0 0 0 0 0,0-1 0 0 0,0 1 0 0 0,2-1 0 0 0,24-7-1450 0 0,-17-1-2667 0 0</inkml:trace>
  <inkml:trace contextRef="#ctx0" brushRef="#br0" timeOffset="1">0 174 8746 0 0,'1'13'2306'0'0,"1"1"1"0"0,0-1-1 0 0,4 13 0 0 0,-4-21-2168 0 0,-1-1 1 0 0,0 0-1 0 0,1 1 0 0 0,0-1 0 0 0,0 0 0 0 0,0 0 0 0 0,0-1 0 0 0,1 1 0 0 0,0 0 1 0 0,-1-1-1 0 0,1 1 0 0 0,7 4 0 0 0,-8-7-280 0 0,0 0 0 0 0,0 0 0 0 0,0 0 1 0 0,1-1-1 0 0,-1 1 0 0 0,0-1 0 0 0,1 0 0 0 0,-1 1 0 0 0,0-1 1 0 0,1 0-1 0 0,-1 0 0 0 0,0-1 0 0 0,1 1 0 0 0,-1 0 0 0 0,0-1 1 0 0,0 0-1 0 0,1 1 0 0 0,-1-1 0 0 0,0 0 0 0 0,3-1 0 0 0,41-24-8144 0 0,-29 15 3017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4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 9498 0 0,'-2'0'371'0'0,"1"-1"0"0"0,0 1 1 0 0,0 0-1 0 0,-1 0 0 0 0,1-1 0 0 0,0 1 1 0 0,0 0-1 0 0,-1 1 0 0 0,1-1 0 0 0,0 0 1 0 0,0 0-1 0 0,-1 0 0 0 0,1 1 0 0 0,0-1 0 0 0,0 1 1 0 0,0-1-1 0 0,-1 1 0 0 0,1-1 0 0 0,0 1 1 0 0,0 0-1 0 0,0-1 0 0 0,0 1 0 0 0,0 0 0 0 0,0 0 1 0 0,0 0-1 0 0,0 0 0 0 0,1 0 0 0 0,-1 0 1 0 0,-1 2-1 0 0,1 0-115 0 0,1 1-1 0 0,-1-1 1 0 0,1 1 0 0 0,0 0 0 0 0,0-1 0 0 0,0 1 0 0 0,1 0-1 0 0,-1-1 1 0 0,2 7 0 0 0,0-1-263 0 0,1 0-1 0 0,-1-1 1 0 0,1 1 0 0 0,1-1 0 0 0,8 15-1 0 0,-11-20-47 0 0,1-1 0 0 0,-1 1-1 0 0,1 0 1 0 0,0-1 0 0 0,0 0-1 0 0,0 1 1 0 0,0-1 0 0 0,1 0-1 0 0,-1 0 1 0 0,1 0 0 0 0,-1 0-1 0 0,1-1 1 0 0,-1 1 0 0 0,1-1-1 0 0,0 1 1 0 0,0-1 0 0 0,0 0-1 0 0,0 0 1 0 0,0 0 0 0 0,4 0-1 0 0,-6-1 14 0 0,0 1 0 0 0,0-1 0 0 0,0 0 0 0 0,0 0 0 0 0,0 0 0 0 0,0 0 0 0 0,0 0-1 0 0,0 0 1 0 0,-1 0 0 0 0,1-1 0 0 0,0 1 0 0 0,0 0 0 0 0,0 0 0 0 0,0-1 0 0 0,0 1 0 0 0,0 0-1 0 0,-1-1 1 0 0,1 1 0 0 0,0-1 0 0 0,0 1 0 0 0,0-1 0 0 0,-1 0 0 0 0,1 1 0 0 0,0-1 0 0 0,-1 0-1 0 0,1 1 1 0 0,-1-1 0 0 0,1 0 0 0 0,-1 0 0 0 0,1 0 0 0 0,-1 1 0 0 0,1-1 0 0 0,-1 0 0 0 0,0 0-1 0 0,1 0 1 0 0,-1 0 0 0 0,0 0 0 0 0,0 0 0 0 0,0 0 0 0 0,0 0 0 0 0,0 0 0 0 0,0 1 0 0 0,0-1-1 0 0,0 0 1 0 0,0 0 0 0 0,0 0 0 0 0,0 0 0 0 0,-1 0 0 0 0,1 0 0 0 0,0 0 0 0 0,-1-1-1 0 0,-1-2-453 0 0,1-1 0 0 0,-1 1-1 0 0,0 0 1 0 0,0-1 0 0 0,-1 1-1 0 0,1 0 1 0 0,-1 0-1 0 0,-5-6 1 0 0,2 6-500 0 0,1-1-1 0 0,-1 2 1 0 0,0-1-1 0 0,0 0 1 0 0,0 1-1 0 0,-13-4 1 0 0,17 6 891 0 0,0 0 0 0 0,0 1-1 0 0,1 0 1 0 0,-1-1 0 0 0,0 1 0 0 0,0 0 0 0 0,1 0 0 0 0,-1 0-1 0 0,0 0 1 0 0,0 0 0 0 0,0 0 0 0 0,1 1 0 0 0,-1-1-1 0 0,-2 1 1 0 0,3 0 138 0 0,1-1 0 0 0,-1 1 0 0 0,0-1 0 0 0,0 1 0 0 0,0 0 0 0 0,1 0 0 0 0,-1 0 0 0 0,0-1 0 0 0,1 1 0 0 0,-1 0 0 0 0,1 0 0 0 0,-1 0 0 0 0,1 0 0 0 0,-1 0 0 0 0,1 0 0 0 0,0 0 0 0 0,-1 0 0 0 0,1 0 0 0 0,0 0 0 0 0,0 0 0 0 0,0 0 0 0 0,0 0 0 0 0,0 0 0 0 0,0 0 0 0 0,0 0 0 0 0,0 2 0 0 0,0-2 258 0 0,1 1-1 0 0,-1-1 0 0 0,0 1 0 0 0,0-1 1 0 0,1 0-1 0 0,-1 1 0 0 0,1-1 1 0 0,-1 0-1 0 0,1 1 0 0 0,-1-1 0 0 0,1 0 1 0 0,0 1-1 0 0,0-1 0 0 0,-1 0 1 0 0,1 0-1 0 0,0 0 0 0 0,0 0 0 0 0,0 0 1 0 0,1 0-1 0 0,-1 0 0 0 0,0 0 1 0 0,0 0-1 0 0,3 0 0 0 0,-1 1-9 0 0,1-1-1 0 0,0 0 0 0 0,0 0 1 0 0,-1 0-1 0 0,1 0 1 0 0,0-1-1 0 0,0 1 0 0 0,7-1 1 0 0,4-1-1134 0 0,0-1 1 0 0,-1 0-1 0 0,26-8 0 0 0,-38 9 285 0 0,1 0-1 0 0,0 0 1 0 0,-1 0 0 0 0,1 0-1 0 0,-1 0 1 0 0,1-1-1 0 0,-1 1 1 0 0,1-1 0 0 0,-1 0-1 0 0,0 0 1 0 0,0 0-1 0 0,0 0 1 0 0,3-3 0 0 0,6-3-3423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5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10098 0 0,'7'42'7947'0'0,"5"-2"-5315"0"0,-10-34-2794 0 0,1-1 0 0 0,0 1 0 0 0,0 0 0 0 0,0-1 0 0 0,1 1 1 0 0,0-1-1 0 0,0 0 0 0 0,0 0 0 0 0,1-1 0 0 0,8 8 0 0 0,-10-10-255 0 0,12 12-3560 0 0,-15-14 3629 0 0,1 1 1 0 0,-1-1-1 0 0,1 1 1 0 0,-1 0-1 0 0,1-1 1 0 0,-1 1-1 0 0,0 0 1 0 0,1 0-1 0 0,-1-1 0 0 0,0 1 1 0 0,0 0-1 0 0,1 0 1 0 0,-1 0-1 0 0,0-1 1 0 0,0 1-1 0 0,0 0 1 0 0,0 0-1 0 0,0 0 1 0 0,0-1-1 0 0,0 1 1 0 0,-1 1-1 0 0</inkml:trace>
  <inkml:trace contextRef="#ctx0" brushRef="#br0" timeOffset="1">12 210 6201 0 0,'-1'3'952'0'0,"-1"0"-1"0"0,1 0 1 0 0,0 0-1 0 0,1 0 1 0 0,-1 0-1 0 0,0 0 1 0 0,1 0-1 0 0,0 0 1 0 0,-1 0-1 0 0,1 1 1 0 0,1-1-1 0 0,0 5 1 0 0,-1-6-697 0 0,1 0 0 0 0,0 0 0 0 0,-1 0-1 0 0,1 0 1 0 0,0 0 0 0 0,0-1 0 0 0,0 1 0 0 0,0 0 0 0 0,1 0 0 0 0,-1-1 0 0 0,0 1-1 0 0,1-1 1 0 0,-1 0 0 0 0,1 1 0 0 0,2 1 0 0 0,0-1-414 0 0,1 0 1 0 0,-1 0-1 0 0,1 0 0 0 0,-1-1 0 0 0,1 0 1 0 0,-1 0-1 0 0,1 0 0 0 0,0 0 1 0 0,0 0-1 0 0,-1-1 0 0 0,1 0 0 0 0,0 0 1 0 0,0-1-1 0 0,0 1 0 0 0,5-2 1 0 0,-9 1 80 0 0,19-5-4111 0 0,-13-4-3158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7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 8322 0 0,'-19'-8'8192'0'0,"32"9"-7240"0"0,97 22 614 0 0,-18-2-4762 0 0,-31-16-6456 0 0,-44-5 5332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11891 0 0,'0'2'5800'0'0,"13"7"-3020"0"0,36 20-2428 0 0,3 3-240 0 0,-48-30-58 0 0,-1 0 0 0 0,1 1 1 0 0,0-1-1 0 0,-1 1 0 0 0,1 0 0 0 0,-1 0 0 0 0,0 1 1 0 0,0-1-1 0 0,0 1 0 0 0,-1-1 0 0 0,1 1 0 0 0,-1 0 0 0 0,0 0 1 0 0,2 5-1 0 0,-3-5 12 0 0,0 0 1 0 0,-1 0 0 0 0,0 0 0 0 0,0 0-1 0 0,0 0 1 0 0,0 0 0 0 0,-1 0 0 0 0,0 0-1 0 0,0 0 1 0 0,0 0 0 0 0,0 0 0 0 0,0 0-1 0 0,-1 0 1 0 0,0-1 0 0 0,1 1-1 0 0,-4 3 1 0 0,-2 5-148 0 0,0-1 0 0 0,0-1-1 0 0,-1 1 1 0 0,-16 14 0 0 0,-3-2-5895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9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40 5809 0 0,'-31'-11'1670'0'0,"30"11"-1285"0"0,-1 0-1 0 0,1-1 1 0 0,0 1 0 0 0,0-1 0 0 0,-1 0 0 0 0,1 1 0 0 0,0-1 0 0 0,0 0 0 0 0,0 0-1 0 0,0 0 1 0 0,0 1 0 0 0,0-1 0 0 0,0 0 0 0 0,0 0 0 0 0,0-1 0 0 0,1 1 0 0 0,-1 0 0 0 0,0 0-1 0 0,1 0 1 0 0,-1 0 0 0 0,0-2 0 0 0,1 2-307 0 0,1 0-1 0 0,-1 1 1 0 0,1-1-1 0 0,-1 1 1 0 0,1-1-1 0 0,-1 1 1 0 0,1-1-1 0 0,-1 1 1 0 0,1-1 0 0 0,-1 1-1 0 0,1 0 1 0 0,0-1-1 0 0,-1 1 1 0 0,1 0-1 0 0,0 0 1 0 0,-1-1-1 0 0,1 1 1 0 0,0 0-1 0 0,-1 0 1 0 0,1 0 0 0 0,0 0-1 0 0,0 0 1 0 0,-1 0-1 0 0,1 0 1 0 0,0 0-1 0 0,-1 0 1 0 0,1 0-1 0 0,0 0 1 0 0,0 1-1 0 0,24 1 269 0 0,-25-2-320 0 0,7 1 46 0 0,1 1 1 0 0,-1-1-1 0 0,0 2 0 0 0,0-1 0 0 0,-1 1 1 0 0,1 0-1 0 0,0 0 0 0 0,-1 0 1 0 0,0 1-1 0 0,1 0 0 0 0,8 8 0 0 0,-13-9-17 0 0,1 0 0 0 0,0 0 0 0 0,-1 0 0 0 0,1 1 0 0 0,-1-1 0 0 0,0 1 0 0 0,0-1-1 0 0,0 1 1 0 0,-1 0 0 0 0,1-1 0 0 0,-1 1 0 0 0,0 0 0 0 0,0 0 0 0 0,0 0 0 0 0,-1 0 0 0 0,1 0-1 0 0,-1 0 1 0 0,0 0 0 0 0,0 0 0 0 0,0 0 0 0 0,-1 0 0 0 0,-1 5 0 0 0,0 2-60 0 0,-1 0 1 0 0,0 0-1 0 0,-1-1 1 0 0,-6 11-1 0 0,9-17-32 0 0,-1-1 1 0 0,0 0-1 0 0,0 0 1 0 0,0 0-1 0 0,0 0 1 0 0,0 0-1 0 0,0-1 1 0 0,-1 1-1 0 0,0-1 0 0 0,1 1 1 0 0,-1-1-1 0 0,0 0 1 0 0,0 0-1 0 0,0 0 1 0 0,0 0-1 0 0,-6 1 1 0 0,9-2 28 0 0,-1-1 0 0 0,1 0-1 0 0,0 0 1 0 0,0 0 0 0 0,-1 1 0 0 0,1-1 0 0 0,0 0 0 0 0,0 0 0 0 0,-1 0 0 0 0,1 0 0 0 0,0 0 0 0 0,0 0 0 0 0,-1 0 0 0 0,1 0 0 0 0,0 0 0 0 0,0 0 0 0 0,-1 0 0 0 0,1 0 0 0 0,0 0 0 0 0,-1 0 0 0 0,1 0 0 0 0,0 0 0 0 0,0 0-1 0 0,-1 0 1 0 0,1 0 0 0 0,0 0 0 0 0,-1 0 0 0 0,1 0 0 0 0,0 0 0 0 0,0 0 0 0 0,-1-1 0 0 0,1 1 0 0 0,0 0 0 0 0,0 0 0 0 0,0 0 0 0 0,-1-1 0 0 0,1 1 0 0 0,0 0 0 0 0,0 0 0 0 0,0 0 0 0 0,-1-1 0 0 0,1 1 0 0 0,0 0-1 0 0,0 0 1 0 0,0-1 0 0 0,0 1 0 0 0,0 0 0 0 0,0 0 0 0 0,0-1 0 0 0,0 1 0 0 0,0 0 0 0 0,0-1 0 0 0,0 1 0 0 0,0 0 0 0 0,0 0 0 0 0,0-1 0 0 0,0 1 0 0 0,0-1 0 0 0,0 0 12 0 0,0 0 1 0 0,1 1-1 0 0,-1-1 1 0 0,1 0 0 0 0,-1 0-1 0 0,1 0 1 0 0,-1 0-1 0 0,1 1 1 0 0,0-1-1 0 0,0 0 1 0 0,-1 0-1 0 0,1 1 1 0 0,0-1 0 0 0,0 1-1 0 0,-1-1 1 0 0,3 0-1 0 0,16-6-27 0 0,1 1 0 0 0,26-5 0 0 0,1 0-3077 0 0,-2-5-5812 0 0,-38 13 4598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9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8874 0 0,'-1'3'8023'0'0,"2"6"-4297"0"0,6 23-2770 0 0,-6-29-262 0 0,12 65 55 0 0,3 15-1191 0 0,1-31-6401 0 0,-11-44-101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1:59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10450 0 0,'-10'41'8222'0'0,"6"-26"-6540"0"0,-2 7-2239 0 0,3-15 88 0 0,1 1 1 0 0,0 0-1 0 0,0-1 1 0 0,1 1-1 0 0,0 0 1 0 0,0 0 0 0 0,0 0-1 0 0,2 14 1 0 0,35-53-1430 0 0,9 3 2082 0 0,-42 26-510 0 0,0 1-1 0 0,0 0 1 0 0,1 0 0 0 0,-1 0 0 0 0,0 0-1 0 0,1 0 1 0 0,-1 0 0 0 0,0 1 0 0 0,1 0-1 0 0,-1-1 1 0 0,0 1 0 0 0,1 1 0 0 0,4 0-1 0 0,-3 1-1853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8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55 15779 0 0,'-3'1'275'0'0,"1"-1"0"0"0,0 1-1 0 0,0 0 1 0 0,-1 0-1 0 0,1 0 1 0 0,0 0-1 0 0,0 1 1 0 0,0-1-1 0 0,0 1 1 0 0,1-1 0 0 0,-1 1-1 0 0,0 0 1 0 0,0-1-1 0 0,1 1 1 0 0,-1 0-1 0 0,1 0 1 0 0,0 0 0 0 0,0 0-1 0 0,0 0 1 0 0,0 1-1 0 0,0-1 1 0 0,0 0-1 0 0,0 0 1 0 0,1 1 0 0 0,-1-1-1 0 0,1 0 1 0 0,-1 1-1 0 0,1 4 1 0 0,1-4-223 0 0,-1 1 0 0 0,1-1-1 0 0,0 1 1 0 0,0-1 0 0 0,1 1 0 0 0,-1-1 0 0 0,0 0 0 0 0,1 0 0 0 0,0 1 0 0 0,0-1 0 0 0,0 0 0 0 0,0-1 0 0 0,1 1-1 0 0,-1 0 1 0 0,1-1 0 0 0,-1 1 0 0 0,1-1 0 0 0,6 4 0 0 0,-6-4-49 0 0,0 0-1 0 0,0 0 1 0 0,0 0-1 0 0,1 0 1 0 0,-1 0 0 0 0,1-1-1 0 0,-1 0 1 0 0,1 1-1 0 0,0-1 1 0 0,0-1 0 0 0,-1 1-1 0 0,1 0 1 0 0,0-1-1 0 0,0 0 1 0 0,0 0 0 0 0,0 0-1 0 0,-1-1 1 0 0,1 1 0 0 0,0-1-1 0 0,0 0 1 0 0,-1 0-1 0 0,6-2 1 0 0,-5 1 9 0 0,-1 0-1 0 0,0 0 1 0 0,0-1-1 0 0,0 1 1 0 0,-1-1-1 0 0,1 0 1 0 0,0 0-1 0 0,-1 1 1 0 0,0-2-1 0 0,0 1 1 0 0,0 0-1 0 0,0 0 1 0 0,0-1 0 0 0,-1 1-1 0 0,1-1 1 0 0,-1 0-1 0 0,0 1 1 0 0,0-1-1 0 0,0 0 1 0 0,-1 1-1 0 0,1-1 1 0 0,-1-6-1 0 0,0 4 20 0 0,0 0 0 0 0,0 0 1 0 0,-1 0-1 0 0,1 0 0 0 0,-1 0 0 0 0,-1 0 0 0 0,1 0 0 0 0,-1 1 0 0 0,0-1 0 0 0,0 0 0 0 0,-6-9 0 0 0,6 13-94 0 0,1 0 0 0 0,0 0 0 0 0,-1 1 1 0 0,1-1-1 0 0,-1 0 0 0 0,1 1 0 0 0,-1 0 0 0 0,0-1 0 0 0,0 1 1 0 0,0 0-1 0 0,0 0 0 0 0,0 0 0 0 0,0 0 0 0 0,0 0 0 0 0,0 0 0 0 0,0 1 1 0 0,0-1-1 0 0,0 1 0 0 0,0-1 0 0 0,-1 1 0 0 0,1 0 0 0 0,0 0 0 0 0,0 0 1 0 0,-1 0-1 0 0,1 0 0 0 0,0 0 0 0 0,0 1 0 0 0,0-1 0 0 0,0 1 1 0 0,-1-1-1 0 0,1 1 0 0 0,0 0 0 0 0,0 0 0 0 0,-3 2 0 0 0,-6 3-1181 0 0,0 0-1 0 0,0 1 1 0 0,1 1-1 0 0,0 0 1 0 0,-13 13 0 0 0,14-12-1873 0 0,0 1 0 0 0,-13 20 0 0 0,9-8-1380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2:0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8290 0 0,'18'6'6351'0'0,"3"-7"-3324"0"0,25-10-2390 0 0,-13 2-215 0 0,-31 8-341 0 0,0 1 1 0 0,0 0 0 0 0,0-1-1 0 0,1 1 1 0 0,-1 0 0 0 0,0 0 0 0 0,0 0-1 0 0,0 1 1 0 0,0-1 0 0 0,0 0-1 0 0,0 1 1 0 0,1-1 0 0 0,-1 1-1 0 0,0 0 1 0 0,0 0 0 0 0,-1 0-1 0 0,1 0 1 0 0,0 0 0 0 0,0 0-1 0 0,0 0 1 0 0,-1 1 0 0 0,3 1 0 0 0,-1 1 180 0 0,0 1 1 0 0,-1-1-1 0 0,1 1 1 0 0,-1-1-1 0 0,0 1 1 0 0,0 0-1 0 0,1 7 1 0 0,9 20-3625 0 0,-11-29 2307 0 0,0-1 0 0 0,1 1 0 0 0,-1-1 0 0 0,1 1-1 0 0,0-1 1 0 0,0 0 0 0 0,0 1 0 0 0,0-1 0 0 0,4 2 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2:08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 5881 0 0,'-53'-5'13419'0'0,"98"6"-12491"0"0,28 7-791 0 0,-60-7-2990 0 0,-16-1 2858 0 0,0 0 0 0 0,0 0 0 0 0,1 0 0 0 0,-1 0 0 0 0,0 0-1 0 0,0 1 1 0 0,0-1 0 0 0,0 1 0 0 0,0 0 0 0 0,0 0 0 0 0,1 0 0 0 0,-1 0 0 0 0,0 0 0 0 0,1 1 0 0 0,-1-1 0 0 0,1 1 0 0 0,0 0 0 0 0,-1-1 0 0 0,1 1 0 0 0,0 0 0 0 0,0 1 0 0 0,0-1 0 0 0,0 0 0 0 0,0 1 0 0 0,1-1-1 0 0,-1 0 1 0 0,1 1 0 0 0,0 0 0 0 0,-1-1 0 0 0,1 1 0 0 0,0 0 0 0 0,1 0 0 0 0,-2 5 0 0 0,2-3 8 0 0,0-1 0 0 0,0 1 0 0 0,0 0 0 0 0,1-1 0 0 0,-1 1 0 0 0,1-1 0 0 0,0 1 0 0 0,1-1 0 0 0,-1 0 0 0 0,1 1 0 0 0,0-1 0 0 0,0 0 0 0 0,0 0 0 0 0,0 0 0 0 0,1-1 0 0 0,0 1 0 0 0,0 0 0 0 0,0-1 0 0 0,0 0 0 0 0,0 1 0 0 0,6 3 1 0 0,-1-2-986 0 0,0 1 0 0 0,1-1 0 0 0,-1 0 0 0 0,16 6 0 0 0,-22-11 760 0 0,0 1 1 0 0,-1 0 0 0 0,1 0-1 0 0,0-1 1 0 0,0 1 0 0 0,0-1-1 0 0,0 1 1 0 0,-1-1 0 0 0,1 0-1 0 0,0 0 1 0 0,0 0 0 0 0,0 0-1 0 0,0 0 1 0 0,0 0 0 0 0,0 0-1 0 0,0-1 1 0 0,0 1 0 0 0,0-1-1 0 0,-1 1 1 0 0,1-1 0 0 0,0 0-1 0 0,0 0 1 0 0,-1 0 0 0 0,1 0-1 0 0,0 0 1 0 0,-1 0 0 0 0,1 0-1 0 0,-1-1 1 0 0,3-2 0 0 0,1-3-3667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2:08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8458 0 0,'6'1'6031'0'0,"22"0"-4925"0"0,-10-1-580 0 0,10 0-3122 0 0,-24 0 1504 0 0,0 0 1 0 0,1-1-1 0 0,-1 1 1 0 0,0-1-1 0 0,0 0 1 0 0,1-1-1 0 0,4-1 1 0 0,-1-1-2142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2:0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7594 0 0,'-8'4'7173'0'0,"4"8"-4015"0"0,3 16-1962 0 0,1-26-926 0 0,1 15-334 0 0,0 1 0 0 0,6 20 0 0 0,0 2-3630 0 0,-5 0-5456 0 0,-1-31 5372 0 0</inkml:trace>
  <inkml:trace contextRef="#ctx0" brushRef="#br0" timeOffset="1">46 227 6185 0 0,'-13'9'7856'0'0,"3"8"-4468"0"0,-4 26-3148 0 0,9-26 84 0 0,1-1-2944 0 0,14-23-907 0 0,10-10 3480 0 0,-13 13 234 0 0,0 0-1 0 0,0 1 1 0 0,0 1 0 0 0,0-1 0 0 0,0 1 0 0 0,0 0 0 0 0,1 1 0 0 0,-1-1 0 0 0,10 1 0 0 0,21 0-5729 0 0,-32 1 865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2:09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 10442 0 0,'0'-1'230'0'0,"0"1"-1"0"0,0 0 1 0 0,0-1-1 0 0,0 1 1 0 0,0 0-1 0 0,0-1 0 0 0,0 1 1 0 0,-1-1-1 0 0,1 1 1 0 0,0 0-1 0 0,0-1 1 0 0,0 1-1 0 0,0 0 1 0 0,0-1-1 0 0,-1 1 1 0 0,1 0-1 0 0,0 0 1 0 0,0-1-1 0 0,-1 1 1 0 0,1 0-1 0 0,0 0 0 0 0,0-1 1 0 0,-1 1-1 0 0,1 0 1 0 0,0 0-1 0 0,-1 0 1 0 0,1-1-1 0 0,0 1 1 0 0,-1 0-1 0 0,1 0 1 0 0,0 0-1 0 0,-1 0 1 0 0,1 0-1 0 0,-1 0 1 0 0,1 0-1 0 0,0 0 0 0 0,-1 0 1 0 0,1 0-1 0 0,0 0 1 0 0,-1 0-1 0 0,1 0 1 0 0,0 0-1 0 0,-1 0 1 0 0,1 0-1 0 0,-1 0 1 0 0,-7 21 1828 0 0,2 31-3531 0 0,7-6-1514 0 0,8 0-3876 0 0,-9-48 6755 0 0,1 0 1 0 0,-1 1-1 0 0,0-1 0 0 0,1 0 1 0 0,-1 1-1 0 0,1-1 0 0 0,-1 1 0 0 0,1-1 1 0 0,0 1-1 0 0,0-1 0 0 0,0 1 0 0 0,0-1 1 0 0,0 1-1 0 0,0 0 0 0 0,0 0 1 0 0,0-1-1 0 0,2 0 0 0 0,25-21 2685 0 0,7 16-1794 0 0,-30 7-1077 0 0,-1 0 0 0 0,0-1-1 0 0,1 0 1 0 0,-1 0 0 0 0,0 0-1 0 0,0 0 1 0 0,5-2 0 0 0,-9 2 139 0 0,1 1 0 0 0,-1 0 1 0 0,0 0-1 0 0,1-1 1 0 0,-1 1-1 0 0,0 0 1 0 0,1-1-1 0 0,-1 1 0 0 0,0 0 1 0 0,0-1-1 0 0,1 1 1 0 0,-1 0-1 0 0,0-1 0 0 0,0 1 1 0 0,0-1-1 0 0,1 1 1 0 0,-1-1-1 0 0,0 1 1 0 0,0 0-1 0 0,0-1 0 0 0,0 1 1 0 0,0-1-1 0 0,0 1 1 0 0,0-1-1 0 0,0 1 0 0 0,0-1 1 0 0,0 1-1 0 0,0-1 1 0 0,0 1-1 0 0,0 0 0 0 0,0-1 1 0 0,-1 1-1 0 0,1-1 1 0 0,0 0-1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2:09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6841 0 0,'21'-5'7727'0'0,"1"5"-5740"0"0,-3 0-4838 0 0,-1-4-4116 0 0,-13 2 3119 0 0</inkml:trace>
  <inkml:trace contextRef="#ctx0" brushRef="#br0" timeOffset="1">104 1 7114 0 0,'-8'3'7859'0'0,"8"-3"-7640"0"0,-4 15 3521 0 0,5 21-2079 0 0,-1-29-956 0 0,0 1-876 0 0,5 49 1324 0 0,4-31-2487 0 0,-9-24 969 0 0,1-1 0 0 0,0 1 0 0 0,0-1-1 0 0,0 0 1 0 0,0 0 0 0 0,0 0 0 0 0,0 0 0 0 0,0 1 0 0 0,0-1 0 0 0,0 0-1 0 0,1-1 1 0 0,-1 1 0 0 0,2 1 0 0 0,-2-2 85 0 0,-1 0 1 0 0,0 0-1 0 0,1 0 0 0 0,-1 0 0 0 0,1 0 1 0 0,-1 0-1 0 0,1 0 0 0 0,-1 0 0 0 0,1 0 1 0 0,-1 0-1 0 0,1 0 0 0 0,-1 0 0 0 0,1 0 1 0 0,-1 0-1 0 0,1-1 0 0 0,-1 1 0 0 0,0 0 1 0 0,1 0-1 0 0,-1-1 0 0 0,1 1 0 0 0,-1 0 1 0 0,0-1-1 0 0,1 1 0 0 0,-1 0 0 0 0,0-1 1 0 0,1 1-1 0 0,-1 0 0 0 0,0-1 0 0 0,0 1 1 0 0,1-1-1 0 0,-1 1 0 0 0,0 0 0 0 0,0-1 1 0 0,4-4-3331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2:0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4729 0 0,'1'-11'10411'0'0,"1"27"-6736"0"0,0 1-3966 0 0,0 26 742 0 0,-1 14-3732 0 0,-1-1-4705 0 0,0-38 3463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2:1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91 4873 0 0,'-1'0'455'0'0,"0"-1"1"0"0,0 1-1 0 0,0 0 0 0 0,0-1 1 0 0,0 1-1 0 0,0 0 0 0 0,0 0 1 0 0,0 0-1 0 0,0 0 0 0 0,0 0 1 0 0,0 0-1 0 0,0 0 0 0 0,0 0 1 0 0,0 0-1 0 0,0 0 0 0 0,0 1 1 0 0,0-1-1 0 0,0 0 0 0 0,0 1 1 0 0,1-1-1 0 0,-1 1 0 0 0,0-1 1 0 0,0 1-1 0 0,-1 0 0 0 0,-10 5 2050 0 0,11-6-2500 0 0,1 0-1 0 0,0 1 0 0 0,0-1 0 0 0,-1 0 1 0 0,1 0-1 0 0,0 0 0 0 0,0 0 0 0 0,-1 0 0 0 0,1 0 1 0 0,0 0-1 0 0,0 0 0 0 0,-1 0 0 0 0,1 0 1 0 0,0 0-1 0 0,0-1 0 0 0,-1 1 0 0 0,1 0 1 0 0,0 0-1 0 0,0 0 0 0 0,-1 0 0 0 0,1 0 0 0 0,0 0 1 0 0,0 0-1 0 0,-1-1 0 0 0,1 1 0 0 0,0 0 1 0 0,0 0-1 0 0,0 0 0 0 0,0-1 0 0 0,-1 1 1 0 0,1 0-1 0 0,0 0 0 0 0,0 0 0 0 0,0-1 0 0 0,0 1 1 0 0,0 0-1 0 0,0 0 0 0 0,-1-1 0 0 0,0-15-57 0 0,6-14-9 0 0,-3 27 69 0 0,0-1 1 0 0,1 1 0 0 0,-1-1-1 0 0,1 1 1 0 0,0 0 0 0 0,-1 0-1 0 0,1 0 1 0 0,1 1 0 0 0,-1-1-1 0 0,0 1 1 0 0,1-1 0 0 0,-1 1-1 0 0,8-3 1 0 0,-9 4 10 0 0,0 0-1 0 0,0 0 1 0 0,0 0-1 0 0,0 1 1 0 0,0-1-1 0 0,0 0 1 0 0,0 1-1 0 0,0 0 1 0 0,0-1-1 0 0,1 1 1 0 0,-1 0-1 0 0,0 0 1 0 0,0 0-1 0 0,0 1 1 0 0,0-1-1 0 0,0 0 1 0 0,0 1-1 0 0,0 0 1 0 0,0-1-1 0 0,0 1 1 0 0,0 0-1 0 0,0 0 1 0 0,0 0-1 0 0,0 0 0 0 0,0 0 1 0 0,-1 0-1 0 0,1 1 1 0 0,2 2-1 0 0,-2-3 11 0 0,-1 1-1 0 0,0-1 1 0 0,0 1-1 0 0,-1 0 1 0 0,1-1-1 0 0,0 1 0 0 0,0 0 1 0 0,-1 0-1 0 0,1 0 1 0 0,-1-1-1 0 0,0 1 0 0 0,1 0 1 0 0,-1 0-1 0 0,0 0 1 0 0,0 0-1 0 0,0 0 0 0 0,-1-1 1 0 0,1 1-1 0 0,0 0 1 0 0,-1 0-1 0 0,1 0 0 0 0,-1 0 1 0 0,1-1-1 0 0,-1 1 1 0 0,0 0-1 0 0,0 0 0 0 0,0-1 1 0 0,0 1-1 0 0,0-1 1 0 0,-2 3-1 0 0,0 0 43 0 0,0-1 0 0 0,0 1 0 0 0,0-1 0 0 0,-1 0 0 0 0,1 0 0 0 0,-1 0 0 0 0,0-1 0 0 0,0 1 0 0 0,0-1 0 0 0,-9 4-1 0 0,-1 0-395 0 0,15-4-518 0 0,26-4-1579 0 0,-6 1 753 0 0,-20 1 1421 0 0,-1 0 0 0 0,1 0 1 0 0,0 0-1 0 0,-1 0 0 0 0,1 0 0 0 0,0 0 1 0 0,-1 0-1 0 0,1 0 0 0 0,0 0 1 0 0,-1 0-1 0 0,1 0 0 0 0,0 0 0 0 0,-1 0 1 0 0,1 0-1 0 0,0-1 0 0 0,-1 1 1 0 0,1 0-1 0 0,0 0 0 0 0,-1-1 0 0 0,1 1 1 0 0,-1-1-1 0 0,1 1 0 0 0,-1 0 1 0 0,1-1-1 0 0,-1 1 0 0 0,1-1 0 0 0,0 0 1 0 0,2-4-1433 0 0,6 3-2750 0 0</inkml:trace>
  <inkml:trace contextRef="#ctx0" brushRef="#br0" timeOffset="1">262 58 11963 0 0,'4'-4'9001'0'0,"-4"5"-8880"0"0,0 0-186 0 0,1 0-231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 12123 0 0,'-2'5'865'0'0,"0"0"1"0"0,1 1 0 0 0,0-1 0 0 0,0 1 0 0 0,0-1 0 0 0,1 1-1 0 0,-1-1 1 0 0,1 1 0 0 0,1 6 0 0 0,0-5-782 0 0,1 0 0 0 0,-1 0 0 0 0,1 0 1 0 0,0 0-1 0 0,1 0 0 0 0,0 0 0 0 0,0-1 0 0 0,0 1 0 0 0,1-1 1 0 0,6 9-1 0 0,-7-11-47 0 0,0 0 1 0 0,1-1-1 0 0,-1 1 1 0 0,1-1-1 0 0,0 0 1 0 0,0 0-1 0 0,0 0 1 0 0,1 0 0 0 0,5 2-1 0 0,-6-3-72 0 0,0 0 0 0 0,0-1 0 0 0,1 1 0 0 0,-1-1 0 0 0,1 0 0 0 0,-1-1 0 0 0,1 1 1 0 0,-1-1-1 0 0,1 1 0 0 0,0-1 0 0 0,-1-1 0 0 0,1 1 0 0 0,-1-1 0 0 0,1 0 0 0 0,-1 0 0 0 0,1 0 0 0 0,-1 0 0 0 0,0-1 0 0 0,1 0 0 0 0,-1 0 0 0 0,0 0 0 0 0,0 0 1 0 0,0-1-1 0 0,-1 1 0 0 0,6-5 0 0 0,-5 3-21 0 0,0-1 0 0 0,0 1 0 0 0,0-1 0 0 0,-1 0 0 0 0,0 0 0 0 0,0 0 0 0 0,0 0 0 0 0,0 0 0 0 0,-1-1 0 0 0,0 1 0 0 0,0-1 0 0 0,-1 0 0 0 0,1 1 0 0 0,-1-1 0 0 0,0 0 0 0 0,-1 0 0 0 0,0 0 0 0 0,1 0 0 0 0,-2-8 0 0 0,0 12-132 0 0,1-1 0 0 0,0 1 0 0 0,-1 0 0 0 0,1 0 0 0 0,-1 0 0 0 0,0-1 0 0 0,0 1 0 0 0,0 0 0 0 0,0 0 0 0 0,0 0 0 0 0,0 0 0 0 0,0 1 0 0 0,-1-1 0 0 0,-2-3 0 0 0,2 3-472 0 0,0 1 0 0 0,-1-1 1 0 0,1 1-1 0 0,-1-1 0 0 0,1 1 0 0 0,-1 0 0 0 0,1 0 0 0 0,-1 0 0 0 0,0 0 0 0 0,1 0 0 0 0,-5 0 0 0 0,-11-1-4942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5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9362 0 0,'49'3'9318'0'0,"-29"-1"-8680"0"0,35-2 1 0 0,-49 0-1152 0 0,0-1-1 0 0,-1 0 1 0 0,1 0-1 0 0,0 0 1 0 0,-1-1-1 0 0,0 0 1 0 0,1 0-1 0 0,-1 0 0 0 0,0-1 1 0 0,9-6-1 0 0,-13 9 153 0 0,0-1 0 0 0,0 0-1 0 0,0 0 1 0 0,0 0 0 0 0,0 0 0 0 0,-1 0-1 0 0,1 0 1 0 0,0 0 0 0 0,0 0-1 0 0,-1 0 1 0 0,1 0 0 0 0,-1 0-1 0 0,1 0 1 0 0,-1-1 0 0 0,1 1 0 0 0,-1 0-1 0 0,0 0 1 0 0,0-1 0 0 0,1 1-1 0 0,-1 0 1 0 0,0 0 0 0 0,0-1 0 0 0,-1-2-1 0 0,2-4-3547 0 0</inkml:trace>
  <inkml:trace contextRef="#ctx0" brushRef="#br0" timeOffset="1">96 0 10242 0 0,'-2'2'664'0'0,"0"-1"0"0"0,1 0 1 0 0,-1 1-1 0 0,1 0 0 0 0,-1-1 0 0 0,1 1 0 0 0,0 0 0 0 0,0-1 0 0 0,0 1 0 0 0,0 0 1 0 0,0 0-1 0 0,0 0 0 0 0,0 2 0 0 0,-5 35 1638 0 0,5-28-2386 0 0,2 1-1 0 0,0-1 0 0 0,0 1 0 0 0,4 14 0 0 0,-4-23-120 0 0,0 1 0 0 0,1 0 0 0 0,-1-1 0 0 0,1 1 1 0 0,0-1-1 0 0,0 1 0 0 0,0-1 0 0 0,1 0 0 0 0,-1 0 0 0 0,1 0 0 0 0,4 5 0 0 0,-4-6-656 0 0,-1-1 1 0 0,0 1-1 0 0,1 0 0 0 0,0-1 0 0 0,-1 1 0 0 0,1-1 0 0 0,0 0 0 0 0,0 0 0 0 0,5 1 0 0 0,2-1-5320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64 12003 0 0,'-14'-4'6666'0'0,"11"-3"-2710"0"0,4 5-3781 0 0,0 1 0 0 0,0-1 0 0 0,0 1 0 0 0,0 0 0 0 0,0-1 0 0 0,1 1 0 0 0,-1 0 0 0 0,0 0 0 0 0,1 0 0 0 0,-1 0 0 0 0,1 0 0 0 0,2-1 0 0 0,54-23-718 0 0,-53 23 556 0 0,0 0-1 0 0,-1 0 1 0 0,1 1-1 0 0,1 0 0 0 0,-1 0 1 0 0,0 0-1 0 0,0 1 1 0 0,0 0-1 0 0,0 0 1 0 0,1 0-1 0 0,-1 0 1 0 0,0 1-1 0 0,0 0 1 0 0,7 2-1 0 0,-8-1-8 0 0,-1 0 0 0 0,1 0 0 0 0,0 0 1 0 0,-1 1-1 0 0,1-1 0 0 0,-1 1 0 0 0,0 0 0 0 0,0 0 0 0 0,0 1 0 0 0,0-1 1 0 0,0 1-1 0 0,-1-1 0 0 0,0 1 0 0 0,0 0 0 0 0,0 0 0 0 0,0 0 0 0 0,2 6 1 0 0,15 52-1766 0 0,-17-19-5078 0 0,-10-61-7260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8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9690 0 0,'1'2'907'0'0,"0"0"0"0"0,1-1 1 0 0,-1 1-1 0 0,1 0 0 0 0,-1-1 0 0 0,1 1 0 0 0,0-1 0 0 0,0 0 0 0 0,0 1 1 0 0,3 1-1 0 0,26 7 3700 0 0,39-7-3350 0 0,-42-3-586 0 0,37 5-456 0 0,-5 0-3655 0 0,-20-4-6323 0 0,-29-1 2116 0 0</inkml:trace>
  <inkml:trace contextRef="#ctx0" brushRef="#br0" timeOffset="1">345 1 16291 0 0,'0'30'4492'0'0,"0"27"178"0"0,1 0-3805 0 0,1-36-2654 0 0,0 0 1 0 0,1 0 0 0 0,8 26-1 0 0,-11-47 1551 0 0,1 1 1 0 0,-1-1-1 0 0,0 1 0 0 0,0-1 0 0 0,0 1 1 0 0,1-1-1 0 0,-1 0 0 0 0,0 1 0 0 0,0-1 0 0 0,0 1 1 0 0,0-1-1 0 0,0 1 0 0 0,0-1 0 0 0,0 1 1 0 0,0-1-1 0 0,0 1 0 0 0,0-1 0 0 0,0 1 1 0 0,0-1-1 0 0,0 0 0 0 0,-1 1 0 0 0,1-1 1 0 0,0 1-1 0 0,0-1 0 0 0,-1 1 0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6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12595 0 0,'-1'25'7662'0'0,"0"1"-3897"0"0,0 1-4142 0 0,5 56 0 0 0,-5-85 242 0 0,1 0 1 0 0,0 0 0 0 0,1 0-1 0 0,-1 0 1 0 0,0 0-1 0 0,0 1 1 0 0,1-1 0 0 0,-1 0-1 0 0,1 0 1 0 0,0 0-1 0 0,0 0 1 0 0,-1 1 0 0 0,1-1-1 0 0,0 0 1 0 0,0 1 0 0 0,1-1-1 0 0,-1 1 1 0 0,0-1-1 0 0,0 1 1 0 0,1 0 0 0 0,-1-1-1 0 0,1 1 1 0 0,-1 0 0 0 0,1 0-1 0 0,0 0 1 0 0,2-1-1 0 0,7-4-208 0 0,0 1 0 0 0,0 0 0 0 0,16-3 0 0 0,3-3-3646 0 0,-27 9 3102 0 0,1 0 0 0 0,-1 0 1 0 0,1-1-1 0 0,-1 1 1 0 0,0-1-1 0 0,0 0 0 0 0,0 0 1 0 0,5-6-1 0 0,-1-11-460 0 0,-7 19 1474 0 0,0 0 0 0 0,0 0 1 0 0,0 0-1 0 0,0 0 1 0 0,0 0-1 0 0,0 0 0 0 0,-1 0 1 0 0,1 0-1 0 0,0 0 1 0 0,-1 0-1 0 0,1 0 1 0 0,-1 1-1 0 0,1-1 0 0 0,-1 0 1 0 0,1 0-1 0 0,-1 0 1 0 0,0 1-1 0 0,1-1 1 0 0,-3-2 996 0 0,2 3-982 0 0,1 0 1 0 0,0 0-1 0 0,0 0 1 0 0,0-1-1 0 0,0 1 1 0 0,-1 0-1 0 0,1 0 1 0 0,0 0-1 0 0,0 0 0 0 0,0 0 1 0 0,-1 0-1 0 0,1 0 1 0 0,0 0-1 0 0,0 0 1 0 0,0 0-1 0 0,-1 0 1 0 0,1 0-1 0 0,0 0 0 0 0,0 0 1 0 0,0 0-1 0 0,-1 0 1 0 0,1 0-1 0 0,0 0 1 0 0,0 0-1 0 0,-2 2 1282 0 0,2-2-1281 0 0,-4 12 3339 0 0,2 15-862 0 0,2-26-2502 0 0,0 19 31 0 0,2 53 785 0 0,-1-67-1437 0 0,0 0 0 0 0,0 0 0 0 0,0 0 0 0 0,1 0 0 0 0,0-1 0 0 0,0 1 0 0 0,0-1 0 0 0,1 1 0 0 0,5 8 0 0 0,3-5-5197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7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11 12875 0 0,'-7'1'490'0'0,"1"1"0"0"0,0 1 0 0 0,-1-1 0 0 0,1 1 0 0 0,0 0 0 0 0,1 0 1 0 0,-1 1-1 0 0,0-1 0 0 0,1 1 0 0 0,0 1 0 0 0,0-1 0 0 0,0 1 0 0 0,-7 8 0 0 0,10-8-395 0 0,-1-1 0 0 0,1 1 0 0 0,-1 1 1 0 0,1-1-1 0 0,0 0 0 0 0,1 0 0 0 0,0 1 0 0 0,0-1 0 0 0,0 1 0 0 0,0-1 0 0 0,1 1 0 0 0,0-1 0 0 0,0 1 0 0 0,0-1 0 0 0,1 1 0 0 0,2 8 1 0 0,-3-10-167 0 0,1 0 1 0 0,0 0-1 0 0,1 0 1 0 0,-1 0 0 0 0,1 0-1 0 0,0 0 1 0 0,0-1-1 0 0,0 1 1 0 0,0-1-1 0 0,0 1 1 0 0,1-1 0 0 0,0 0-1 0 0,-1 0 1 0 0,1 0-1 0 0,0 0 1 0 0,1-1 0 0 0,-1 1-1 0 0,4 1 1 0 0,-5-3-6 0 0,-1 0 0 0 0,1-1 0 0 0,-1 1 0 0 0,1 0 0 0 0,0-1 0 0 0,0 0 1 0 0,-1 1-1 0 0,1-1 0 0 0,0 0 0 0 0,0 0 0 0 0,0 0 0 0 0,-1 0 0 0 0,1 0 0 0 0,0 0 0 0 0,0-1 1 0 0,-1 1-1 0 0,4-1 0 0 0,-3-1 21 0 0,0 1 0 0 0,1 0 0 0 0,-1-1 0 0 0,0 0 0 0 0,0 1 0 0 0,0-1 0 0 0,0 0 1 0 0,0 0-1 0 0,0 0 0 0 0,0 0 0 0 0,-1 0 0 0 0,1-1 0 0 0,-1 1 0 0 0,2-4 0 0 0,1-2-77 0 0,-2 0 0 0 0,1 1 0 0 0,-1-1 0 0 0,-1 0 1 0 0,1 0-1 0 0,-1 0 0 0 0,-1 0 0 0 0,0 0 0 0 0,0-1 0 0 0,0 1 0 0 0,-1 0 0 0 0,-3-15 0 0 0,1 8-616 0 0,2 0-1 0 0,0-22 0 0 0,1 36 655 0 0,0 1 0 0 0,-1-1 0 0 0,1 0 0 0 0,1 1 0 0 0,-1-1 0 0 0,0 1 0 0 0,0-1 0 0 0,0 0 0 0 0,0 1 0 0 0,0-1 0 0 0,0 1-1 0 0,1-1 1 0 0,-1 0 0 0 0,0 1 0 0 0,1-1 0 0 0,-1 1 0 0 0,0-1 0 0 0,1 1 0 0 0,-1-1 0 0 0,0 1 0 0 0,1 0 0 0 0,-1-1 0 0 0,1 1 0 0 0,-1-1 0 0 0,1 1-1 0 0,-1 0 1 0 0,1-1 0 0 0,-1 1 0 0 0,2-1 0 0 0,-1 1 177 0 0,0 0 0 0 0,0 0 0 0 0,1 0 0 0 0,-1 1 0 0 0,0-1 0 0 0,0 0 0 0 0,0 0 0 0 0,0 0-1 0 0,1 1 1 0 0,-1-1 0 0 0,0 1 0 0 0,0-1 0 0 0,0 1 0 0 0,1 0 0 0 0,2 1 645 0 0,-1 0 0 0 0,0 1 1 0 0,0-1-1 0 0,0 0 0 0 0,0 1 0 0 0,-1 0 0 0 0,1 0 1 0 0,-1 0-1 0 0,4 4 0 0 0,-2 5-123 0 0,0 0 0 0 0,-1 1 0 0 0,0-1-1 0 0,1 20 1 0 0,-3-20-705 0 0,1 1 0 0 0,1-1 0 0 0,0 0 0 0 0,6 17-1 0 0,-9-29 56 0 0,0 0-1 0 0,0 0 1 0 0,0 0-1 0 0,0 0 1 0 0,0 1-1 0 0,0-1 1 0 0,0 0-1 0 0,0 0 1 0 0,0 0-1 0 0,0 0 1 0 0,0 1-1 0 0,1-1 0 0 0,-1 0 1 0 0,0 0-1 0 0,0 0 1 0 0,0 0-1 0 0,0 0 1 0 0,0 0-1 0 0,0 0 1 0 0,0 1-1 0 0,1-1 1 0 0,-1 0-1 0 0,0 0 1 0 0,0 0-1 0 0,0 0 1 0 0,0 0-1 0 0,0 0 0 0 0,1 0 1 0 0,-1 0-1 0 0,0 0 1 0 0,0 0-1 0 0,0 0 1 0 0,0 0-1 0 0,1 0 1 0 0,-1 0-1 0 0,0 0 1 0 0,0 0-1 0 0,0 0 1 0 0,0 0-1 0 0,1 0 1 0 0,-1 0-1 0 0,0 0 0 0 0,0 0 1 0 0,0 0-1 0 0,0 0 1 0 0,0 0-1 0 0,1 0 1 0 0,-1 0-1 0 0,0 0 1 0 0,0-1-1 0 0,7-10-959 0 0,6-24 749 0 0,-11 28 73 0 0,2-6 99 0 0,16-35 19 0 0,-19 45 42 0 0,0 1 1 0 0,0 0-1 0 0,1-1 0 0 0,-1 1 1 0 0,1 0-1 0 0,0 0 0 0 0,-1 0 1 0 0,1 0-1 0 0,0 0 0 0 0,0 1 1 0 0,0-1-1 0 0,1 1 0 0 0,-1-1 1 0 0,0 1-1 0 0,0 0 0 0 0,3-2 0 0 0,-4 3-52 0 0,-1 0 0 0 0,0 0 0 0 0,1 0 0 0 0,-1 0 0 0 0,0 0 0 0 0,1 0 0 0 0,-1 0-1 0 0,1-1 1 0 0,-1 1 0 0 0,0 0 0 0 0,1 0 0 0 0,-1 1 0 0 0,0-1 0 0 0,1 0 0 0 0,-1 0-1 0 0,0 0 1 0 0,1 0 0 0 0,-1 0 0 0 0,1 0 0 0 0,-1 0 0 0 0,0 0 0 0 0,1 1 0 0 0,-1-1-1 0 0,0 0 1 0 0,0 0 0 0 0,1 1 0 0 0,-1-1 0 0 0,0 0 0 0 0,1 0 0 0 0,-1 1 0 0 0,0-1-1 0 0,0 0 1 0 0,0 0 0 0 0,1 1 0 0 0,-1-1 0 0 0,0 1 0 0 0,1 17-2374 0 0,-11 17-974 0 0,-16 5 1235 0 0,22-35 2742 0 0,-1 1 0 0 0,1 0 0 0 0,0 0 0 0 0,1 0 0 0 0,-4 8 1 0 0,7-13-307 0 0,0 0 1 0 0,-1 0-1 0 0,1 0 1 0 0,0 0-1 0 0,0 0 1 0 0,0 0-1 0 0,0 0 1 0 0,0 0 0 0 0,0 0-1 0 0,0 0 1 0 0,0 0-1 0 0,0 0 1 0 0,1-1-1 0 0,-1 1 1 0 0,0 0 0 0 0,1 0-1 0 0,-1 0 1 0 0,0 0-1 0 0,1 0 1 0 0,-1 0-1 0 0,1-1 1 0 0,-1 1-1 0 0,1 0 1 0 0,0 0 0 0 0,2 1 24 0 0,-1 0 1 0 0,0 0-1 0 0,1 0 1 0 0,-1 0 0 0 0,1 0-1 0 0,0-1 1 0 0,5 3-1 0 0,-3-2-561 0 0,1 0 0 0 0,-1 0 0 0 0,1-1 0 0 0,0 0-1 0 0,0 0 1 0 0,-1 0 0 0 0,13 0 0 0 0,-16-2-410 0 0,1 1 0 0 0,0-1 0 0 0,-1 0 0 0 0,1 0 0 0 0,-1 0 0 0 0,1 0 0 0 0,-1 0 0 0 0,0 0 0 0 0,1-1 0 0 0,2-2 0 0 0,4-4-4652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7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 9914 0 0,'5'-7'5366'0'0,"10"2"-3788"0"0,13 1-1376 0 0,-8 0 177 0 0,-19 3-437 0 0,-11 4-687 0 0,6-2 756 0 0,1 0 0 0 0,0 0 0 0 0,0 0 1 0 0,0 1-1 0 0,0-1 0 0 0,0 1 1 0 0,1-1-1 0 0,-1 1 0 0 0,0 0 1 0 0,1 0-1 0 0,-1 1 0 0 0,1-1 1 0 0,0 0-1 0 0,0 1 0 0 0,0-1 1 0 0,0 1-1 0 0,0 0 0 0 0,0 0 0 0 0,1 0 1 0 0,0 0-1 0 0,-1 0 0 0 0,1 0 1 0 0,0 0-1 0 0,0 0 0 0 0,1 0 1 0 0,-1 0-1 0 0,1 1 0 0 0,-1-1 1 0 0,1 0-1 0 0,0 0 0 0 0,0 1 0 0 0,0-1 1 0 0,1 0-1 0 0,-1 0 0 0 0,1 1 1 0 0,0-1-1 0 0,0 0 0 0 0,0 0 1 0 0,0 0-1 0 0,1 0 0 0 0,-1 0 1 0 0,1 0-1 0 0,0-1 0 0 0,-1 1 1 0 0,1 0-1 0 0,0-1 0 0 0,1 1 0 0 0,-1-1 1 0 0,0 0-1 0 0,1 0 0 0 0,3 3 1 0 0,-4-4 39 0 0,-1 0 1 0 0,1 0-1 0 0,0 0 1 0 0,0-1-1 0 0,0 1 1 0 0,0 0-1 0 0,0-1 1 0 0,0 1-1 0 0,0-1 1 0 0,0 0-1 0 0,0 0 1 0 0,0 0-1 0 0,0 0 1 0 0,0 0-1 0 0,0 0 1 0 0,0 0-1 0 0,0-1 1 0 0,0 1-1 0 0,3-2 1 0 0,16-1 787 0 0,-21 3-820 0 0,1 1 0 0 0,-1-1-1 0 0,0 0 1 0 0,0 0-1 0 0,1 1 1 0 0,-1-1-1 0 0,0 0 1 0 0,0 1 0 0 0,1-1-1 0 0,-1 0 1 0 0,0 1-1 0 0,0-1 1 0 0,0 0-1 0 0,0 1 1 0 0,0-1 0 0 0,0 0-1 0 0,1 1 1 0 0,-1-1-1 0 0,0 1 1 0 0,0-1 0 0 0,0 0-1 0 0,0 1 1 0 0,0-1-1 0 0,-1 1 1 0 0,1-1-1 0 0,0 0 1 0 0,0 1 0 0 0,0-1-1 0 0,0 0 1 0 0,0 1-1 0 0,0-1 1 0 0,-1 0-1 0 0,1 1 1 0 0,0-1 0 0 0,0 0-1 0 0,0 1 1 0 0,-1-1-1 0 0,1 0 1 0 0,0 0-1 0 0,0 1 1 0 0,-1-1 0 0 0,-8 16-170 0 0,2-9 49 0 0,0 0-1 0 0,-1-1 1 0 0,-15 10 0 0 0,17-12 127 0 0,0 0 1 0 0,0 0-1 0 0,0 0 1 0 0,1 1-1 0 0,0 0 0 0 0,0 0 1 0 0,0 0-1 0 0,-7 11 1 0 0,12-16-17 0 0,-1 1 0 0 0,1-1 0 0 0,0 0 0 0 0,0 1 0 0 0,0-1 0 0 0,0 0 0 0 0,-1 1 0 0 0,1-1 0 0 0,0 1 0 0 0,0-1 0 0 0,0 1 0 0 0,0-1 0 0 0,0 0 0 0 0,0 1 0 0 0,0-1 0 0 0,0 1 0 0 0,0-1 0 0 0,0 0 0 0 0,1 1 0 0 0,-1-1 0 0 0,0 1 0 0 0,0-1 0 0 0,0 0 0 0 0,0 1 1 0 0,1-1-1 0 0,-1 1 0 0 0,0-1 0 0 0,0 0 0 0 0,1 1 0 0 0,-1-1 0 0 0,0 0 0 0 0,0 0 0 0 0,1 1 0 0 0,-1-1 0 0 0,1 0 0 0 0,19 8 340 0 0,22-5-212 0 0,-37-3-149 0 0,1 0-557 0 0,0 0 1 0 0,0 0-1 0 0,0-1 1 0 0,1 1-1 0 0,7-4 0 0 0,-12 4-117 0 0,0-1 0 0 0,0 0 0 0 0,1 0 0 0 0,-1 0 0 0 0,-1 0 0 0 0,1-1 0 0 0,0 1 0 0 0,0-1 0 0 0,0 1 0 0 0,-1-1 0 0 0,3-2 0 0 0,4-6-4747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8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9178 0 0,'-6'14'2744'0'0,"1"1"0"0"0,-5 21 0 0 0,-7 70-4732 0 0,11-66 594 0 0,5-28 1334 0 0,1 1 0 0 0,0-1 0 0 0,1 1-1 0 0,0-1 1 0 0,4 18 0 0 0,-4-34 406 0 0,-1 0 1 0 0,1-1-1 0 0,0 1 1 0 0,-1 0-1 0 0,2 0 0 0 0,-1 0 1 0 0,1 0-1 0 0,-1 0 1 0 0,1 0-1 0 0,0 0 0 0 0,0 0 1 0 0,1 1-1 0 0,4-7 1 0 0,-5 8-198 0 0,-1 1 0 0 0,0-1 0 0 0,1 0 0 0 0,0 1 0 0 0,-1-1 0 0 0,1 1 0 0 0,0 0 0 0 0,0-1 0 0 0,0 1 0 0 0,0 0 0 0 0,0 0 0 0 0,0 0-1 0 0,2 0 1 0 0,-3 1-69 0 0,0 0 0 0 0,0 0 0 0 0,1 0-1 0 0,-1 0 1 0 0,0 0 0 0 0,0 0-1 0 0,0 0 1 0 0,0 1 0 0 0,0-1-1 0 0,1 0 1 0 0,-1 1 0 0 0,0-1-1 0 0,0 0 1 0 0,0 1 0 0 0,0 0 0 0 0,0-1-1 0 0,0 1 1 0 0,0 0 0 0 0,-1-1-1 0 0,1 1 1 0 0,0 0 0 0 0,0 0-1 0 0,0 0 1 0 0,-1 0 0 0 0,1 0-1 0 0,0 1 1 0 0,1 0-62 0 0,-1 0-1 0 0,0 1 1 0 0,0-1-1 0 0,0 0 1 0 0,0 0-1 0 0,0 1 1 0 0,0-1-1 0 0,-1 1 1 0 0,1-1-1 0 0,-1 1 1 0 0,1-1-1 0 0,-1 1 1 0 0,0-1-1 0 0,0 1 0 0 0,0-1 1 0 0,-1 1-1 0 0,1-1 1 0 0,-1 1-1 0 0,1-1 1 0 0,-1 0-1 0 0,0 1 1 0 0,0-1-1 0 0,0 0 1 0 0,0 1-1 0 0,0-1 1 0 0,0 0-1 0 0,-1 0 1 0 0,1 0-1 0 0,-1 0 1 0 0,1 0-1 0 0,-1 0 1 0 0,0-1-1 0 0,0 1 1 0 0,0 0-1 0 0,0-1 1 0 0,-3 2-1 0 0,0 1-281 0 0,-1 0 0 0 0,1 0 0 0 0,-1-1 0 0 0,0 0 1 0 0,0 0-1 0 0,0 0 0 0 0,0-1 0 0 0,-11 3 0 0 0,81-3 43 0 0,-22-11-5571 0 0,-33 7 1817 0 0,3 4-2382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8365 0 11298 0 0,'-18'11'1101'0'0,"1"0"-1"0"0,-1 1 1 0 0,2 1-1 0 0,-16 15 1 0 0,13-11-585 0 0,0-1-1 0 0,-33 20 1 0 0,-416 192 950 0 0,174-124-1128 0 0,-9-23-128 0 0,-4 1 46 0 0,-498 117 378 0 0,446-118-207 0 0,-277 46 1188 0 0,-8-65-1159 0 0,368-38 374 0 0,95 13-537 0 0,-149 29-355 0 0,96-22 168 0 0,-21 22 316 0 0,-30 5-386 0 0,212-57-150 0 0,-1-3 0 0 0,-87 1 0 0 0,124-11 67 0 0,-1-3 0 0 0,0-1-1 0 0,1-1 1 0 0,0-2 0 0 0,0-2 0 0 0,-44-16 0 0 0,8 1 201 0 0,-1 3 0 0 0,-1 4 0 0 0,0 2 0 0 0,-111-4 0 0 0,-504-71 389 0 0,638 80-419 0 0,-1 2 0 0 0,0 2 0 0 0,0 3 0 0 0,-86 7 0 0 0,-119-4-243 0 0,70-3 70 0 0,103 11 144 0 0,58-4-861 0 0,-41 0 0 0 0,67-5 14 0 0,-1-1 1 0 0,1 0 0 0 0,-1 1-1 0 0,1-1 1 0 0,-1 0-1 0 0,1 0 1 0 0,-1 0 0 0 0,1 0-1 0 0,0 0 1 0 0,-1 0 0 0 0,1 0-1 0 0,0 0 1 0 0,0-1-1 0 0,0 1 1 0 0,0 0 0 0 0,0-1-1 0 0,0 1 1 0 0,0-1-1 0 0,-1-2 1 0 0,-1-2-446 0 0,-3-6-4512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5:19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0 12691 0 0,'-45'65'7908'0'0,"3"2"-5310"0"0,-54 75-2121 0 0,94-139-482 0 0,-1 0-1 0 0,1 0 1 0 0,0 0-1 0 0,0 0 1 0 0,0 1-1 0 0,1-1 0 0 0,-1 1 1 0 0,1 0-1 0 0,0-1 1 0 0,0 1-1 0 0,0 0 1 0 0,0 0-1 0 0,1-1 0 0 0,-1 1 1 0 0,1 0-1 0 0,0 0 1 0 0,0 0-1 0 0,1 6 1 0 0,2-1-12 0 0,0 0 1 0 0,0-1 0 0 0,1 0-1 0 0,0 1 1 0 0,0-1 0 0 0,11 14-1 0 0,-11-17-14 0 0,1 1 1 0 0,0-1-1 0 0,0 0 0 0 0,0 0 0 0 0,1 0 0 0 0,-1-1 0 0 0,1 0 0 0 0,0 0 1 0 0,1-1-1 0 0,-1 1 0 0 0,1-1 0 0 0,13 4 0 0 0,8 1-2002 0 0,56 9 0 0 0,-31-8-4902 0 0,-24-2 36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05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61 6593 0 0,'-3'0'414'0'0,"0"-1"-1"0"0,0 1 0 0 0,0 0 0 0 0,0 0 0 0 0,0 1 1 0 0,0-1-1 0 0,-1 1 0 0 0,1-1 0 0 0,1 1 0 0 0,-1 0 0 0 0,0 0 1 0 0,0 0-1 0 0,0 1 0 0 0,0-1 0 0 0,1 1 0 0 0,-4 2 1 0 0,4-3-202 0 0,0 1 0 0 0,1 0 0 0 0,-1 0 0 0 0,1 0 0 0 0,-1 0 0 0 0,1 0 1 0 0,0 0-1 0 0,0 1 0 0 0,0-1 0 0 0,0 0 0 0 0,0 1 0 0 0,0-1 0 0 0,1 0 1 0 0,-1 1-1 0 0,1-1 0 0 0,-1 4 0 0 0,1 0-130 0 0,1 0-1 0 0,-1 0 1 0 0,1 0 0 0 0,0 0-1 0 0,0 0 1 0 0,1-1 0 0 0,0 1-1 0 0,0 0 1 0 0,0-1 0 0 0,0 1-1 0 0,1-1 1 0 0,0 0 0 0 0,0 0-1 0 0,1 0 1 0 0,5 7 0 0 0,-4-8-114 0 0,-1 0 0 0 0,1 0 0 0 0,0 0 0 0 0,0 0 0 0 0,0-1 1 0 0,0 0-1 0 0,1 0 0 0 0,-1-1 0 0 0,1 1 0 0 0,0-1 0 0 0,0 0 1 0 0,8 1-1 0 0,-13-3 15 0 0,1 0 1 0 0,0 1 0 0 0,-1-1-1 0 0,1 0 1 0 0,0 0 0 0 0,0-1-1 0 0,-1 1 1 0 0,1 0 0 0 0,0 0-1 0 0,-1-1 1 0 0,1 1 0 0 0,-1-1-1 0 0,1 0 1 0 0,-1 1 0 0 0,1-1-1 0 0,-1 0 1 0 0,1 0 0 0 0,-1 0-1 0 0,2-1 1 0 0,-1 0 22 0 0,-1 0 0 0 0,0-1 0 0 0,1 1 0 0 0,-1 0 0 0 0,0 0 1 0 0,0 0-1 0 0,-1-1 0 0 0,1 1 0 0 0,0-1 0 0 0,-1 1 0 0 0,0 0 0 0 0,1-1 0 0 0,-1 1 0 0 0,0-1 0 0 0,0 1 1 0 0,0-1-1 0 0,-1-3 0 0 0,-1-6 132 0 0,0 0-1 0 0,0 0 1 0 0,-2 0 0 0 0,1 0-1 0 0,-2 1 1 0 0,1-1 0 0 0,-1 1-1 0 0,-1 0 1 0 0,0 1 0 0 0,-10-13 0 0 0,13 18-69 0 0,0 1 0 0 0,0 0 0 0 0,-1-1 0 0 0,0 2 0 0 0,1-1 0 0 0,-2 0 0 0 0,1 1 0 0 0,0 0 0 0 0,-1 0 0 0 0,1 0 0 0 0,-1 0 0 0 0,0 1 0 0 0,0 0 0 0 0,0 0 0 0 0,0 0 0 0 0,0 0 0 0 0,0 1 0 0 0,-1 0 0 0 0,1 0 0 0 0,0 0 0 0 0,-1 1 0 0 0,1 0 0 0 0,0 0 0 0 0,-1 0 0 0 0,-7 2 0 0 0,11-2-87 0 0,1 1 0 0 0,0-1 1 0 0,0 0-1 0 0,-1 1 1 0 0,1-1-1 0 0,0 1 1 0 0,0-1-1 0 0,0 1 0 0 0,0 0 1 0 0,0-1-1 0 0,0 1 1 0 0,0 0-1 0 0,0 0 1 0 0,0 0-1 0 0,0 0 0 0 0,0 0 1 0 0,0 0-1 0 0,1 0 1 0 0,-1 0-1 0 0,0 0 1 0 0,1 0-1 0 0,-1 0 1 0 0,1 0-1 0 0,-1 0 0 0 0,1 1 1 0 0,0-1-1 0 0,-1 0 1 0 0,1 0-1 0 0,0 1 1 0 0,0-1-1 0 0,0 0 0 0 0,0 0 1 0 0,0 1-1 0 0,0-1 1 0 0,0 0-1 0 0,0 0 1 0 0,0 1-1 0 0,1-1 0 0 0,-1 0 1 0 0,1 0-1 0 0,-1 1 1 0 0,1 1-1 0 0,14 24-3721 0 0,4-7-4010 0 0,-7-11 2281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13 8458 0 0,'-1'-1'479'0'0,"1"0"-1"0"0,-1 0 1 0 0,0 0 0 0 0,0 0 0 0 0,0 0 0 0 0,0 0 0 0 0,0 1 0 0 0,0-1-1 0 0,0 0 1 0 0,-1 1 0 0 0,1-1 0 0 0,0 1 0 0 0,0-1 0 0 0,0 1-1 0 0,-1 0 1 0 0,1-1 0 0 0,0 1 0 0 0,0 0 0 0 0,-1 0 0 0 0,1 0-1 0 0,-2 0 1 0 0,2 0-301 0 0,0 1-1 0 0,0-1 0 0 0,0 1 1 0 0,0-1-1 0 0,0 1 0 0 0,0 0 1 0 0,0-1-1 0 0,0 1 1 0 0,1 0-1 0 0,-1 0 0 0 0,0-1 1 0 0,0 1-1 0 0,1 0 0 0 0,-1 0 1 0 0,0 0-1 0 0,1 0 1 0 0,-1 0-1 0 0,0 2 0 0 0,-1 1-165 0 0,1 0 1 0 0,0 0-1 0 0,0 0 0 0 0,0 0 0 0 0,0 0 0 0 0,1 0 0 0 0,-1 0 0 0 0,1 0 0 0 0,0 0 0 0 0,1 0 0 0 0,-1 0 0 0 0,2 5 0 0 0,-1-5-33 0 0,1 0-1 0 0,0 0 0 0 0,0 0 1 0 0,0 0-1 0 0,1 0 0 0 0,-1-1 1 0 0,1 1-1 0 0,0-1 0 0 0,0 0 1 0 0,0 0-1 0 0,0 0 0 0 0,1 0 1 0 0,-1-1-1 0 0,1 1 0 0 0,0-1 1 0 0,-1 0-1 0 0,1 0 0 0 0,8 3 1 0 0,-10-4 5 0 0,0-1 0 0 0,0 1 0 0 0,0-1 1 0 0,0 1-1 0 0,0-1 0 0 0,0 0 0 0 0,0 0 1 0 0,0 0-1 0 0,0 0 0 0 0,0 0 0 0 0,0 0 1 0 0,0 0-1 0 0,0-1 0 0 0,0 1 0 0 0,0-1 1 0 0,0 1-1 0 0,0-1 0 0 0,0 0 0 0 0,-1 0 1 0 0,1 0-1 0 0,0 0 0 0 0,0 0 0 0 0,-1 0 1 0 0,1-1-1 0 0,-1 1 0 0 0,1 0 0 0 0,-1-1 1 0 0,1 1-1 0 0,-1-1 0 0 0,0 0 0 0 0,0 1 0 0 0,0-1 1 0 0,0 0-1 0 0,0 0 0 0 0,0 0 0 0 0,0 1 1 0 0,-1-1-1 0 0,1 0 0 0 0,-1 0 0 0 0,1 0 1 0 0,-1-4-1 0 0,1 1 22 0 0,0 1 1 0 0,-1-1-1 0 0,0 0 1 0 0,0 0-1 0 0,0 1 1 0 0,0-1-1 0 0,-1 0 0 0 0,0 1 1 0 0,0-1-1 0 0,0 0 1 0 0,-1 1-1 0 0,1-1 1 0 0,-3-4-1 0 0,3 8-96 0 0,0 0 0 0 0,1 0 0 0 0,-1 0 0 0 0,0 0 0 0 0,0 0 0 0 0,1 0 0 0 0,-1 0 0 0 0,0 0 0 0 0,0 0-1 0 0,0 0 1 0 0,0 1 0 0 0,0-1 0 0 0,0 0 0 0 0,-1 1 0 0 0,1-1 0 0 0,0 1 0 0 0,0-1 0 0 0,0 1 0 0 0,-1 0 0 0 0,-1-1 0 0 0,1 1-251 0 0,0 1 1 0 0,0-1-1 0 0,0 0 1 0 0,0 1-1 0 0,0-1 1 0 0,0 1-1 0 0,0 0 1 0 0,0 0-1 0 0,0 0 1 0 0,0 0-1 0 0,0 0 1 0 0,0 0-1 0 0,1 0 1 0 0,-1 1-1 0 0,0-1 1 0 0,-2 3-1 0 0,0 1-505 0 0,-1 0-1 0 0,1 0 0 0 0,0 1 1 0 0,0-1-1 0 0,1 1 1 0 0,-6 10-1 0 0,6-9 466 0 0,0 0 0 0 0,1 1 0 0 0,0-1 0 0 0,0 1 0 0 0,-1 12 0 0 0,2-13 561 0 0,1 0 0 0 0,0 0 0 0 0,1 0 0 0 0,-1 1 0 0 0,1-1 0 0 0,3 8 0 0 0,-3-9 344 0 0,1-1 0 0 0,0 1 0 0 0,0-1 0 0 0,1 0-1 0 0,0 0 1 0 0,0 0 0 0 0,0 0 0 0 0,4 5-1 0 0,8-3 5678 0 0,6-6-3481 0 0,23-11-2332 0 0,-28 6-102 0 0,-12 3-181 0 0,25-6-2630 0 0,-25 6 1299 0 0,0-1 0 0 0,0 1 0 0 0,0-1-1 0 0,0 0 1 0 0,0 0 0 0 0,-1 0 0 0 0,1 0 0 0 0,4-5 0 0 0,4-2-3659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06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9810 0 0,'0'7'9941'0'0,"0"-7"-9746"0"0,14 7 2352 0 0,16 2-3098 0 0,-29-9 844 0 0,1 0-298 0 0,1 1 0 0 0,0-1 0 0 0,-1 1-1 0 0,1 0 1 0 0,-1 0 0 0 0,0 0 0 0 0,1 0-1 0 0,-1 0 1 0 0,0 1 0 0 0,1-1 0 0 0,-1 1 0 0 0,0-1-1 0 0,0 1 1 0 0,0 0 0 0 0,2 2 0 0 0,-4-3-43 0 0,0 1 0 0 0,1-1 0 0 0,-1 0 1 0 0,0 1-1 0 0,0-1 0 0 0,0 1 1 0 0,0-1-1 0 0,0 1 0 0 0,-1-1 1 0 0,1 0-1 0 0,0 1 0 0 0,-1-1 1 0 0,1 1-1 0 0,-1-1 0 0 0,1 0 0 0 0,-1 0 1 0 0,1 1-1 0 0,-1-1 0 0 0,0 0 1 0 0,0 0-1 0 0,0 0 0 0 0,0 1 1 0 0,0-1-1 0 0,0 0 0 0 0,0 0 0 0 0,0-1 1 0 0,0 1-1 0 0,-2 1 0 0 0,-8 8-177 0 0,7-7 181 0 0,1 0 0 0 0,-1 1 0 0 0,0 0 0 0 0,1-1 0 0 0,0 1 0 0 0,0 0 1 0 0,-4 6-1 0 0,7-9 53 0 0,0 0 0 0 0,0-1 0 0 0,-1 1 0 0 0,1 0 0 0 0,0 0 0 0 0,0-1 0 0 0,0 1 0 0 0,0 0 0 0 0,0-1 0 0 0,0 1 0 0 0,0 0 0 0 0,0 0 0 0 0,0-1 0 0 0,0 1 0 0 0,0 0 0 0 0,1-1 0 0 0,-1 1 0 0 0,0 0 0 0 0,0 0 0 0 0,1-1 0 0 0,-1 1 0 0 0,1 0 0 0 0,0 1 38 0 0,1-1 0 0 0,-1 0 0 0 0,1 1 0 0 0,-1-1 0 0 0,1 0 0 0 0,0 0 0 0 0,0 0 0 0 0,-1 0 0 0 0,1 0 0 0 0,0 0 0 0 0,3 0 0 0 0,3 2 42 0 0,0-2-1 0 0,0 1 0 0 0,1-1 1 0 0,-1 0-1 0 0,0-1 0 0 0,0 0 1 0 0,1-1-1 0 0,-1 1 0 0 0,12-4 1 0 0,30 0-7018 0 0,-60 11 316 0 0,0 9 8250 0 0,-6 19 5989 0 0,15-34-7662 0 0,-10 34 3832 0 0,10-28-3730 0 0,-1 0 0 0 0,0-1 0 0 0,0 1-1 0 0,-1-1 1 0 0,-6 13 0 0 0,13-21-101 0 0,-1 0 1 0 0,1 0-1 0 0,0 1 0 0 0,0 0 0 0 0,0 0 0 0 0,-1 0 0 0 0,1 0 0 0 0,0 1 0 0 0,0-1 0 0 0,5 1 1 0 0,0 0 5 0 0,22-3-86 0 0,-2 0-2613 0 0,-1-2-6773 0 0,-18 2 4007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07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9314 0 0,'-1'0'358'0'0,"0"0"0"0"0,0 1 0 0 0,0-1 0 0 0,0 1 0 0 0,0 0 0 0 0,0-1 1 0 0,0 1-1 0 0,0 0 0 0 0,1-1 0 0 0,-1 1 0 0 0,0 0 0 0 0,1 0 0 0 0,-1 0 0 0 0,0-1 0 0 0,1 1 0 0 0,-1 0 0 0 0,1 0 0 0 0,-1 2 0 0 0,-3 24 2309 0 0,12 33-2466 0 0,-6-47 278 0 0,0-8-450 0 0,-1 0-1 0 0,1 0 0 0 0,-1-1 1 0 0,1 1-1 0 0,1 0 1 0 0,-1-1-1 0 0,1 0 0 0 0,0 1 1 0 0,0-1-1 0 0,0 0 1 0 0,0-1-1 0 0,1 1 0 0 0,-1 0 1 0 0,1-1-1 0 0,0 0 1 0 0,0 0-1 0 0,5 3 0 0 0,-5-4-92 0 0,1 1 0 0 0,-1-1-1 0 0,1 0 1 0 0,0 0-1 0 0,0 0 1 0 0,0-1-1 0 0,0 0 1 0 0,0 0 0 0 0,0 0-1 0 0,8 0 1 0 0,-11-1-410 0 0,1-1 0 0 0,-1 0 0 0 0,0 1 0 0 0,0-1 0 0 0,1 0 1 0 0,-1 0-1 0 0,0 0 0 0 0,0-1 0 0 0,0 1 0 0 0,0 0 0 0 0,0-1 0 0 0,0 1 1 0 0,-1-1-1 0 0,1 0 0 0 0,0 0 0 0 0,-1 0 0 0 0,1 1 0 0 0,-1-1 0 0 0,0 0 1 0 0,0-1-1 0 0,1 1 0 0 0,-1 0 0 0 0,-1 0 0 0 0,1 0 0 0 0,0-1 0 0 0,-1 1 0 0 0,1-3 1 0 0,3-8-2917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16692 0 0,'1'-1'322'0'0,"0"-1"0"0"0,1 1 0 0 0,-1 0 0 0 0,1 0 0 0 0,0 0 0 0 0,-1 0 0 0 0,1 0 0 0 0,-1 0 1 0 0,1 0-1 0 0,0 1 0 0 0,0-1 0 0 0,0 1 0 0 0,-1-1 0 0 0,1 1 0 0 0,0 0 0 0 0,3-1 0 0 0,34 1-258 0 0,-33 0 373 0 0,72 3 151 0 0,25 1-4158 0 0,-113-10-1634 0 0,-9-1 5418 0 0,15 6 28 0 0,0 1 0 0 0,0 0 0 0 0,0 1 0 0 0,0-1-1 0 0,0 1 1 0 0,0 0 0 0 0,0 0 0 0 0,1 0-1 0 0,-1 0 1 0 0,0 1 0 0 0,0-1 0 0 0,1 1 0 0 0,-1 0-1 0 0,1 0 1 0 0,0 0 0 0 0,-1 1 0 0 0,1-1-1 0 0,0 1 1 0 0,1 0 0 0 0,-1 0 0 0 0,0 0-1 0 0,1 0 1 0 0,-1 0 0 0 0,1 0 0 0 0,0 1 0 0 0,0-1-1 0 0,1 1 1 0 0,-1 0 0 0 0,1-1 0 0 0,-2 5-1 0 0,0 1 5 0 0,1 0 0 0 0,-1 0 0 0 0,2 0-1 0 0,-1 0 1 0 0,1 13 0 0 0,0-13-653 0 0,2 0-1 0 0,-1 0 1 0 0,1 1 0 0 0,4 16 0 0 0,-5-26 205 0 0,0 1 0 0 0,0-1 0 0 0,0 1 0 0 0,0-1 0 0 0,0 1 0 0 0,1-1 0 0 0,-1 1 1 0 0,0-1-1 0 0,0 1 0 0 0,0 0 0 0 0,1-1 0 0 0,-1 1 0 0 0,0-1 0 0 0,1 0 0 0 0,-1 1 0 0 0,0-1 0 0 0,1 1 0 0 0,-1-1 0 0 0,0 1 0 0 0,1-1 1 0 0,-1 0-1 0 0,1 1 0 0 0,-1-1 0 0 0,1 0 0 0 0,-1 0 0 0 0,1 1 0 0 0,-1-1 0 0 0,1 0 0 0 0,-1 0 0 0 0,1 0 0 0 0,-1 1 0 0 0,1-1 0 0 0,0 0 0 0 0,-1 0 1 0 0,1 0-1 0 0,-1 0 0 0 0,1 0 0 0 0,-1 0 0 0 0,1 0 0 0 0,-1 0 0 0 0,1 0 0 0 0,0-1 0 0 0,-1 1 0 0 0,1 0 0 0 0,-1 0 0 0 0,1 0 0 0 0,-1-1 1 0 0,1 1-1 0 0,-1 0 0 0 0,1 0 0 0 0,-1-1 0 0 0,0 1 0 0 0,1-1 0 0 0,-1 1 0 0 0,1 0 0 0 0,0-1 0 0 0,29-34-3718 0 0,-16 19 3781 0 0,39-32 885 0 0,-14 20 5162 0 0,-60 43-4180 0 0,12-8-818 0 0,0-1 0 0 0,0 1 0 0 0,0-2 0 0 0,-1 0 0 0 0,-18 8 0 0 0,11-8-940 0 0,10-3 0 0 0,-1 0 0 0 0,1 0 0 0 0,0 1 0 0 0,0 0 0 0 0,0 0 0 0 0,-6 4 0 0 0,15-5 158 0 0,1-1-1 0 0,0 0 1 0 0,-1 0 0 0 0,1 0 0 0 0,0 0-1 0 0,-1 0 1 0 0,1-1 0 0 0,4 1-1 0 0,18 2 492 0 0,0-2 0 0 0,0-1 0 0 0,33-4 0 0 0,-15-2-3432 0 0,1-3-5233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0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7170 0 0,'-3'6'11151'0'0,"4"14"-8367"0"0,3 20-2688 0 0,-1-19-11 0 0,-2-12-502 0 0,0 1 1 0 0,0-1-1 0 0,1 1 0 0 0,0-1 0 0 0,1 0 0 0 0,0 0 1 0 0,6 13-1 0 0,-7-23 230 0 0,-1-1 1 0 0,1 1-1 0 0,0 0 1 0 0,-1 0-1 0 0,1-1 1 0 0,-1 1-1 0 0,0-1 0 0 0,1 0 1 0 0,-1 1-1 0 0,0-1 1 0 0,0 0-1 0 0,2-2 1 0 0,8-12-735 0 0,54-26-7304 0 0,-59 37 4453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08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9314 0 0,'-8'7'9356'0'0,"8"-7"-9044"0"0,-1 17 2861 0 0,7 14-1883 0 0,-6-28-1255 0 0,1 0 0 0 0,0-1-1 0 0,0 1 1 0 0,0 0 0 0 0,0-1 0 0 0,0 1-1 0 0,1-1 1 0 0,-1 0 0 0 0,1 1 0 0 0,-1-1-1 0 0,1 0 1 0 0,0 0 0 0 0,0 0 0 0 0,0 0-1 0 0,0 0 1 0 0,4 2 0 0 0,-4-3-126 0 0,1 0-1 0 0,-1 0 1 0 0,0-1 0 0 0,1 1 0 0 0,-1-1 0 0 0,0 1-1 0 0,1-1 1 0 0,-1 0 0 0 0,1 0 0 0 0,-1 0-1 0 0,0 0 1 0 0,1-1 0 0 0,-1 1 0 0 0,1-1 0 0 0,-1 1-1 0 0,0-1 1 0 0,0 0 0 0 0,1 0 0 0 0,2-1-1 0 0,2-1-2103 0 0</inkml:trace>
  <inkml:trace contextRef="#ctx0" brushRef="#br0" timeOffset="1">16 205 8570 0 0,'-1'8'7667'0'0,"2"-8"-7510"0"0,12-2 1929 0 0,15-9-1806 0 0,-28 11-296 0 0,6-4 198 0 0,0 1-1 0 0,1 0 1 0 0,-1 0 0 0 0,10-3-1 0 0,-15 6-232 0 0,0 0 1 0 0,0 0-1 0 0,-1 0 0 0 0,1-1 0 0 0,0 1 0 0 0,0 0 0 0 0,0 0 0 0 0,0 0 1 0 0,-1 0-1 0 0,1 0 0 0 0,0 1 0 0 0,0-1 0 0 0,0 0 0 0 0,-1 0 0 0 0,1 0 1 0 0,0 1-1 0 0,0-1 0 0 0,0 0 0 0 0,1 2 0 0 0,-2-1-210 0 0,1-1 1 0 0,-1 1-1 0 0,1 0 0 0 0,-1 0 1 0 0,1 0-1 0 0,-1 0 0 0 0,0 0 1 0 0,0 0-1 0 0,1 0 0 0 0,-1 0 1 0 0,0 0-1 0 0,0 0 0 0 0,0 0 1 0 0,0 0-1 0 0,0 0 0 0 0,0 1 0 0 0,0-1 1 0 0,0 0-1 0 0,-1 0 0 0 0,1 0 1 0 0,-1 1-1 0 0,-8 22-6490 0 0,10-11 3163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08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6753 0 0,'0'1'565'0'0,"1"0"-1"0"0,0-1 0 0 0,0 1 0 0 0,-1-1 0 0 0,1 0 1 0 0,0 1-1 0 0,0-1 0 0 0,0 0 0 0 0,-1 1 0 0 0,1-1 0 0 0,0 0 1 0 0,0 0-1 0 0,0 0 0 0 0,0 0 0 0 0,0 0 0 0 0,0 0 1 0 0,-1 0-1 0 0,2 0 0 0 0,19-4 2966 0 0,5 0-4130 0 0,-26 5 636 0 0,1-1 1 0 0,0 0-1 0 0,-1 1 0 0 0,1-1 0 0 0,-1 1 0 0 0,1-1 1 0 0,-1 1-1 0 0,1-1 0 0 0,-1 1 0 0 0,1-1 0 0 0,-1 1 0 0 0,0 0 1 0 0,1-1-1 0 0,-1 1 0 0 0,0 0 0 0 0,1-1 0 0 0,-1 1 1 0 0,0 0-1 0 0,0-1 0 0 0,0 1 0 0 0,0 0 0 0 0,1 0 1 0 0,-1-1-1 0 0,0 1 0 0 0,0 0 0 0 0,-1 0 0 0 0,1-1 1 0 0,0 1-1 0 0,0 0 0 0 0,0-1 0 0 0,0 1 0 0 0,-1 0 1 0 0,1-1-1 0 0,-1 2 0 0 0,1 1 19 0 0,-1-1 0 0 0,1 1 0 0 0,0 0 0 0 0,0-1 0 0 0,0 1 0 0 0,0 0 0 0 0,0-1 0 0 0,0 1 0 0 0,1 0 0 0 0,-1-1-1 0 0,1 1 1 0 0,0-1 0 0 0,0 1 0 0 0,0-1 0 0 0,0 1 0 0 0,0-1 0 0 0,0 0 0 0 0,2 3 0 0 0,-1-4-75 0 0,-1 0-1 0 0,0 0 1 0 0,1 0-1 0 0,-1 0 0 0 0,1 0 1 0 0,-1 0-1 0 0,1 0 1 0 0,0-1-1 0 0,-1 1 1 0 0,1-1-1 0 0,-1 1 1 0 0,1-1-1 0 0,0 1 1 0 0,0-1-1 0 0,-1 0 1 0 0,1 0-1 0 0,0 0 0 0 0,0 0 1 0 0,-1 0-1 0 0,1-1 1 0 0,0 1-1 0 0,-1 0 1 0 0,1-1-1 0 0,0 1 1 0 0,-1-1-1 0 0,1 0 1 0 0,-1 1-1 0 0,1-1 1 0 0,1-1-1 0 0,0 0-824 0 0,0 1 1 0 0,-1-1-1 0 0,1 0 1 0 0,-1 0-1 0 0,1 0 1 0 0,-1 0-1 0 0,0 0 0 0 0,0 0 1 0 0,0-1-1 0 0,0 1 1 0 0,0-1-1 0 0,0 1 1 0 0,-1-1-1 0 0,1 0 0 0 0,-1 0 1 0 0,2-5-1 0 0,2-5-4126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09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 14243 0 0,'-1'-1'507'0'0,"0"0"0"0"0,0 0-1 0 0,0 0 1 0 0,0 0 0 0 0,0 0-1 0 0,0 1 1 0 0,0-1 0 0 0,0 0 0 0 0,0 1-1 0 0,0-1 1 0 0,0 1 0 0 0,-1-1 0 0 0,1 1-1 0 0,-2-1 1 0 0,2 1-369 0 0,1 0 0 0 0,-1 0 1 0 0,1 0-1 0 0,-1 0 0 0 0,1 1 0 0 0,-1-1 0 0 0,1 0 1 0 0,-1 0-1 0 0,1 0 0 0 0,-1 1 0 0 0,1-1 0 0 0,0 0 1 0 0,-1 0-1 0 0,1 1 0 0 0,-1-1 0 0 0,1 1 0 0 0,0-1 1 0 0,-1 0-1 0 0,1 1 0 0 0,0-1 0 0 0,-1 1 0 0 0,1-1 1 0 0,0 0-1 0 0,-1 2 0 0 0,-1 3-56 0 0,1 0 1 0 0,-1 1-1 0 0,1-1 1 0 0,0 1-1 0 0,0 8 0 0 0,-1 3-103 0 0,1-15-70 0 0,0 1-60 0 0,0 0 0 0 0,1 1-1 0 0,-1-1 1 0 0,1 0 0 0 0,0 0 0 0 0,-1 0 0 0 0,2 1 0 0 0,-1-1-1 0 0,0 0 1 0 0,0 0 0 0 0,1 0 0 0 0,1 6 0 0 0,1-11 19 0 0,0 1 0 0 0,-1 0 0 0 0,1-1 0 0 0,-1 0 0 0 0,1 1 0 0 0,-1-1 0 0 0,0 0 1 0 0,0-1-1 0 0,3-2 0 0 0,0 0 34 0 0,30-15-384 0 0,-34 20-19 0 0,1-1 0 0 0,-1 0 0 0 0,1 1 0 0 0,0 0 0 0 0,-1-1 1 0 0,1 1-1 0 0,0 0 0 0 0,-1 0 0 0 0,1 0 0 0 0,0 0 1 0 0,-1 0-1 0 0,3 0 0 0 0,-3 14-8438 0 0,-2-13 8349 0 0,-2 7-2818 0 0</inkml:trace>
  <inkml:trace contextRef="#ctx0" brushRef="#br0" timeOffset="1">27 181 8042 0 0,'0'1'438'0'0,"1"-1"0"0"0,-1 1 0 0 0,0-1 0 0 0,1 1 0 0 0,1 1 1315 0 0,-2-2-1315 0 0,1 1 0 0 0,-1-1 0 0 0,1 1 1 0 0,-1-1-1 0 0,1 0 0 0 0,-1 1 0 0 0,1-1 0 0 0,0 0 0 0 0,-1 0 0 0 0,1 1 1 0 0,0-1-1 0 0,-1 0 0 0 0,1 0 0 0 0,0 0 0 0 0,-1 0 0 0 0,1 0 0 0 0,0 0 1 0 0,1 0-1 0 0,22-7 2956 0 0,5 0-4105 0 0,-28 6 747 0 0,0 1 1 0 0,0 0 0 0 0,0 0 0 0 0,0 1 0 0 0,1-1-1 0 0,-1 0 1 0 0,0 0 0 0 0,0 0 0 0 0,0 1 0 0 0,0-1-1 0 0,0 0 1 0 0,0 1 0 0 0,0-1 0 0 0,0 1 0 0 0,0 0-1 0 0,0-1 1 0 0,-1 1 0 0 0,1 0 0 0 0,0-1 0 0 0,0 1-1 0 0,0 0 1 0 0,-1 0 0 0 0,2 1 0 0 0,8 22-3349 0 0,-10-23 2709 0 0,0 0 0 0 0,0 0 1 0 0,0 0-1 0 0,0 0 0 0 0,0 0 1 0 0,0 1-1 0 0,0-1 0 0 0,0 0 1 0 0,0 0-1 0 0,0 0 0 0 0,-1 0 0 0 0,1 0 1 0 0,0 0-1 0 0,-1 0 0 0 0,1 0 1 0 0,-1 0-1 0 0,1 0 0 0 0,-1 0 1 0 0,-1 2-1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09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65 144 11202 0 0,'-3'5'1053'0'0,"0"0"0"0"0,0 0 0 0 0,1 0-1 0 0,0 1 1 0 0,-2 8 0 0 0,2-8-743 0 0,1 0-1 0 0,0 0 1 0 0,1-1 0 0 0,0 1 0 0 0,0 0 0 0 0,0 6 0 0 0,0-10-308 0 0,1 1 0 0 0,-1-1-1 0 0,0 1 1 0 0,1-1 0 0 0,-1 0 0 0 0,1 1 0 0 0,0-1 0 0 0,0 0 0 0 0,0 0 0 0 0,0 1 0 0 0,0-1 0 0 0,1 0-1 0 0,-1 0 1 0 0,0 0 0 0 0,1 0 0 0 0,0-1 0 0 0,-1 1 0 0 0,1 0 0 0 0,0-1 0 0 0,0 1 0 0 0,0-1 0 0 0,0 0-1 0 0,0 1 1 0 0,0-1 0 0 0,0 0 0 0 0,1 0 0 0 0,-1 0 0 0 0,0-1 0 0 0,0 1 0 0 0,1-1 0 0 0,-1 1 0 0 0,1-1 0 0 0,-1 0-1 0 0,0 1 1 0 0,3-2 0 0 0,-3 2-7 0 0,-1-1 0 0 0,1 0 0 0 0,-1 0 0 0 0,1-1-1 0 0,-1 1 1 0 0,1 0 0 0 0,-1 0 0 0 0,1-1 0 0 0,-1 1 0 0 0,1-1-1 0 0,-1 1 1 0 0,0-1 0 0 0,1 0 0 0 0,-1 0 0 0 0,0 1-1 0 0,0-1 1 0 0,1 0 0 0 0,-1 0 0 0 0,0 0 0 0 0,0 0 0 0 0,0 0-1 0 0,0 0 1 0 0,1-2 0 0 0,-1 0 22 0 0,0 1-1 0 0,0-1 1 0 0,-1 1-1 0 0,1 0 0 0 0,0-1 1 0 0,-1 1-1 0 0,0-1 1 0 0,0 1-1 0 0,1-1 1 0 0,-1 0-1 0 0,-1 1 1 0 0,0-5-1 0 0,1 1-250 0 0,-2 1-1 0 0,1 0 1 0 0,0-1-1 0 0,-1 1 1 0 0,0 0-1 0 0,0 0 1 0 0,-1 0 0 0 0,0 0-1 0 0,1 1 1 0 0,-2-1-1 0 0,1 1 1 0 0,-6-7-1 0 0,4 8-374 0 0,0 0 0 0 0,0-1 0 0 0,-1 2 0 0 0,0-1 0 0 0,0 1 0 0 0,1 0 0 0 0,-1 0 0 0 0,-12-2 0 0 0,12 3 892 0 0,0 0 1 0 0,0 0 0 0 0,0 1 0 0 0,0 0 0 0 0,-8 1 0 0 0,57-4 5045 0 0,-32 3-5876 0 0,0 0 0 0 0,0-1 0 0 0,18-4 0 0 0,-25 3-98 0 0,1 1 0 0 0,-1-1 0 0 0,0 0 0 0 0,0 0 0 0 0,0 0 1 0 0,0 0-1 0 0,0-1 0 0 0,0 0 0 0 0,-1 0 0 0 0,1 0 0 0 0,-1 0 1 0 0,5-6-1 0 0,-5 5 437 0 0,0-1 1 0 0,0 0-1 0 0,0 0 1 0 0,-1 1 0 0 0,0-1-1 0 0,0-1 1 0 0,0 1-1 0 0,1-5 1 0 0,-3 8 263 0 0,0 0 0 0 0,1 0 0 0 0,-1 0 1 0 0,0 1-1 0 0,0-1 0 0 0,0 0 0 0 0,0 0 0 0 0,-1 1 0 0 0,1-1 0 0 0,0 0 0 0 0,-1 0 1 0 0,0-2-1 0 0,0 3 133 0 0,0 0 1 0 0,1 0 0 0 0,-1 0-1 0 0,0 0 1 0 0,0 0-1 0 0,0 0 1 0 0,1 0-1 0 0,-1 1 1 0 0,0-1 0 0 0,0 0-1 0 0,0 1 1 0 0,0-1-1 0 0,0 1 1 0 0,-1-1 0 0 0,1 1-1 0 0,0-1 1 0 0,0 1-1 0 0,0 0 1 0 0,-10 4 8647 0 0,11-4-8594 0 0,-1 14 2676 0 0,6 15-2694 0 0,-5-26 225 0 0,6 19-375 0 0,0-1 1 0 0,2 1-1 0 0,13 26 1 0 0,-4-11-4595 0 0,2-2-6594 0 0,-16-30 6543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1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7762 0 0,'0'0'73'0'0,"4"13"2707"0"0,0-1 0 0 0,1 1-1 0 0,8 13 1 0 0,-12-24-2680 0 0,0 0 0 0 0,0 0 0 0 0,0 0 0 0 0,0 0 0 0 0,0 0 0 0 0,0 0 0 0 0,1-1 0 0 0,-1 1 0 0 0,1-1 0 0 0,0 1 0 0 0,-1-1 0 0 0,1 1 1 0 0,0-1-1 0 0,0 0 0 0 0,0 0 0 0 0,0 0 0 0 0,0 0 0 0 0,0 0 0 0 0,0 0 0 0 0,0 0 0 0 0,0-1 0 0 0,0 1 0 0 0,0-1 0 0 0,0 1 0 0 0,1-1 0 0 0,-1 0 0 0 0,0 0 0 0 0,3 0 0 0 0,-2-2-70 0 0,-1 1 0 0 0,1 0 0 0 0,-1-1 0 0 0,0 1 0 0 0,0-1 0 0 0,1 1 0 0 0,-1-1 0 0 0,0 0 0 0 0,0 0 0 0 0,-1 0 0 0 0,1-1 0 0 0,0 1 0 0 0,-1 0 0 0 0,1 0 0 0 0,-1-1-1 0 0,0 1 1 0 0,1-1 0 0 0,-1 0 0 0 0,-1 1 0 0 0,1-1 0 0 0,1-3 0 0 0,-1-1-424 0 0,1 1-1 0 0,-1 0 1 0 0,0-1-1 0 0,0 1 1 0 0,-1-1-1 0 0,0 1 1 0 0,0-1 0 0 0,-2-7-1 0 0,2 13 121 0 0,0 1 0 0 0,0-1 1 0 0,-1 0-1 0 0,1 0 0 0 0,0 0 0 0 0,-1 0 0 0 0,1 1 0 0 0,0-1 0 0 0,-1 0 1 0 0,1 0-1 0 0,-1 1 0 0 0,0-1 0 0 0,1 0 0 0 0,-1 1 0 0 0,1-1 1 0 0,-1 1-1 0 0,0-1 0 0 0,0 1 0 0 0,1-1 0 0 0,-1 1 0 0 0,0-1 0 0 0,0 1 1 0 0,1 0-1 0 0,-1-1 0 0 0,0 1 0 0 0,-1 0 0 0 0,0 0-150 0 0,0-1 0 0 0,0 1-1 0 0,-1 0 1 0 0,1 0 0 0 0,0 0 0 0 0,0 1-1 0 0,-1-1 1 0 0,1 1 0 0 0,0-1 0 0 0,-3 2-1 0 0,-22 14-234 0 0,26-15 967 0 0,0 0 1 0 0,0 0-1 0 0,0 0 1 0 0,0 0-1 0 0,0 0 1 0 0,0 1-1 0 0,0-1 1 0 0,0 0-1 0 0,0 1 1 0 0,1-1-1 0 0,-1 0 1 0 0,1 1 0 0 0,-1-1-1 0 0,0 3 1 0 0,1-3-9 0 0,0-1 1 0 0,0 1 0 0 0,0 0-1 0 0,0 0 1 0 0,0 0-1 0 0,0-1 1 0 0,1 1 0 0 0,-1 0-1 0 0,0 0 1 0 0,0-1 0 0 0,1 1-1 0 0,-1 0 1 0 0,0 0 0 0 0,1-1-1 0 0,-1 1 1 0 0,1 0-1 0 0,-1-1 1 0 0,1 1 0 0 0,-1 0-1 0 0,1-1 1 0 0,0 1 0 0 0,0 0-1 0 0,22 8 1917 0 0,-17-8-2201 0 0,1 0 1 0 0,0-1-1 0 0,0 0 0 0 0,11 0 0 0 0,10-8-1844 0 0,-19 4 431 0 0,0 0-1 0 0,-1-1 0 0 0,0 0 1 0 0,0 0-1 0 0,-1 0 0 0 0,10-10 1 0 0,-13 11 1636 0 0,0 0 0 0 0,0 0 1 0 0,0-1-1 0 0,-1 1 0 0 0,5-9 1 0 0,-17 28 10013 0 0,-1 1-7053 0 0,-5 13-3199 0 0,14-26-33 0 0,0-1 1 0 0,0 1-1 0 0,0 0 0 0 0,0 0 1 0 0,0 0-1 0 0,1 0 0 0 0,-1 0 0 0 0,1 0 1 0 0,0 0-1 0 0,0 0 0 0 0,0 0 1 0 0,0 0-1 0 0,0 0 0 0 0,2 4 1 0 0,-2-6 1 0 0,1 0 0 0 0,-1 0 1 0 0,1-1-1 0 0,0 1 1 0 0,-1 0-1 0 0,1 0 1 0 0,0-1-1 0 0,-1 1 1 0 0,1 0-1 0 0,0-1 1 0 0,0 1-1 0 0,0-1 0 0 0,0 1 1 0 0,-1-1-1 0 0,1 1 1 0 0,0-1-1 0 0,0 0 1 0 0,0 1-1 0 0,0-1 1 0 0,0 0-1 0 0,0 0 1 0 0,0 0-1 0 0,0 0 0 0 0,0 0 1 0 0,0 0-1 0 0,0 0 1 0 0,0 0-1 0 0,0 0 1 0 0,0 0-1 0 0,0 0 1 0 0,0-1-1 0 0,0 1 0 0 0,0 0 1 0 0,0-1-1 0 0,0 1 1 0 0,0-1-1 0 0,-1 1 1 0 0,1-1-1 0 0,1 0 1 0 0,41-25-4395 0 0,-37 21 2343 0 0,24-21-6199 0 0,-20 16 4096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11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12587 0 0,'-1'0'279'0'0,"-1"0"1"0"0,1 0-1 0 0,-1 1 1 0 0,1-1-1 0 0,-1 0 1 0 0,1 1-1 0 0,0-1 1 0 0,-1 1-1 0 0,1 0 1 0 0,0-1 0 0 0,-1 1-1 0 0,1 0 1 0 0,0 0-1 0 0,0 0 1 0 0,0 0-1 0 0,0 0 1 0 0,0 0-1 0 0,0 0 1 0 0,0 0-1 0 0,0 0 1 0 0,0 1-1 0 0,0-1 1 0 0,1 0-1 0 0,-1 1 1 0 0,1-1-1 0 0,-1 0 1 0 0,1 1 0 0 0,-1-1-1 0 0,1 2 1 0 0,0 0-209 0 0,1 0 0 0 0,-1-1 0 0 0,1 1 0 0 0,0 0 0 0 0,0-1 0 0 0,1 1 0 0 0,-1-1 0 0 0,0 1 0 0 0,1-1 0 0 0,0 0 0 0 0,-1 0 0 0 0,1 0 0 0 0,0 0 0 0 0,0 0 0 0 0,3 3 0 0 0,3 1-18 0 0,0 0 1 0 0,0 0-1 0 0,0-1 1 0 0,0 0-1 0 0,1-1 1 0 0,9 4 0 0 0,-16-7-37 0 0,1 0 0 0 0,-1 0 0 0 0,1-1 1 0 0,-1 1-1 0 0,1-1 0 0 0,-1 1 1 0 0,0-1-1 0 0,1 0 0 0 0,-1 0 1 0 0,1 0-1 0 0,-1 0 0 0 0,5-2 0 0 0,-5 2-7 0 0,-1-1-1 0 0,0 0 1 0 0,0 1-1 0 0,0-1 1 0 0,0 0-1 0 0,1 0 1 0 0,-1 0-1 0 0,0 0 1 0 0,-1 0-1 0 0,1 0 0 0 0,0 0 1 0 0,0 0-1 0 0,0 0 1 0 0,-1 0-1 0 0,1 0 1 0 0,0 0-1 0 0,-1-1 1 0 0,1 1-1 0 0,-1 0 1 0 0,1-1-1 0 0,-1 1 0 0 0,0 0 1 0 0,0-1-1 0 0,0 1 1 0 0,1-2-1 0 0,-1 2-38 0 0,0-1-1 0 0,0 1 1 0 0,0 0 0 0 0,1-1-1 0 0,-1 1 1 0 0,0 0 0 0 0,-1 0-1 0 0,1-1 1 0 0,0 1-1 0 0,0 0 1 0 0,0-1 0 0 0,-1 1-1 0 0,1 0 1 0 0,-1 0 0 0 0,1 0-1 0 0,-1-1 1 0 0,1 1-1 0 0,-1 0 1 0 0,0 0 0 0 0,0 0-1 0 0,1 0 1 0 0,-1 0 0 0 0,0 0-1 0 0,0 0 1 0 0,-1-1-1 0 0,0 1-206 0 0,0 1 0 0 0,0-1 0 0 0,-1 0-1 0 0,1 1 1 0 0,0-1 0 0 0,0 1 0 0 0,0 0 0 0 0,0-1-1 0 0,0 1 1 0 0,-1 0 0 0 0,1 1 0 0 0,0-1-1 0 0,-4 1 1 0 0,-4 1-887 0 0,-1 1 1 0 0,0 1-1 0 0,1 0 0 0 0,-15 7 1 0 0,2 5 594 0 0,21-15 832 0 0,0 1 0 0 0,0 0 0 0 0,1 0 0 0 0,-1 0 0 0 0,1 0 0 0 0,-1 0 0 0 0,1 0 0 0 0,0 0 0 0 0,0 0 0 0 0,0 1 0 0 0,-2 4 0 0 0,3-6-131 0 0,0 1 0 0 0,0 0 0 0 0,0 0 0 0 0,0 0 0 0 0,0 0 0 0 0,1 0 0 0 0,-1-1 0 0 0,0 1 0 0 0,1 0 1 0 0,0 0-1 0 0,-1 0 0 0 0,1-1 0 0 0,0 1 0 0 0,0 0 0 0 0,0-1 0 0 0,0 1 0 0 0,0-1 0 0 0,0 1 0 0 0,0-1 1 0 0,1 0-1 0 0,-1 1 0 0 0,0-1 0 0 0,1 0 0 0 0,-1 0 0 0 0,1 0 0 0 0,0 0 0 0 0,-1 0 0 0 0,1 0 0 0 0,0-1 0 0 0,-1 1 1 0 0,5 1-1 0 0,-2-1-200 0 0,0 1-1 0 0,0-1 1 0 0,0 0 0 0 0,0 0 0 0 0,0 0 0 0 0,0-1 0 0 0,1 1-1 0 0,6-1 1 0 0,32-7-6123 0 0,-12 2-2505 0 0,-30 5 8591 0 0,-1 0-1 0 0,1 0 1 0 0,0 0 0 0 0,-1 0 0 0 0,1 0 0 0 0,0 0 0 0 0,0 0-1 0 0,-1 0 1 0 0,1 0 0 0 0,0 0 0 0 0,-1 1 0 0 0,1-1-1 0 0,0 0 1 0 0,-1 1 0 0 0,1-1 0 0 0,-1 0 0 0 0,1 1-1 0 0,0-1 1 0 0,-1 0 0 0 0,1 1 0 0 0,-1-1 0 0 0,1 2 0 0 0,7 17 2848 0 0,-8 31 7212 0 0,0-31-6898 0 0,14 61-793 0 0,-21-102-2600 0 0,6 19 242 0 0,0 0 0 0 0,-1-1 0 0 0,1 1 0 0 0,0 0 0 0 0,1-1 0 0 0,-1 1 0 0 0,0-5 1 0 0,2 4 40 0 0,0 0 0 0 0,0 1 0 0 0,0-1 0 0 0,0 1 0 0 0,1-1 0 0 0,-1 1 0 0 0,1-1 0 0 0,0 1 0 0 0,0 0 1 0 0,0-1-1 0 0,0 1 0 0 0,1 0 0 0 0,-1 1 0 0 0,1-1 0 0 0,0 0 0 0 0,0 1 0 0 0,0-1 0 0 0,5-2 1 0 0,-6 3 55 0 0,0 1 1 0 0,-1 0-1 0 0,1 0 1 0 0,0 0-1 0 0,0 0 1 0 0,0 0-1 0 0,0 0 1 0 0,0 1 0 0 0,0-1-1 0 0,0 1 1 0 0,0-1-1 0 0,0 1 1 0 0,0 0-1 0 0,1 0 1 0 0,-1 0-1 0 0,0 0 1 0 0,0 0 0 0 0,0 0-1 0 0,0 0 1 0 0,0 1-1 0 0,0-1 1 0 0,0 1-1 0 0,0 0 1 0 0,0-1 0 0 0,0 1-1 0 0,0 0 1 0 0,0 0-1 0 0,0 0 1 0 0,0 1-1 0 0,-1-1 1 0 0,1 0-1 0 0,0 1 1 0 0,-1-1 0 0 0,3 3-1 0 0,-4-3 27 0 0,1 0-1 0 0,0 0 0 0 0,-1 0 1 0 0,1 0-1 0 0,0 1 1 0 0,-1-1-1 0 0,0 0 1 0 0,1 0-1 0 0,-1 1 1 0 0,0-1-1 0 0,1 0 0 0 0,-1 0 1 0 0,0 1-1 0 0,0-1 1 0 0,0 0-1 0 0,0 1 1 0 0,0-1-1 0 0,0 0 1 0 0,-1 0-1 0 0,1 1 0 0 0,-1 1 1 0 0,0 0 3 0 0,-1 0 0 0 0,1 0 1 0 0,-1 0-1 0 0,0-1 0 0 0,0 1 0 0 0,0-1 0 0 0,0 1 1 0 0,-4 3-1 0 0,-2 1-21 0 0,-1-1 1 0 0,0 1 0 0 0,0-1-1 0 0,-11 5 1 0 0,28-14-4825 0 0,15-6-6789 0 0,-13 4 4973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1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 16171 0 0,'-3'-3'4833'0'0,"0"3"-2976"0"0,-1-1-593 0 0,1 1-432 0 0,2 1-416 0 0,-1 0-232 0 0,0 1-184 0 0,0-2-320 0 0,0 1-720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19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74 5657 0 0,'-11'1'483'0'0,"-24"1"1960"0"0,19-7 2929 0 0,15 5-5321 0 0,1 0 0 0 0,0 0 1 0 0,0-1-1 0 0,0 1 0 0 0,0 0 0 0 0,0 0 1 0 0,-1 0-1 0 0,1-1 0 0 0,0 1 0 0 0,0 0 1 0 0,0 0-1 0 0,0-1 0 0 0,0 1 1 0 0,0 0-1 0 0,0 0 0 0 0,0-1 0 0 0,0 1 1 0 0,0 0-1 0 0,0 0 0 0 0,0-1 0 0 0,0 1 1 0 0,0 0-1 0 0,0 0 0 0 0,0 0 0 0 0,0-1 1 0 0,0 1-1 0 0,0 0 0 0 0,0 0 0 0 0,0-1 1 0 0,0 1-1 0 0,1 0 0 0 0,-1 0 0 0 0,0 0 1 0 0,0-1-1 0 0,0 1 0 0 0,0 0 0 0 0,0 0 1 0 0,1 0-1 0 0,-1-1 0 0 0,13-7 519 0 0,16-2-627 0 0,-28 10 151 0 0,28-7-82 0 0,-20 5-364 0 0,1 0-1 0 0,-1-1 1 0 0,0 0 0 0 0,0 0-1 0 0,0-1 1 0 0,16-9 0 0 0,-25 13 247 0 0,0 0-1 0 0,1 0 1 0 0,-1-1 0 0 0,0 1 0 0 0,0 0 0 0 0,1 0-1 0 0,-1 0 1 0 0,0 0 0 0 0,0 0 0 0 0,0 0 0 0 0,0 0 0 0 0,1 0-1 0 0,-1 0 1 0 0,0 0 0 0 0,0-1 0 0 0,0 1 0 0 0,0 0 0 0 0,1 0-1 0 0,-1 0 1 0 0,0 0 0 0 0,0 0 0 0 0,0-1 0 0 0,0 1-1 0 0,0 0 1 0 0,0 0 0 0 0,1 0 0 0 0,-1-1 0 0 0,0 1 0 0 0,0 0-1 0 0,0 0 1 0 0,0 0 0 0 0,0-1 0 0 0,0 1 0 0 0,0 0 0 0 0,0 0-1 0 0,0 0 1 0 0,0-1 0 0 0,0 1 0 0 0,0 0 0 0 0,0 0-1 0 0,0 0 1 0 0,0-1 0 0 0,0 1 0 0 0,0 0 0 0 0,-1 0 0 0 0,1-1-1 0 0,-12 1-1487 0 0,-17 7 1594 0 0,26-5 284 0 0,-1-1 0 0 0,1 2 1 0 0,1-1-1 0 0,-1 0 1 0 0,0 0-1 0 0,0 1 0 0 0,1 0 1 0 0,-1-1-1 0 0,1 1 0 0 0,0 0 1 0 0,0 0-1 0 0,0 0 1 0 0,0 1-1 0 0,1-1 0 0 0,-1 0 1 0 0,1 1-1 0 0,0-1 0 0 0,0 1 1 0 0,0-1-1 0 0,0 1 1 0 0,1-1-1 0 0,0 1 0 0 0,-1 4 1 0 0,1-1-266 0 0,0 0 1 0 0,0 0-1 0 0,1 1 1 0 0,0-1-1 0 0,0 0 1 0 0,1 0-1 0 0,-1 0 1 0 0,1-1-1 0 0,1 1 1 0 0,0 0-1 0 0,4 7 0 0 0,-7-14-174 0 0,0 1-1 0 0,0-1 0 0 0,0 0 0 0 0,0 1 1 0 0,0-1-1 0 0,0 1 0 0 0,1-1 0 0 0,-1 0 1 0 0,0 1-1 0 0,0-1 0 0 0,0 1 0 0 0,1-1 0 0 0,-1 0 1 0 0,0 1-1 0 0,1-1 0 0 0,-1 0 0 0 0,0 0 1 0 0,1 1-1 0 0,-1-1 0 0 0,0 0 0 0 0,1 0 0 0 0,-1 1 1 0 0,1-1-1 0 0,-1 0 0 0 0,0 0 0 0 0,1 0 1 0 0,-1 0-1 0 0,1 0 0 0 0,-1 0 0 0 0,1 0 0 0 0,-1 0 1 0 0,0 0-1 0 0,1 0 0 0 0,-1 0 0 0 0,1 0 1 0 0,-1 0-1 0 0,1 0 0 0 0,-1 0 0 0 0,0 0 1 0 0,1 0-1 0 0,-1 0 0 0 0,1 0 0 0 0,-1-1 0 0 0,0 1 1 0 0,1 0-1 0 0,-1 0 0 0 0,0-1 0 0 0,1 1 1 0 0,-1 0-1 0 0,0 0 0 0 0,1-1 0 0 0,-1 1 0 0 0,1-1 1 0 0,1-4-3508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0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7354 0 0,'3'26'6992'0'0,"4"1"-4179"0"0,2 12-1689 0 0,-8-29-1353 0 0,0 1 1 0 0,-1-1 0 0 0,0 0 0 0 0,0 1-1 0 0,-1-1 1 0 0,-4 16 0 0 0,5-24 8 0 0,-1 1 0 0 0,1-1 0 0 0,-1 1 0 0 0,0-1 1 0 0,0 1-1 0 0,0-1 0 0 0,0 1 0 0 0,-1-1 0 0 0,1 0 0 0 0,-1 0 1 0 0,1 1-1 0 0,-1-1 0 0 0,0 0 0 0 0,0 0 0 0 0,0-1 1 0 0,0 1-1 0 0,0 0 0 0 0,0-1 0 0 0,0 1 0 0 0,0-1 0 0 0,-1 0 1 0 0,1 0-1 0 0,-1 0 0 0 0,1 0 0 0 0,-1 0 0 0 0,1 0 0 0 0,-1-1 1 0 0,1 1-1 0 0,-1-1 0 0 0,-7-1 4554 0 0,18-5-2061 0 0,23-7-1323 0 0,-19 8-606 0 0,-10 4-167 0 0,32-17-2104 0 0,-32 16 1222 0 0,0 1 0 0 0,0-1 0 0 0,0 1 0 0 0,-1-1 0 0 0,1 0 0 0 0,-1 1 0 0 0,1-1 0 0 0,-1 0 0 0 0,0 0 0 0 0,1 0 0 0 0,-1 0 0 0 0,0 0 0 0 0,1-4 0 0 0,3-5-3394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17748 0 0,'-4'20'1553'0'0,"1"1"0"0"0,0 23 1 0 0,3-28-1487 0 0,0 0 1 0 0,1 1 0 0 0,1-1 0 0 0,1 0-1 0 0,8 31 1 0 0,-11-47-197 0 0,0 1 1 0 0,0-1-1 0 0,1 0 0 0 0,-1 1 0 0 0,0-1 1 0 0,0 0-1 0 0,0 1 0 0 0,0-1 0 0 0,0 0 1 0 0,1 1-1 0 0,-1-1 0 0 0,0 0 0 0 0,0 1 1 0 0,0-1-1 0 0,1 0 0 0 0,-1 1 0 0 0,0-1 1 0 0,1 0-1 0 0,-1 0 0 0 0,0 0 0 0 0,1 1 1 0 0,-1-1-1 0 0,0 0 0 0 0,1 0 0 0 0,-1 0 1 0 0,0 0-1 0 0,1 1 0 0 0,-1-1 0 0 0,0 0 1 0 0,1 0-1 0 0,-1 0 0 0 0,1 0 0 0 0,10-9-3780 0 0,10-26-2087 0 0,-18 29 4828 0 0,10-15-3331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13515 0 0,'-2'5'1155'0'0,"0"-1"-1"0"0,1 0 1 0 0,-1 1 0 0 0,1 0-1 0 0,0-1 1 0 0,0 9 0 0 0,2 34 834 0 0,3-25-2086 0 0,11 42-1 0 0,1-18-749 0 0,-3-25-2167 0 0,3-6-4903 0 0,-11-14 4429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9162 0 0,'0'-1'297'0'0,"0"1"-1"0"0,-1-1 1 0 0,1 1 0 0 0,0-1-1 0 0,0 1 1 0 0,0 0 0 0 0,0-1-1 0 0,0 1 1 0 0,0-1 0 0 0,0 1 0 0 0,0-1-1 0 0,0 1 1 0 0,0-1 0 0 0,1 1-1 0 0,-1 0 1 0 0,0-1 0 0 0,0 1-1 0 0,3-4 2968 0 0,-3 4-2967 0 0,1-1-1 0 0,17-5 2036 0 0,19 8-1962 0 0,-35-2-302 0 0,0 1 1 0 0,0 0-1 0 0,0 1 1 0 0,0-1 0 0 0,0 0-1 0 0,0 1 1 0 0,0-1-1 0 0,0 1 1 0 0,-1-1 0 0 0,1 1-1 0 0,0 0 1 0 0,-1-1-1 0 0,0 1 1 0 0,1 0 0 0 0,-1 0-1 0 0,2 5 1 0 0,-1-2 3 0 0,0 1 1 0 0,0-1 0 0 0,-1 1-1 0 0,0 0 1 0 0,0-1-1 0 0,0 11 1 0 0,-1-1-263 0 0,0 0 1 0 0,-2-1-1 0 0,1 1 1 0 0,-8 24-1 0 0,0-18-483 0 0,4-11-196 0 0,5-10 842 0 0,0 0 0 0 0,0 0 0 0 0,0 0 0 0 0,0 0 0 0 0,0 0 0 0 0,0 0 0 0 0,0 0 0 0 0,0 0 0 0 0,0 0 0 0 0,0 0 0 0 0,1 0 0 0 0,-1 0 0 0 0,0 0 0 0 0,0 0 0 0 0,0-1 0 0 0,0 1 0 0 0,0 0 0 0 0,0 0 0 0 0,0 0 0 0 0,0 0 0 0 0,0 0 0 0 0,0 0 0 0 0,0 0 0 0 0,1 0 0 0 0,-1 0 0 0 0,0 0 0 0 0,0 0 0 0 0,0 0 0 0 0,0 1 0 0 0,0-1 0 0 0,0 0 0 0 0,0 0 0 0 0,0 0 0 0 0,0 0 0 0 0,0 0 0 0 0,0 0 0 0 0,1 0 0 0 0,-1 0 0 0 0,0 0 0 0 0,0 0 0 0 0,0 0 0 0 0,0 0 0 0 0,0 0 0 0 0,0 0 0 0 0,0 0 0 0 0,0 0 0 0 0,0 0 0 0 0,0 1 0 0 0,0-1 0 0 0,0 0 0 0 0,0 0 0 0 0,0 0 0 0 0,0 0 0 0 0,0 0 0 0 0,0 0 0 0 0,0 0 0 0 0,0 0 0 0 0,0 0 0 0 0,0 0 0 0 0,0 0 0 0 0,0 1 0 0 0,0-1 0 0 0,0 0 0 0 0,0 0 0 0 0,0 0 0 0 0,48-13 605 0 0,-7 3-1783 0 0,-18-2-4263 0 0,-14-1-120 0 0,-7 7 1401 0 0</inkml:trace>
  <inkml:trace contextRef="#ctx0" brushRef="#br0" timeOffset="1">110 93 8178 0 0,'0'-1'2008'0'0,"3"1"-568"0"0,1 0-463 0 0,1-1-385 0 0,0-1-336 0 0,2 1-216 0 0,0-2-40 0 0,0 1 8 0 0,1-1-248 0 0,1-1-616 0 0,-1 0-657 0 0,-1 0-391 0 0,0-1 264 0 0,-2-1 479 0 0,0 1-2527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1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6281 0 0,'-1'2'844'0'0,"-1"0"-1"0"0,1 0 0 0 0,0 0 0 0 0,1 0 1 0 0,-1 0-1 0 0,0 0 0 0 0,1 0 0 0 0,-1 0 1 0 0,1 0-1 0 0,-1 3 0 0 0,2 28 2617 0 0,12 26-2683 0 0,3-16-2318 0 0,2-19-7618 0 0</inkml:trace>
  <inkml:trace contextRef="#ctx0" brushRef="#br0" timeOffset="1">55 15 6553 0 0,'-2'6'13710'0'0,"4"14"-10160"0"0,5 21-3178 0 0,-5-31-710 0 0,15 54 48 0 0,-9-43-4075 0 0,2-2-4908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6473 0 0,'6'0'13915'0'0,"-4"13"-10465"0"0,-2 15-4497 0 0,0-27 1596 0 0,-1 20-495 0 0,-1-15-279 0 0,2 0-1 0 0,-1 1 1 0 0,1-1-1 0 0,0 0 1 0 0,0 1-1 0 0,1-1 1 0 0,-1 0-1 0 0,4 9 1 0 0,10-45-1756 0 0,-11 26 2087 0 0,0-1-1 0 0,0 1 1 0 0,0 0 0 0 0,0 0-1 0 0,8-6 1 0 0,6 0-1004 0 0,-17 10 724 0 0,1 0 0 0 0,-1 0 0 0 0,1 0 0 0 0,-1 0 0 0 0,1 0 0 0 0,-1 0 0 0 0,1 0 0 0 0,-1 0 0 0 0,1 0 0 0 0,-1 0 0 0 0,0 1 0 0 0,1-1 0 0 0,-1 0 0 0 0,1 0-1 0 0,-1 0 1 0 0,1 1 0 0 0,-1-1 0 0 0,0 0 0 0 0,1 0 0 0 0,-1 1 0 0 0,0-1 0 0 0,1 0 0 0 0,-1 1 0 0 0,0-1 0 0 0,1 1 0 0 0,-1-1 0 0 0,0 0 0 0 0,0 1 0 0 0,0-1 0 0 0,1 1 0 0 0,-1-1 0 0 0,0 1 0 0 0,0 0 0 0 0,0 9-5567 0 0,-1-3 1176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2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8402 0 0,'7'-11'9111'0'0,"19"-8"-6818"0"0,-11 8-1444 0 0,-10 7-795 0 0,-1 0 47 0 0,0-1-1 0 0,1 2 1 0 0,0-1-1 0 0,0 0 1 0 0,0 1-1 0 0,6-3 1 0 0,-10 5-87 0 0,1 1 1 0 0,-1 0 0 0 0,0-1 0 0 0,0 1 0 0 0,0 0 0 0 0,1 0-1 0 0,-1 0 1 0 0,0 0 0 0 0,0 0 0 0 0,0 0 0 0 0,1 0-1 0 0,-1 0 1 0 0,0 0 0 0 0,0 1 0 0 0,0-1 0 0 0,1 0-1 0 0,-1 1 1 0 0,0-1 0 0 0,0 1 0 0 0,0 0 0 0 0,0-1-1 0 0,0 1 1 0 0,0 0 0 0 0,0-1 0 0 0,0 1 0 0 0,0 0 0 0 0,0 0-1 0 0,-1 0 1 0 0,1 0 0 0 0,0 0 0 0 0,0 0 0 0 0,-1 0-1 0 0,1 0 1 0 0,-1 0 0 0 0,1 0 0 0 0,0 2 0 0 0,11 25-2334 0 0,-9-17-1422 0 0,0-1-3746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29 130 5873 0 0,'-27'29'3332'0'0,"25"-27"-2084"0"0,4-3-270 0 0,12-18-704 0 0,-7 8-277 0 0,-3 6 36 0 0,-1 0 0 0 0,1 1 1 0 0,-1-1-1 0 0,2 1 0 0 0,-1-1 0 0 0,9-6 0 0 0,-11 10 39 0 0,0 0-1 0 0,0 0 1 0 0,0 1-1 0 0,0-1 1 0 0,0 0 0 0 0,0 1-1 0 0,0 0 1 0 0,0-1-1 0 0,0 1 1 0 0,0 0-1 0 0,0 0 1 0 0,0 0 0 0 0,0 0-1 0 0,0 1 1 0 0,0-1-1 0 0,0 0 1 0 0,0 1-1 0 0,-1-1 1 0 0,1 1 0 0 0,0 0-1 0 0,0 0 1 0 0,0 0-1 0 0,0 0 1 0 0,-1 0-1 0 0,3 1 1 0 0,1 2 13 0 0,0-1-1 0 0,0 0 1 0 0,1 0 0 0 0,-1-1 0 0 0,1 1-1 0 0,6 0 1 0 0,-9-2-96 0 0,0-1-1 0 0,0 0 1 0 0,0 0 0 0 0,0 0 0 0 0,0-1-1 0 0,1 1 1 0 0,-1-1 0 0 0,0 0-1 0 0,0 1 1 0 0,0-2 0 0 0,0 1-1 0 0,-1 0 1 0 0,5-3 0 0 0,-1 2 35 0 0,0 0-1 0 0,-1 0 1 0 0,1 1 0 0 0,0 0 0 0 0,0 0 0 0 0,0 0 0 0 0,0 0 0 0 0,0 1 0 0 0,7 1 0 0 0,-8-1-21 0 0,0 1 0 0 0,0-1 1 0 0,0-1-1 0 0,0 1 1 0 0,0-1-1 0 0,0 1 0 0 0,0-1 1 0 0,0-1-1 0 0,-1 1 1 0 0,1-1-1 0 0,0 0 1 0 0,-1 0-1 0 0,9-5 0 0 0,-7 2 6 0 0,0 1 0 0 0,1-1 0 0 0,-1 1 0 0 0,1 0 0 0 0,9-3 0 0 0,-13 6 19 0 0,1 0-1 0 0,-1 1 0 0 0,1-1 1 0 0,0 1-1 0 0,0 0 0 0 0,-1 0 1 0 0,1 0-1 0 0,0 0 1 0 0,-1 1-1 0 0,1 0 0 0 0,0-1 1 0 0,6 4-1 0 0,-5-3-39 0 0,0 0 0 0 0,-1 0 0 0 0,1-1 1 0 0,0 0-1 0 0,-1 1 0 0 0,1-2 0 0 0,0 1 1 0 0,-1 0-1 0 0,1-1 0 0 0,0 0 0 0 0,-1 0 0 0 0,1 0 1 0 0,6-3-1 0 0,-4 1 33 0 0,1 1 0 0 0,-1 0 1 0 0,1 1-1 0 0,8-2 0 0 0,-12 4 22 0 0,1-1 0 0 0,-1 1 1 0 0,0-1-1 0 0,1 1 0 0 0,-1 0 0 0 0,0 1 0 0 0,6 1 0 0 0,-8-1-33 0 0,0-1 0 0 0,0 0 1 0 0,1 0-1 0 0,-1 0 0 0 0,0-1 0 0 0,1 1 0 0 0,-1 0 0 0 0,0-1 0 0 0,1 0 0 0 0,-1 1 0 0 0,1-1 0 0 0,-1 0 0 0 0,1 0 1 0 0,-1 0-1 0 0,1-1 0 0 0,-1 1 0 0 0,0-1 0 0 0,1 1 0 0 0,-1-1 0 0 0,0 0 0 0 0,1 0 0 0 0,-1 0 0 0 0,0 0 1 0 0,3-2-1 0 0,1-2 38 0 0,0 1 0 0 0,0 0 1 0 0,1 0-1 0 0,0 0 0 0 0,-1 1 0 0 0,1 0 1 0 0,1 0-1 0 0,-1 1 0 0 0,0-1 1 0 0,1 2-1 0 0,-1-1 0 0 0,1 1 0 0 0,13 0 1 0 0,-15-1-319 0 0,5 1-777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8290 0 0,'-2'0'247'0'0,"0"-1"0"0"0,1 1 0 0 0,-1-1 1 0 0,0 1-1 0 0,1-1 0 0 0,-1 1 0 0 0,0-1 0 0 0,1 0 1 0 0,-1 0-1 0 0,1 0 0 0 0,0 0 0 0 0,-1 0 0 0 0,1 0 1 0 0,0 0-1 0 0,-2-2 0 0 0,3 2-167 0 0,0 0 0 0 0,0 1 0 0 0,0-1-1 0 0,1 0 1 0 0,-1 0 0 0 0,0 0 0 0 0,0 1 0 0 0,1-1 0 0 0,-1 0 0 0 0,0 0 0 0 0,1 1-1 0 0,-1-1 1 0 0,1 0 0 0 0,-1 1 0 0 0,1-1 0 0 0,-1 1 0 0 0,1-1 0 0 0,0 0-1 0 0,-1 1 1 0 0,1-1 0 0 0,-1 1 0 0 0,1 0 0 0 0,0-1 0 0 0,0 1 0 0 0,-1-1-1 0 0,1 1 1 0 0,0 0 0 0 0,0 0 0 0 0,-1-1 0 0 0,1 1 0 0 0,0 0 0 0 0,1 0 0 0 0,4-3-16 0 0,0 1 1 0 0,0 0-1 0 0,0 0 1 0 0,0 0 0 0 0,0 1-1 0 0,1 0 1 0 0,-1 0 0 0 0,0 1-1 0 0,1 0 1 0 0,8 0-1 0 0,-11 1 46 0 0,-1 0-1 0 0,0 0 0 0 0,0 0 0 0 0,0 0 0 0 0,0 0 0 0 0,0 1 1 0 0,0-1-1 0 0,0 1 0 0 0,0 0 0 0 0,0 0 0 0 0,-1 0 0 0 0,1 0 1 0 0,-1 0-1 0 0,1 1 0 0 0,-1-1 0 0 0,0 1 0 0 0,0-1 1 0 0,0 1-1 0 0,0 0 0 0 0,-1 0 0 0 0,3 5 0 0 0,13 38 579 0 0,0 2-1729 0 0,0-20-4139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7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6689 0 0,'0'-1'352'0'0,"0"0"0"0"0,0 1-1 0 0,1-1 1 0 0,-1 0 0 0 0,1 1-1 0 0,-1-1 1 0 0,0 0 0 0 0,1 1 0 0 0,-1-1-1 0 0,1 1 1 0 0,0-1 0 0 0,-1 1-1 0 0,1-1 1 0 0,-1 1 0 0 0,1-1-1 0 0,0 1 1 0 0,-1-1 0 0 0,1 1-1 0 0,0 0 1 0 0,-1 0 0 0 0,1-1-1 0 0,0 1 1 0 0,1 0 0 0 0,27-8 261 0 0,-8 3-563 0 0,-6-1 704 0 0,6 2-3967 0 0,-21 4 3063 0 0,1 0 1 0 0,-1 0 0 0 0,1 0 0 0 0,-1 1-1 0 0,0-1 1 0 0,1 0 0 0 0,-1 0-1 0 0,1 0 1 0 0,-1 0 0 0 0,0 1 0 0 0,1-1-1 0 0,-1 0 1 0 0,1 0 0 0 0,-1 1 0 0 0,0-1-1 0 0,1 0 1 0 0,-1 1 0 0 0,0-1-1 0 0,0 0 1 0 0,1 1 0 0 0,-1-1 0 0 0,0 0-1 0 0,0 1 1 0 0,1-1 0 0 0,-1 1-1 0 0,0 0 1 0 0,-3 20-2562 0 0,0-11 2634 0 0,-2 0 1 0 0,1 0-1 0 0,-2-1 0 0 0,1 0 1 0 0,-1 0-1 0 0,-10 12 0 0 0,8-13 1205 0 0,1 0 0 0 0,-1-1 0 0 0,-12 10 1 0 0,12-14 2858 0 0,10-11-2068 0 0,11-11-1207 0 0,-2 10-1177 0 0,2 0-1 0 0,-1 1 1 0 0,1 0 0 0 0,16-7-1 0 0,18-10-7656 0 0,-38 19 4322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7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8522 0 0,'0'0'271'0'0,"-1"0"1"0"0,0 0-1 0 0,1 0 1 0 0,-1 0 0 0 0,1 1-1 0 0,-1-1 1 0 0,0 0-1 0 0,1 0 1 0 0,-1 1-1 0 0,1-1 1 0 0,-1 0-1 0 0,1 1 1 0 0,-1-1-1 0 0,1 1 1 0 0,-1-1-1 0 0,1 1 1 0 0,-1-1 0 0 0,1 1-1 0 0,-1-1 1 0 0,1 1-1 0 0,0-1 1 0 0,-1 1-1 0 0,1 0 1 0 0,0-1-1 0 0,-1 2 1 0 0,2 20 1885 0 0,16 23-2644 0 0,-15-40 876 0 0,3 8-404 0 0,20 47-2348 0 0,-23-54 1347 0 0,0 0 0 0 0,0 1 0 0 0,0 0-1 0 0,-1-1 1 0 0,0 1 0 0 0,0 12 0 0 0,-4-10-1509 0 0,2 1-1044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8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0 342 7826 0 0,'20'-15'10839'0'0,"-6"4"-10598"0"0,1 0-1 0 0,1 0 1 0 0,0 1 0 0 0,20-8-1 0 0,-36 18-218 0 0,1-1 0 0 0,-1 1-1 0 0,1 0 1 0 0,-1 0-1 0 0,1 0 1 0 0,0 0 0 0 0,-1 0-1 0 0,1 0 1 0 0,-1-1 0 0 0,1 1-1 0 0,0 0 1 0 0,-1 1 0 0 0,1-1-1 0 0,-1 0 1 0 0,1 0 0 0 0,0 0-1 0 0,-1 0 1 0 0,1 0-1 0 0,-1 1 1 0 0,1-1 0 0 0,-1 0-1 0 0,1 0 1 0 0,-1 1 0 0 0,1-1-1 0 0,-1 0 1 0 0,1 1 0 0 0,-1-1-1 0 0,1 1 1 0 0,-1-1-1 0 0,0 0 1 0 0,1 1 0 0 0,-1-1-1 0 0,1 1 1 0 0,-1 0 0 0 0,8 25 384 0 0,-8-24-408 0 0,0 0-1 0 0,1 0 1 0 0,-1 1-1 0 0,1-1 1 0 0,-1 0-1 0 0,1 0 1 0 0,0 0-1 0 0,-1 1 1 0 0,1-1-1 0 0,0 0 1 0 0,1 0-1 0 0,-1 0 0 0 0,0-1 1 0 0,1 1-1 0 0,-1 0 1 0 0,1 0-1 0 0,-1-1 1 0 0,3 3-1 0 0,-2-4-38 0 0,0 1-1 0 0,0-1 0 0 0,0 0 1 0 0,0 1-1 0 0,-1-1 0 0 0,1 0 1 0 0,0 0-1 0 0,0 0 0 0 0,0-1 0 0 0,0 1 1 0 0,-1 0-1 0 0,1-1 0 0 0,0 1 1 0 0,0-1-1 0 0,0 1 0 0 0,-1-1 1 0 0,1 0-1 0 0,0 0 0 0 0,-1 0 0 0 0,1 0 1 0 0,-1 0-1 0 0,1 0 0 0 0,-1 0 1 0 0,0-1-1 0 0,1 1 0 0 0,-1-1 1 0 0,2-2-1 0 0,14-21-3614 0 0,-7 0-3386 0 0,-6 10 1580 0 0</inkml:trace>
  <inkml:trace contextRef="#ctx0" brushRef="#br0" timeOffset="1">150 52 13675 0 0,'-9'1'1456'0'0,"5"-1"-1123"0"0,1 0 0 0 0,-1 0 0 0 0,0 1 0 0 0,1-1 0 0 0,-1 1 0 0 0,1 0 0 0 0,-1 0 0 0 0,1 0 0 0 0,0 0-1 0 0,-6 4 1 0 0,17-13-316 0 0,1 1-1 0 0,0 1 0 0 0,1 0 1 0 0,0 0-1 0 0,0 1 0 0 0,0 0 1 0 0,0 1-1 0 0,1 0 0 0 0,-1 1 0 0 0,1 0 1 0 0,0 0-1 0 0,20-1 0 0 0,-29 4-17 0 0,0 0 0 0 0,1 1 0 0 0,-1-1-1 0 0,0 1 1 0 0,0-1 0 0 0,0 1 0 0 0,0 0 0 0 0,0 0-1 0 0,0 0 1 0 0,0 0 0 0 0,0 0 0 0 0,0 0-1 0 0,-1 0 1 0 0,1 1 0 0 0,0-1 0 0 0,-1 1 0 0 0,3 2-1 0 0,-2-2-396 0 0,-1 0 0 0 0,1 0-1 0 0,0 1 1 0 0,-1-1-1 0 0,0 0 1 0 0,0 1 0 0 0,1-1-1 0 0,-2 1 1 0 0,1 0 0 0 0,0-1-1 0 0,0 1 1 0 0,-1 0-1 0 0,1-1 1 0 0,-1 1 0 0 0,0 0-1 0 0,0 0 1 0 0,0-1 0 0 0,0 1-1 0 0,-1 0 1 0 0,1 0-1 0 0,-1-1 1 0 0,1 1 0 0 0,-1 0-1 0 0,0-1 1 0 0,0 1 0 0 0,0-1-1 0 0,-1 1 1 0 0,1-1-1 0 0,0 1 1 0 0,-1-1 0 0 0,0 0-1 0 0,1 0 1 0 0,-5 3-1 0 0,-2 2-2486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149 221 4121 0 0,'1'-1'239'0'0,"-1"1"0"0"0,0 0 1 0 0,0-1-1 0 0,0 1 0 0 0,0 0 1 0 0,0-1-1 0 0,0 1 0 0 0,1 0 0 0 0,0-2 1197 0 0,-1 2-1197 0 0,1 0 1 0 0,-1-1-1 0 0,0 1 0 0 0,1 0 0 0 0,-1 0 1 0 0,0 0-1 0 0,1 0 0 0 0,-1-1 0 0 0,0 1 1 0 0,1 0-1 0 0,-1 0 0 0 0,0 0 1 0 0,1 0-1 0 0,-1 0 0 0 0,0 0 0 0 0,1 0 1 0 0,-1 0-1 0 0,0 0 0 0 0,1 0 0 0 0,-1 0 1 0 0,1 0-1 0 0,-1 0 0 0 0,0 0 1 0 0,1 0-1 0 0,-1 1 0 0 0,3 15 4280 0 0,-9 25-1738 0 0,0-27-2452 0 0,0-1-1 0 0,0 1 1 0 0,-2-1 0 0 0,1 0-1 0 0,-18 21 1 0 0,21-30-324 0 0,0 1 1 0 0,0-1-1 0 0,0 0 1 0 0,0 0 0 0 0,-1-1-1 0 0,0 1 1 0 0,1-1-1 0 0,-1 0 1 0 0,0 0-1 0 0,-1-1 1 0 0,1 1-1 0 0,0-1 1 0 0,-1 0-1 0 0,1-1 1 0 0,-1 1-1 0 0,0-1 1 0 0,-10 1-1 0 0,40-2 138 0 0,0-1 0 0 0,-1-2 0 0 0,31-5 0 0 0,-40 4-1118 0 0,-1 0 1 0 0,23-10 0 0 0,-26 9-1004 0 0,1-1 1 0 0,-1 0-1 0 0,18-14 0 0 0,-8 2-5389 0 0</inkml:trace>
  <inkml:trace contextRef="#ctx0" brushRef="#br0" timeOffset="1">225 10 20484 0 0,'0'-3'1273'0'0,"4"1"-1121"0"0,4 0 64 0 0,2 0 48 0 0,3 2 24 0 0,2 0-88 0 0,-1 0-64 0 0,-1 1-40 0 0,0 1-56 0 0,-2 0-72 0 0,-3 2-264 0 0,-2 0-504 0 0,-3 0-649 0 0,-3 2-783 0 0,-3-1-737 0 0,-5 1-736 0 0,-3 0-3360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8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5025 0 0,'3'3'8656'0'0,"7"2"-4945"0"0,-5-4-3401 0 0,-1 1 0 0 0,0 0 0 0 0,0 1 1 0 0,1-1-1 0 0,5 6 0 0 0,-7-4-396 0 0,0 1-1 0 0,0-1 1 0 0,-1 0-1 0 0,0 1 0 0 0,0-1 1 0 0,0 1-1 0 0,-1 0 1 0 0,1 0-1 0 0,-1-1 1 0 0,0 1-1 0 0,-1 0 0 0 0,1 0 1 0 0,-1 5-1 0 0,4-14-205 0 0,-1-1 0 0 0,1 1 0 0 0,0 0 1 0 0,0 0-1 0 0,0 0 0 0 0,1 0 0 0 0,-1 1 0 0 0,1-1 0 0 0,5-2 0 0 0,2-3-1231 0 0,25-23-5805 0 0,-23 29 4106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8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21 142 4609 0 0,'-1'0'220'0'0,"0"0"0"0"0,0 0 1 0 0,0 1-1 0 0,0-1 0 0 0,0 1 0 0 0,0-1 1 0 0,0 1-1 0 0,0 0 0 0 0,0-1 0 0 0,0 1 0 0 0,0 0 1 0 0,0-1-1 0 0,1 1 0 0 0,-1 0 0 0 0,0 0 1 0 0,0 0-1 0 0,1 0 0 0 0,-1 0 0 0 0,1 0 0 0 0,-1 0 1 0 0,1 0-1 0 0,-1 0 0 0 0,1 0 0 0 0,0 0 1 0 0,-1 0-1 0 0,1 0 0 0 0,0 0 0 0 0,0 0 0 0 0,0 0 1 0 0,0 1-1 0 0,0-1 0 0 0,0 0 0 0 0,0 0 1 0 0,0 1-1 0 0,4 48 2093 0 0,-3-42-2029 0 0,-1-6-272 0 0,0 0 0 0 0,0 0 0 0 0,0 0 0 0 0,0 0 0 0 0,1 0 0 0 0,-1 0-1 0 0,1 0 1 0 0,-1 0 0 0 0,1 0 0 0 0,0 0 0 0 0,0-1 0 0 0,1 4 0 0 0,-1-5-10 0 0,0 0-1 0 0,0 0 1 0 0,0 0-1 0 0,0 0 1 0 0,0 0-1 0 0,0 0 1 0 0,-1 0-1 0 0,1-1 1 0 0,0 1-1 0 0,0 0 1 0 0,0 0-1 0 0,0-1 1 0 0,-1 1-1 0 0,1 0 1 0 0,0-1-1 0 0,0 1 1 0 0,0-1-1 0 0,-1 1 1 0 0,1-1-1 0 0,0 0 1 0 0,-1 1-1 0 0,1-1 1 0 0,-1 1-1 0 0,1-1 1 0 0,0 0-1 0 0,0-1 1 0 0,10-9-1074 0 0,8-7-5436 0 0,-13 15 2179 0 0</inkml:trace>
  <inkml:trace contextRef="#ctx0" brushRef="#br0" timeOffset="1">90 40 13947 0 0,'-7'-3'2553'0'0,"3"0"-2353"0"0,0-2 40 0 0,1 1 32 0 0,2 0-64 0 0,0 1-184 0 0,1 0-40 0 0,1 0-48 0 0,0 0-216 0 0,2-1-513 0 0,-1 1-927 0 0,2 2-848 0 0,-1 1-89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9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18 238 15635 0 0,'-5'-2'2321'0'0,"1"-1"-1681"0"0,1 1 0 0 0,-1-2 32 0 0,4 2-272 0 0,0-1-304 0 0,-1-1-64 0 0,2-1-32 0 0,0 0-120 0 0,2 0-424 0 0,0-1-912 0 0,1-1-1417 0 0,1-1-751 0 0,0-1 575 0 0,-1 1-2560 0 0</inkml:trace>
  <inkml:trace contextRef="#ctx0" brushRef="#br0" timeOffset="1">121 52 11650 0 0,'-20'44'6774'0'0,"17"-36"-6196"0"0,1 0 0 0 0,0-1 0 0 0,0 1 0 0 0,0 14 0 0 0,2-19-561 0 0,-1-1-1 0 0,1 1 0 0 0,0 0 0 0 0,0-1 1 0 0,1 1-1 0 0,-1 0 0 0 0,0 0 0 0 0,1-1 1 0 0,0 1-1 0 0,-1-1 0 0 0,1 1 0 0 0,0-1 1 0 0,0 1-1 0 0,1-1 0 0 0,-1 1 0 0 0,0-1 1 0 0,1 0-1 0 0,0 0 0 0 0,-1 0 0 0 0,1 0 1 0 0,0 0-1 0 0,0 0 0 0 0,0 0 0 0 0,0 0 1 0 0,0-1-1 0 0,1 1 0 0 0,-1-1 0 0 0,0 0 1 0 0,1 0-1 0 0,-1 1 0 0 0,1-2 0 0 0,-1 1 1 0 0,1 0-1 0 0,0 0 0 0 0,3 0 0 0 0,-4-1-27 0 0,0 0-1 0 0,0 1 0 0 0,0-1 1 0 0,0 0-1 0 0,1 0 0 0 0,-1-1 0 0 0,0 1 1 0 0,0 0-1 0 0,0 0 0 0 0,0-1 1 0 0,0 0-1 0 0,-1 1 0 0 0,1-1 1 0 0,0 0-1 0 0,0 0 0 0 0,0 0 0 0 0,0 0 1 0 0,-1 0-1 0 0,1 0 0 0 0,-1 0 1 0 0,3-2-1 0 0,-2 0 1 0 0,0 0 0 0 0,0 0 1 0 0,0 0-1 0 0,0 0 0 0 0,-1-1 0 0 0,1 1 1 0 0,-1 0-1 0 0,0-1 0 0 0,0 1 0 0 0,0-1 1 0 0,0-3-1 0 0,1-3 25 0 0,-1 1 1 0 0,-1-1 0 0 0,0 1-1 0 0,0 0 1 0 0,-1-1 0 0 0,-1 1-1 0 0,1-1 1 0 0,-5-11 0 0 0,4 15 68 0 0,-1 0 1 0 0,0 0-1 0 0,0 0 1 0 0,-1 1-1 0 0,1-1 1 0 0,-1 1-1 0 0,-5-6 1 0 0,8 10-40 0 0,0 0 0 0 0,-1-1 0 0 0,1 1 1 0 0,0 0-1 0 0,0 0 0 0 0,-1 0 0 0 0,1 0 0 0 0,-1 0 1 0 0,1 0-1 0 0,-1 0 0 0 0,1 0 0 0 0,-1 1 1 0 0,1-1-1 0 0,-1 0 0 0 0,0 1 0 0 0,1 0 0 0 0,-1-1 1 0 0,0 1-1 0 0,1 0 0 0 0,-1 0 0 0 0,0 0 1 0 0,0 0-1 0 0,1 0 0 0 0,-1 0 0 0 0,0 0 0 0 0,0 1 1 0 0,1-1-1 0 0,-1 0 0 0 0,0 1 0 0 0,1 0 1 0 0,-4 1-1 0 0,4-1-114 0 0,0 0 0 0 0,0 0 1 0 0,0 0-1 0 0,0 0 0 0 0,0 1 1 0 0,0-1-1 0 0,0 0 1 0 0,1 1-1 0 0,-1-1 0 0 0,0 0 1 0 0,1 1-1 0 0,-1-1 0 0 0,1 1 1 0 0,0-1-1 0 0,-1 1 0 0 0,1-1 1 0 0,0 1-1 0 0,0-1 0 0 0,0 1 1 0 0,0-1-1 0 0,0 1 0 0 0,0-1 1 0 0,0 1-1 0 0,1 0 1 0 0,-1-1-1 0 0,1 3 0 0 0,1 1-1474 0 0,-1 0 1 0 0,1 0-1 0 0,0 0 0 0 0,1 0 1 0 0,-1 0-1 0 0,6 6 0 0 0,1 0-5080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2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18604 0 0,'-1'-1'1200'0'0,"0"3"-600"0"0,-1 0 0 0 0,0 2-79 0 0,-1 0-225 0 0,-1 0-360 0 0,2 1-472 0 0,1-2-1017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08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34 6049 0 0,'-22'-5'1877'0'0,"8"1"2613"0"0,36-1-2995 0 0,51 4-1128 0 0,-17 1-1523 0 0,-48-1 124 0 0,0 0 1 0 0,0 0-1 0 0,0 0 1 0 0,12-5-1 0 0,-10 2-491 0 0,-1-1-1909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0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7658 0 0,'0'0'99'0'0,"-1"0"1"0"0,1 0 0 0 0,0 0-1 0 0,0 0 1 0 0,0 0 0 0 0,0 0 0 0 0,-1 0-1 0 0,1 0 1 0 0,0 0 0 0 0,0 0-1 0 0,0 0 1 0 0,-1 0 0 0 0,1 0-1 0 0,0 0 1 0 0,0 0 0 0 0,0 0-1 0 0,0 0 1 0 0,-1 0 0 0 0,1 0 0 0 0,0 0-1 0 0,0 0 1 0 0,0 1 0 0 0,0-1-1 0 0,-1 0 1 0 0,1 0 0 0 0,0 0-1 0 0,0 0 1 0 0,0 0 0 0 0,0 0-1 0 0,0 0 1 0 0,0 1 0 0 0,0-1 0 0 0,-1 0-1 0 0,1 0 1 0 0,0 0 0 0 0,0 0-1 0 0,0 0 1 0 0,0 1 0 0 0,0-1-1 0 0,0 0 1 0 0,0 0 0 0 0,0 0 0 0 0,0 1-1 0 0,0-1 1 0 0,0 0 0 0 0,0 0-1 0 0,0 0 1 0 0,0 0 0 0 0,0 1-1 0 0,0-1 1 0 0,8 11 1664 0 0,13 6-1112 0 0,-6-8-562 0 0,-7-4 8 0 0,0 0 0 0 0,-1 0 1 0 0,1 1-1 0 0,-1 0 0 0 0,8 9 0 0 0,-13-12-46 0 0,0 0 1 0 0,0 0 0 0 0,0 0 0 0 0,0 1-1 0 0,-1-1 1 0 0,1 1 0 0 0,-1 0-1 0 0,0-1 1 0 0,0 1 0 0 0,0 0 0 0 0,-1-1-1 0 0,1 1 1 0 0,-1 0 0 0 0,0 0-1 0 0,0 0 1 0 0,-1 5 0 0 0,1-4 27 0 0,-1 1 0 0 0,0-1 0 0 0,-1 1 0 0 0,1-1 1 0 0,-1 0-1 0 0,0 0 0 0 0,0 0 0 0 0,-1 0 0 0 0,0 0 0 0 0,0 0 0 0 0,0 0 0 0 0,0-1 1 0 0,-1 1-1 0 0,1-1 0 0 0,-9 7 0 0 0,-16 7-7274 0 0,34-21 4589 0 0,2 1-2050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09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9290 0 0,'0'0'6489'0'0,"16"-1"-4840"0"0,25 2-1481 0 0,-37 0-108 0 0,-1-1 0 0 0,0 1 0 0 0,0 0 0 0 0,0 0-1 0 0,0 0 1 0 0,0 1 0 0 0,0-1 0 0 0,0 1 0 0 0,0-1 0 0 0,0 1 0 0 0,-1 0 0 0 0,1 0 0 0 0,0 0 0 0 0,-1 1 0 0 0,0-1 0 0 0,0 1 0 0 0,0-1 0 0 0,0 1 0 0 0,0 0 0 0 0,2 3-1 0 0,-1 2 66 0 0,-1 0-1 0 0,0-1 0 0 0,0 1 0 0 0,0 0 1 0 0,-1 0-1 0 0,0 0 0 0 0,-1 10 0 0 0,0 13 93 0 0,-6 35 0 0 0,3-40-823 0 0,1 0 0 0 0,2 35 0 0 0,1-59 273 0 0,1 9-2730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8802 0 0,'2'36'7451'0'0,"4"19"-5877"0"0,0 1-1533 0 0,-4-33-274 0 0,4 44 40 0 0,2-34-2237 0 0,6-6-3377 0 0,-14-47 2352 0 0,7-24 6812 0 0,-6 42-3200 0 0,-1 1 0 0 0,1-1 0 0 0,0 0 0 0 0,-1 1 0 0 0,1-1 0 0 0,0 0 0 0 0,0 1 0 0 0,0-1-1 0 0,1 1 1 0 0,-1-1 0 0 0,0 1 0 0 0,1 0 0 0 0,-1-1 0 0 0,0 1 0 0 0,1 0 0 0 0,-1 0 0 0 0,1 0 0 0 0,0 0 0 0 0,-1 0 0 0 0,1 1-1 0 0,0-1 1 0 0,0 0 0 0 0,0 1 0 0 0,-1-1 0 0 0,4 1 0 0 0,4-1-578 0 0,-1 0 1 0 0,1 1-1 0 0,-1 1 0 0 0,13 1 1 0 0,0 0-4336 0 0,-13-1 917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10890 0 0,'-7'16'7315'0'0,"4"19"-5558"0"0,3-24-1187 0 0,-4 82 233 0 0,3-54-2320 0 0,1-32-691 0 0,1-14-1278 0 0,0 3 3543 0 0,-1 1 0 0 0,1-1 0 0 0,0 1 0 0 0,1 0 0 0 0,-1-1 0 0 0,1 1 0 0 0,-1 0 0 0 0,1 0 0 0 0,0-1 0 0 0,0 1 0 0 0,0 1 0 0 0,1-1 0 0 0,-1 0 0 0 0,1 1 0 0 0,-1-1 0 0 0,1 1 0 0 0,0 0 0 0 0,0 0-1 0 0,0 0 1 0 0,0 0 0 0 0,0 0 0 0 0,1 1 0 0 0,-1-1 0 0 0,0 1 0 0 0,1 0 0 0 0,-1 0 0 0 0,1 0 0 0 0,5 0 0 0 0,-5 0-583 0 0,-1 1 0 0 0,1 0-1 0 0,-1 0 1 0 0,1 0 0 0 0,-1 1-1 0 0,1-1 1 0 0,-1 1 0 0 0,0 0-1 0 0,1 0 1 0 0,-1 0 0 0 0,0 0-1 0 0,5 3 1 0 0,0 1-4567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11146 0 0,'1'1'348'0'0,"0"1"0"0"0,1-1 0 0 0,-1 1 0 0 0,1-1 0 0 0,-1 0-1 0 0,1 0 1 0 0,-1 0 0 0 0,1 0 0 0 0,0 0 0 0 0,-1 0 0 0 0,1 0-1 0 0,0 0 1 0 0,0 0 0 0 0,0-1 0 0 0,0 1 0 0 0,0-1 0 0 0,0 0-1 0 0,-1 1 1 0 0,1-1 0 0 0,0 0 0 0 0,0 0 0 0 0,0 0 0 0 0,0-1-1 0 0,0 1 1 0 0,4-1 0 0 0,2-2-277 0 0,1 0 0 0 0,0-1 0 0 0,-1 0 0 0 0,12-7 0 0 0,-13 7-495 0 0,-1 1 1 0 0,1-1 0 0 0,0 1-1 0 0,10-3 1 0 0,-32 53 1136 0 0,14-43-810 0 0,1 0-1 0 0,0 1 0 0 0,0-1 1 0 0,0 0-1 0 0,0 0 0 0 0,0 1 1 0 0,1-1-1 0 0,0 0 0 0 0,0 0 0 0 0,0 0 1 0 0,0 0-1 0 0,1 0 0 0 0,0 0 1 0 0,0 0-1 0 0,0 0 0 0 0,0 0 1 0 0,0-1-1 0 0,4 4 0 0 0,15 12-4492 0 0,5-7-3800 0 0,-17-11 5045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0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10314 0 0,'3'3'372'0'0,"-1"-1"-1"0"0,1 0 0 0 0,0 0 1 0 0,0 0-1 0 0,-1 0 0 0 0,2 0 1 0 0,-1 0-1 0 0,0-1 0 0 0,0 0 1 0 0,0 0-1 0 0,1 0 0 0 0,-1 0 1 0 0,0 0-1 0 0,1 0 0 0 0,4-1 1 0 0,3 0 150 0 0,-1 0 0 0 0,0-1 0 0 0,19-5 0 0 0,-21 5-214 0 0,-14 5-166 0 0,1 0 0 0 0,0 1 0 0 0,0-1 1 0 0,0 1-1 0 0,1 0 0 0 0,0 0 0 0 0,0 1 0 0 0,-6 11 0 0 0,7-13-41 0 0,-3 6 184 0 0,1 0-1 0 0,-1 0 0 0 0,2 1 1 0 0,0 0-1 0 0,0 0 1 0 0,-3 17-1 0 0,5-24-194 0 0,2 0 0 0 0,-1 1 0 0 0,0-1 0 0 0,1 0-1 0 0,0 0 1 0 0,0 0 0 0 0,0 1 0 0 0,0-1 0 0 0,1 0 0 0 0,0 0-1 0 0,-1 0 1 0 0,2 1 0 0 0,-1-1 0 0 0,0 0 0 0 0,1 0 0 0 0,0-1 0 0 0,0 1-1 0 0,0 0 1 0 0,0-1 0 0 0,0 1 0 0 0,4 2 0 0 0,-5-5-71 0 0,-1 0-1 0 0,1 0 1 0 0,0 0 0 0 0,0-1 0 0 0,0 1 0 0 0,0 0-1 0 0,0-1 1 0 0,0 1 0 0 0,0-1 0 0 0,0 1 0 0 0,0-1-1 0 0,0 0 1 0 0,0 1 0 0 0,0-1 0 0 0,0 0-1 0 0,1 0 1 0 0,-1 0 0 0 0,0 1 0 0 0,0-1 0 0 0,0-1-1 0 0,0 1 1 0 0,0 0 0 0 0,1 0 0 0 0,0-1 0 0 0,1 0 0 0 0,-1 0-1 0 0,0 0 1 0 0,0 0 0 0 0,-1 0 0 0 0,1-1 0 0 0,0 1 0 0 0,0-1 0 0 0,-1 0 0 0 0,1 1 0 0 0,-1-1 0 0 0,3-3 0 0 0,2-4 10 0 0,-1 0 1 0 0,0-1-1 0 0,-1 0 1 0 0,4-10-1 0 0,-3 5-640 0 0,-1-1 0 0 0,0 1 0 0 0,-1-1 0 0 0,-1 0 0 0 0,1-32 0 0 0,-5 6-4298 0 0,-2-1-3545 0 0,3 37 3808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1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11915 0 0,'-1'0'76'0'0,"0"0"0"0"0,1 0 0 0 0,-1-1 0 0 0,0 1 0 0 0,1 0 0 0 0,-1 0 0 0 0,0 0 0 0 0,1 0 0 0 0,-1 0 0 0 0,0 0 0 0 0,0 1 0 0 0,1-1 0 0 0,-1 0 0 0 0,0 0 0 0 0,1 0 0 0 0,-1 1 0 0 0,0-1 0 0 0,1 0 1 0 0,-1 1-1 0 0,1-1 0 0 0,-1 0 0 0 0,1 1 0 0 0,-1-1 0 0 0,1 1 0 0 0,-1-1 0 0 0,1 1 0 0 0,-1-1 0 0 0,1 1 0 0 0,-1-1 0 0 0,1 1 0 0 0,0 0 0 0 0,-1-1 0 0 0,1 1 0 0 0,0-1 0 0 0,-1 1 0 0 0,1 0 0 0 0,0 0 0 0 0,0 3 313 0 0,0-1-1 0 0,0 0 0 0 0,0 0 0 0 0,0 0 1 0 0,1 1-1 0 0,-1-1 0 0 0,1 0 0 0 0,0 0 0 0 0,1 3 1 0 0,3 7 828 0 0,1 0 0 0 0,0 0-1 0 0,11 16 1 0 0,-14-25-1257 0 0,0 0-1 0 0,-1 0 0 0 0,1-1 0 0 0,1 1 1 0 0,-1-1-1 0 0,1 0 0 0 0,-1 1 1 0 0,1-2-1 0 0,0 1 0 0 0,0 0 0 0 0,0-1 1 0 0,0 0-1 0 0,0 0 0 0 0,1 0 0 0 0,-1 0 1 0 0,1-1-1 0 0,-1 1 0 0 0,1-1 1 0 0,0 0-1 0 0,-1-1 0 0 0,1 1 0 0 0,0-1 1 0 0,0 0-1 0 0,-1 0 0 0 0,1-1 0 0 0,0 1 1 0 0,0-1-1 0 0,-1 0 0 0 0,1 0 0 0 0,-1-1 1 0 0,1 1-1 0 0,-1-1 0 0 0,1 0 1 0 0,-1 0-1 0 0,0-1 0 0 0,4-2 0 0 0,-5 2-1534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1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12843 0 0,'1'2'199'0'0,"0"-1"1"0"0,0 1 0 0 0,0-1-1 0 0,0 1 1 0 0,0-1 0 0 0,1 0-1 0 0,-1 1 1 0 0,0-1-1 0 0,1 0 1 0 0,-1 0 0 0 0,0 0-1 0 0,1 0 1 0 0,0 0 0 0 0,-1 0-1 0 0,1 0 1 0 0,-1-1 0 0 0,1 1-1 0 0,0-1 1 0 0,0 1-1 0 0,-1-1 1 0 0,1 1 0 0 0,0-1-1 0 0,0 0 1 0 0,1 0 0 0 0,45 0 493 0 0,6-11-386 0 0,-51 10-601 0 0,1 0 0 0 0,-1 0 0 0 0,0-1 1 0 0,1 1-1 0 0,-1-1 0 0 0,0 1 1 0 0,0-1-1 0 0,0-1 0 0 0,0 1 0 0 0,0 0 1 0 0,0 0-1 0 0,3-5 0 0 0,-11 8-3714 0 0,-9 7 4413 0 0,9-2 353 0 0,1 0-1 0 0,0 0 1 0 0,0 1 0 0 0,1-1 0 0 0,0 1-1 0 0,0 0 1 0 0,0-1 0 0 0,1 1 0 0 0,0 1 0 0 0,0-1-1 0 0,1 0 1 0 0,0 0 0 0 0,0 11 0 0 0,1-16-745 0 0,-1 1 1 0 0,1 0 0 0 0,1-1-1 0 0,-1 1 1 0 0,0 0 0 0 0,1-1 0 0 0,-1 1-1 0 0,1 0 1 0 0,0-1 0 0 0,0 1-1 0 0,0-1 1 0 0,0 1 0 0 0,0-1-1 0 0,0 0 1 0 0,1 1 0 0 0,-1-1-1 0 0,1 0 1 0 0,0 0 0 0 0,-1 0-1 0 0,1 0 1 0 0,0 0 0 0 0,0 0-1 0 0,1-1 1 0 0,-1 1 0 0 0,0-1-1 0 0,0 1 1 0 0,1-1 0 0 0,-1 0-1 0 0,1 0 1 0 0,-1 0 0 0 0,1 0-1 0 0,-1 0 1 0 0,1-1 0 0 0,0 1-1 0 0,-1-1 1 0 0,1 0 0 0 0,0 0-1 0 0,4 0 1 0 0,21-2-4236 0 0,-1-5-3710 0 0,-14 1 1565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1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7938 0 0,'0'-1'811'0'0,"-1"0"-406"0"0,1 1 0 0 0,-1 0 1 0 0,0-1-1 0 0,1 1 1 0 0,-1-1-1 0 0,1 1 1 0 0,-1 0-1 0 0,1 0 1 0 0,-1-1-1 0 0,0 1 0 0 0,1 0 1 0 0,-1 0-1 0 0,1 0 1 0 0,-1 0-1 0 0,0 0 1 0 0,1 0-1 0 0,-1 0 0 0 0,0 0 1 0 0,1 0-1 0 0,-1 0 1 0 0,0 0-1 0 0,1 0 1 0 0,-1 0-1 0 0,1 1 0 0 0,-1-1 1 0 0,0 0-1 0 0,1 0 1 0 0,-1 1-1 0 0,-6 19 3286 0 0,6-15-4058 0 0,-1 5 429 0 0,0-1 0 0 0,1 1-1 0 0,0-1 1 0 0,1 1 0 0 0,0 0-1 0 0,0-1 1 0 0,1 1-1 0 0,1-1 1 0 0,-1 1 0 0 0,1-1-1 0 0,7 18 1 0 0,-7-22-70 0 0,1 0 0 0 0,0 0-1 0 0,0 0 1 0 0,0-1 0 0 0,1 1 0 0 0,0-1-1 0 0,0 1 1 0 0,0-1 0 0 0,0-1 0 0 0,1 1 0 0 0,-1 0-1 0 0,1-1 1 0 0,0 0 0 0 0,0 0 0 0 0,0-1 0 0 0,0 1-1 0 0,1-1 1 0 0,-1 0 0 0 0,1 0 0 0 0,-1-1-1 0 0,7 1 1 0 0,-6-1-246 0 0,-1 0-1 0 0,1 0 0 0 0,0-1 1 0 0,0 0-1 0 0,0 0 0 0 0,-1-1 1 0 0,1 0-1 0 0,0 0 0 0 0,-1 0 1 0 0,1 0-1 0 0,7-4 0 0 0,-8 3-509 0 0,0 0-1 0 0,0-1 0 0 0,-1 0 1 0 0,1 0-1 0 0,-1 0 0 0 0,0 0 1 0 0,0-1-1 0 0,0 1 0 0 0,0-1 1 0 0,-1 0-1 0 0,1 0 0 0 0,-1-1 1 0 0,0 1-1 0 0,0-1 0 0 0,-1 0 1 0 0,1 1-1 0 0,-1-1 0 0 0,0 0 1 0 0,1-6-1 0 0,2-4-2818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2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 6961 0 0,'-3'-2'3083'0'0,"3"1"-2775"0"0,-1 1 0 0 0,1 0 1 0 0,0 0-1 0 0,-1 0 0 0 0,1 0 0 0 0,-1 0 1 0 0,1-1-1 0 0,0 1 0 0 0,-1 0 0 0 0,1 0 0 0 0,-1 0 1 0 0,1 0-1 0 0,0 0 0 0 0,-1 0 0 0 0,1 0 1 0 0,-1 0-1 0 0,1 1 0 0 0,-1-1 0 0 0,1 0 1 0 0,0 0-1 0 0,-1 0 0 0 0,-1 1 1541 0 0,1 0-1540 0 0,-4 19 3717 0 0,7 32-4483 0 0,-1-45 1165 0 0,1 16-757 0 0,-2-9-239 0 0,0 0 0 0 0,2-1-1 0 0,0 1 1 0 0,0-1 0 0 0,1 1-1 0 0,1-1 1 0 0,7 16-1 0 0,-9-34 7 0 0,1-1-1 0 0,0 0 0 0 0,0 1 1 0 0,1-1-1 0 0,-1 1 0 0 0,8-8 0 0 0,-7 10 203 0 0,0-1 1 0 0,0 1-1 0 0,0 0 0 0 0,0 0 0 0 0,1 0 0 0 0,7-4 0 0 0,15-4-4948 0 0,-15 6 331 0 0,-4 2-447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2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11819 0 0,'-1'2'763'0'0,"0"0"1"0"0,0 0-1 0 0,0 0 1 0 0,0 0-1 0 0,1 0 1 0 0,-1 0-1 0 0,1 0 1 0 0,-1 1 0 0 0,1-1-1 0 0,0 2 1 0 0,3 27 1889 0 0,-2-24-2533 0 0,1-1 1 0 0,0 1 0 0 0,0-1 0 0 0,1 0 0 0 0,0 1 0 0 0,5 7 0 0 0,-3-9-96 0 0,-1 0 0 0 0,1 0 0 0 0,1 0 0 0 0,-1-1 0 0 0,0 0 0 0 0,1 0 0 0 0,0 0 0 0 0,0-1 0 0 0,0 1 0 0 0,1-1 0 0 0,-1-1 0 0 0,8 3 1 0 0,-9-3-46 0 0,1-1 0 0 0,-1 0 1 0 0,0 1-1 0 0,1-2 1 0 0,-1 1-1 0 0,0-1 1 0 0,1 0-1 0 0,-1 0 1 0 0,1 0-1 0 0,-1-1 1 0 0,0 1-1 0 0,1-1 1 0 0,-1-1-1 0 0,0 1 0 0 0,0-1 1 0 0,6-2-1 0 0,2-8-2959 0 0,-16 3-4970 0 0,-11 1 17 0 0,4 6 8255 0 0,-2 3-3280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6625 0 0,'-2'1'336'0'0,"1"0"-1"0"0,0 0 0 0 0,-1 0 1 0 0,1 1-1 0 0,0-1 0 0 0,0 0 1 0 0,-1 0-1 0 0,1 1 0 0 0,0-1 1 0 0,0 1-1 0 0,1-1 0 0 0,-1 0 1 0 0,0 1-1 0 0,0 0 0 0 0,1-1 1 0 0,-1 1-1 0 0,1 0 0 0 0,-1-1 0 0 0,1 1 1 0 0,0 0-1 0 0,0-1 0 0 0,0 1 1 0 0,0 0-1 0 0,0-1 0 0 0,0 3 1 0 0,1-1-53 0 0,1-1 1 0 0,-1 0-1 0 0,1-1 1 0 0,-1 1-1 0 0,1 0 0 0 0,0 0 1 0 0,0-1-1 0 0,0 1 1 0 0,0-1-1 0 0,0 1 1 0 0,0-1-1 0 0,0 0 0 0 0,0 0 1 0 0,1 0-1 0 0,-1 0 1 0 0,0 0-1 0 0,4 0 1 0 0,2 1-88 0 0,0 0 1 0 0,-1-1-1 0 0,1 0 0 0 0,0-1 1 0 0,0 1-1 0 0,0-1 1 0 0,0-1-1 0 0,11-2 1 0 0,33 0-394 0 0,-52 3 189 0 0,1 0 1 0 0,0 0 0 0 0,0 0 0 0 0,-1 0 0 0 0,1 0-1 0 0,0 0 1 0 0,-1 0 0 0 0,1 1 0 0 0,0-1-1 0 0,-1 0 1 0 0,1 0 0 0 0,0 1 0 0 0,-1-1-1 0 0,1 0 1 0 0,0 1 0 0 0,-1-1 0 0 0,1 0-1 0 0,-1 1 1 0 0,1-1 0 0 0,-1 1 0 0 0,1-1 0 0 0,-1 1-1 0 0,1-1 1 0 0,-1 1 0 0 0,1-1 0 0 0,-1 1-1 0 0,1 0 1 0 0,-1-1 0 0 0,0 1 0 0 0,0 0-1 0 0,1-1 1 0 0,-1 1 0 0 0,0 0 0 0 0,0 0-1 0 0,0 2 32 0 0,0-1-1 0 0,0 1 0 0 0,-1-1 1 0 0,1 1-1 0 0,-1-1 0 0 0,0 1 1 0 0,0-1-1 0 0,0 0 0 0 0,0 0 1 0 0,-2 4-1 0 0,-3 4 425 0 0,-1 0 1 0 0,0 0-1 0 0,-12 11 0 0 0,18-19-350 0 0,-19 16 273 0 0,20-18-367 0 0,-1 1 1 0 0,1-1 0 0 0,-1 1-1 0 0,1 0 1 0 0,-1-1-1 0 0,0 1 1 0 0,1-1-1 0 0,-1 0 1 0 0,0 1-1 0 0,1-1 1 0 0,-1 1-1 0 0,0-1 1 0 0,1 0-1 0 0,-1 0 1 0 0,0 1 0 0 0,0-1-1 0 0,1 0 1 0 0,-1 0-1 0 0,0 0 1 0 0,0 0-1 0 0,0 0 1 0 0,1 0-1 0 0,-1 0 1 0 0,0 0-1 0 0,-1-1 1 0 0,48-6-260 0 0,-41 5 192 0 0,1 1-1 0 0,0-1 0 0 0,0 2 1 0 0,0-1-1 0 0,0 1 1 0 0,0 0-1 0 0,0 0 0 0 0,-1 0 1 0 0,1 1-1 0 0,0 0 1 0 0,0 0-1 0 0,0 0 0 0 0,-1 1 1 0 0,1 0-1 0 0,0 0 1 0 0,4 3-1 0 0,10 9-4918 0 0,0 3-4648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3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13 11202 0 0,'1'-13'7414'0'0,"1"20"-2595"0"0,0 21-2769 0 0,-5 4-1941 0 0,-7 41-1 0 0,7-60-894 0 0,0 0-1 0 0,-1 0 1 0 0,0-1-1 0 0,-1 1 1 0 0,-12 22-1 0 0,18-37 625 0 0,0 1 0 0 0,0 0 0 0 0,1 0 0 0 0,-1 0 0 0 0,0-1 1 0 0,0 2-1 0 0,1-1 0 0 0,-1 0 0 0 0,1 0 0 0 0,-1 0 0 0 0,1 0 0 0 0,2 0 0 0 0,2-1 416 0 0,0 1 1 0 0,1-1-1 0 0,-1 1 1 0 0,0 1-1 0 0,1-1 1 0 0,7 1-1 0 0,-7 0-729 0 0,0 1-1 0 0,0 0 1 0 0,1 0-1 0 0,-1 1 0 0 0,12 4 1 0 0,-16-5-675 0 0,0 0 1 0 0,0 0-1 0 0,-1 1 1 0 0,1-1-1 0 0,0 1 1 0 0,-1 0-1 0 0,0 0 1 0 0,4 3-1 0 0</inkml:trace>
  <inkml:trace contextRef="#ctx0" brushRef="#br0" timeOffset="1">64 111 12571 0 0,'16'-6'6805'0'0,"20"8"-5122"0"0,-18-1-1339 0 0,24-6-2844 0 0,-17 2-9151 0 0,-16 4 7568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3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5977 0 0,'0'2'9130'0'0,"1"5"-4250"0"0,10 40-2614 0 0,-4-21-2441 0 0,20 58 764 0 0,-8-46-3549 0 0,6-8-4960 0 0,-20-26 4552 0 0</inkml:trace>
  <inkml:trace contextRef="#ctx0" brushRef="#br0" timeOffset="1">93 1 17492 0 0,'-1'1'1008'0'0,"1"4"-320"0"0,1 1-24 0 0,1 3-120 0 0,1 4-192 0 0,0 3-208 0 0,0 4-96 0 0,1 1-240 0 0,1 3-480 0 0,-1-2-608 0 0,2 2-904 0 0,-2-1-1041 0 0,0-1-24 0 0,0 0-3048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14 127 6681 0 0,'-1'-1'7510'0'0,"-1"-5"-3808"0"0,-1-2-3585 0 0,1 0-1 0 0,0-1 1 0 0,0 1 0 0 0,0-12 0 0 0,2 16-12 0 0,1 0 0 0 0,-1 1 0 0 0,1-1 0 0 0,0 0 0 0 0,0 0 0 0 0,1 0 0 0 0,-1 0 0 0 0,1 1 0 0 0,-1-1 0 0 0,1 1 0 0 0,0-1 0 0 0,1 1 0 0 0,3-5 0 0 0,-5 7-58 0 0,0 0 0 0 0,0 0 0 0 0,0 0 0 0 0,0 0 0 0 0,0 1 0 0 0,1-1 0 0 0,-1 0 1 0 0,0 0-1 0 0,0 1 0 0 0,1-1 0 0 0,-1 1 0 0 0,0 0 0 0 0,1-1 0 0 0,-1 1 0 0 0,1 0 0 0 0,-1-1 0 0 0,0 1 0 0 0,1 0 0 0 0,-1 0 0 0 0,1 0 0 0 0,-1 1 0 0 0,0-1 0 0 0,1 0 0 0 0,-1 0 0 0 0,0 1 1 0 0,1-1-1 0 0,-1 1 0 0 0,0-1 0 0 0,1 1 0 0 0,-1 0 0 0 0,0-1 0 0 0,0 1 0 0 0,0 0 0 0 0,0 0 0 0 0,1 0 0 0 0,-1 0 0 0 0,0 0 0 0 0,-1 0 0 0 0,1 0 0 0 0,0 0 0 0 0,1 2 0 0 0,0 0 13 0 0,0 1 0 0 0,0 0-1 0 0,0 0 1 0 0,0-1 0 0 0,-1 1 0 0 0,1 0-1 0 0,-1 0 1 0 0,0 1 0 0 0,-1-1-1 0 0,1 0 1 0 0,-1 0 0 0 0,0 0 0 0 0,0 0-1 0 0,0 1 1 0 0,0-1 0 0 0,-1 0-1 0 0,1 0 1 0 0,-3 6 0 0 0,3-8-62 0 0,-1 0 1 0 0,1 1-1 0 0,-1-1 0 0 0,1 0 1 0 0,-1 0-1 0 0,0 0 0 0 0,0 0 1 0 0,0 0-1 0 0,0 0 1 0 0,0 0-1 0 0,0-1 0 0 0,-1 1 1 0 0,1 0-1 0 0,0-1 1 0 0,-1 1-1 0 0,0 0 0 0 0,1-1 1 0 0,-1 0-1 0 0,0 1 0 0 0,0-1 1 0 0,0 0-1 0 0,1 0 1 0 0,-1 0-1 0 0,0 0 0 0 0,-1-1 1 0 0,1 1-1 0 0,0 0 1 0 0,0-1-1 0 0,0 1 0 0 0,0-1 1 0 0,0 0-1 0 0,-1 0 0 0 0,1 0 1 0 0,0 0-1 0 0,-5-1 1 0 0,7 1-1 0 0,0 0 1 0 0,0 1-1 0 0,0-1 1 0 0,0 0-1 0 0,-1 0 1 0 0,1 0-1 0 0,0 0 1 0 0,0 0-1 0 0,0 0 1 0 0,0 0-1 0 0,-1 0 0 0 0,1 0 1 0 0,0 0-1 0 0,0 0 1 0 0,0 0-1 0 0,0 0 1 0 0,-1 0-1 0 0,1 0 1 0 0,0 0-1 0 0,0-1 1 0 0,0 1-1 0 0,0 0 1 0 0,-1 0-1 0 0,1 0 1 0 0,0 0-1 0 0,0 0 1 0 0,0 0-1 0 0,0 0 1 0 0,0 0-1 0 0,0-1 1 0 0,-1 1-1 0 0,1 0 1 0 0,0 0-1 0 0,0 0 1 0 0,0 0-1 0 0,0 0 1 0 0,0-1-1 0 0,0 1 1 0 0,0 0-1 0 0,0 0 1 0 0,0 0-1 0 0,0 0 1 0 0,0-1-1 0 0,0 1 1 0 0,0 0-1 0 0,0 0 1 0 0,0 0-1 0 0,0 0 1 0 0,0-1-1 0 0,0 1 1 0 0,0 0-1 0 0,0 0 1 0 0,0 0-1 0 0,0 0 1 0 0,0-1-1 0 0,0 1 1 0 0,13-6-147 0 0,17-2-751 0 0,6 2-3088 0 0,0 2-4983 0 0,-22 4 3453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1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13187 0 0,'4'6'6681'0'0,"-3"-6"-6105"0"0,-1-1-232 0 0,0 0-136 0 0,0 1-119 0 0,1-1-49 0 0,0 0-40 0 0,1 0-129 0 0,-1 1-399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0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49 8066 0 0,'20'-1'9791'0'0,"-1"-3"-5516"0"0,-13 3-4019 0 0,0-1-1 0 0,0 1 1 0 0,1 1-1 0 0,-1-1 1 0 0,1 1 0 0 0,8 1-1 0 0,-7 0-158 0 0,0 1 0 0 0,0 0 0 0 0,16 6 0 0 0,-23-7-219 0 0,1-1 0 0 0,0 1-1 0 0,0 0 1 0 0,-1 0 0 0 0,1 0 0 0 0,0 0 0 0 0,-1 0 0 0 0,1 0-1 0 0,-1 0 1 0 0,0 0 0 0 0,1 1 0 0 0,-1-1 0 0 0,0 0-1 0 0,1 1 1 0 0,-1-1 0 0 0,0 1 0 0 0,0 0 0 0 0,-1-1-1 0 0,1 1 1 0 0,0 0 0 0 0,0-1 0 0 0,-1 1 0 0 0,2 3 0 0 0,-3-3-139 0 0,1-1 0 0 0,0 0 1 0 0,-1 0-1 0 0,1 0 0 0 0,0 0 1 0 0,-1 0-1 0 0,1 0 0 0 0,-1 0 1 0 0,0 0-1 0 0,1 0 0 0 0,-1 0 0 0 0,0 0 1 0 0,0 0-1 0 0,1 0 0 0 0,-1-1 1 0 0,0 1-1 0 0,0 0 0 0 0,0 0 1 0 0,0-1-1 0 0,0 1 0 0 0,0-1 1 0 0,0 1-1 0 0,-2 0 0 0 0,-29 10-3369 0 0,24-9 2640 0 0,-69 16-4019 0 0,37-10 5182 0 0,1 2 4680 0 0,39-10-4588 0 0,-1 0 0 0 0,1 0 1 0 0,-1 0-1 0 0,1 0 0 0 0,-1 0 0 0 0,1 0 1 0 0,-1 1-1 0 0,0-1 0 0 0,1 0 0 0 0,-1 0 1 0 0,1 0-1 0 0,-1 1 0 0 0,1-1 0 0 0,-1 0 1 0 0,1 1-1 0 0,0-1 0 0 0,-1 0 0 0 0,1 1 1 0 0,-1-1-1 0 0,1 0 0 0 0,0 1 0 0 0,-1-1 1 0 0,1 1-1 0 0,0-1 0 0 0,-1 1 0 0 0,1-1 1 0 0,0 1-1 0 0,0-1 0 0 0,-1 1 0 0 0,1-1 1 0 0,0 1-1 0 0,0 0 0 0 0,14 10 2964 0 0,30 2-2395 0 0,-33-10-963 0 0,46 5-291 0 0,-30-10-2610 0 0,-25 2 2319 0 0,0-1 0 0 0,0 0 0 0 0,0 0 0 0 0,0 1-1 0 0,0-1 1 0 0,0 0 0 0 0,0-1 0 0 0,0 1 0 0 0,3-3 0 0 0,3-5-6523 0 0</inkml:trace>
  <inkml:trace contextRef="#ctx0" brushRef="#br0" timeOffset="1">197 0 16612 0 0,'-5'3'2256'0'0,"3"1"-552"0"0,0 4-87 0 0,1 5-321 0 0,1 4-392 0 0,0 5-256 0 0,-1 3-184 0 0,1 2-191 0 0,0-1-161 0 0,-1-1-136 0 0,1 0-249 0 0,-2-3-391 0 0,-1-1-600 0 0,1-3-824 0 0,-1-5-857 0 0,-1-3-864 0 0,-3-7-192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7:48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344 125 6073 0 0,'-1'-1'742'0'0,"0"0"-1"0"0,-1 1 0 0 0,1-1 0 0 0,0 0 0 0 0,-1 0 1 0 0,0 1-1 0 0,1-1 0 0 0,-1 1 0 0 0,1-1 1 0 0,-1 1-1 0 0,0 0 0 0 0,-2-1 0 0 0,-23 6 4101 0 0,-29 23-2920 0 0,28-14-1351 0 0,-25 9-391 0 0,34-17-226 0 0,1 2 0 0 0,0 0 0 0 0,1 1 0 0 0,0 1 0 0 0,0 0 0 0 0,-15 13 0 0 0,32-23 39 0 0,-1 1 0 0 0,1-1 0 0 0,-1 0 0 0 0,1 1-1 0 0,0-1 1 0 0,-1 1 0 0 0,1-1 0 0 0,0 0 0 0 0,-1 1 0 0 0,1-1-1 0 0,0 1 1 0 0,0-1 0 0 0,0 1 0 0 0,-1-1 0 0 0,1 1 0 0 0,0-1 0 0 0,0 1-1 0 0,0-1 1 0 0,0 1 0 0 0,0-1 0 0 0,0 1 0 0 0,0-1 0 0 0,0 1-1 0 0,0-1 1 0 0,0 1 0 0 0,0-1 0 0 0,0 1 0 0 0,0-1 0 0 0,0 1-1 0 0,1-1 1 0 0,-1 0 0 0 0,0 1 0 0 0,0-1 0 0 0,1 1 0 0 0,17 13-144 0 0,25 1-15 0 0,-25-11 158 0 0,0-1 1 0 0,-1 0-1 0 0,1-2 0 0 0,23 0 0 0 0,-34-1 17 0 0,1 0 0 0 0,0-1 1 0 0,0 0-1 0 0,0-1 0 0 0,-1 0 1 0 0,1 0-1 0 0,-1 0 0 0 0,1-1 1 0 0,-1 0-1 0 0,0-1 0 0 0,0 1 0 0 0,8-7 1 0 0,-15 10 7 0 0,1-1 1 0 0,0 1-1 0 0,0-1 1 0 0,-1 1-1 0 0,1-1 1 0 0,0 0 0 0 0,0 1-1 0 0,-1-1 1 0 0,1 0-1 0 0,-1 0 1 0 0,1 0-1 0 0,-1 1 1 0 0,1-1-1 0 0,-1 0 1 0 0,0 0-1 0 0,1 0 1 0 0,-1 0-1 0 0,0 0 1 0 0,1 0 0 0 0,-1 0-1 0 0,0 0 1 0 0,0 0-1 0 0,0 0 1 0 0,0 0-1 0 0,0 0 1 0 0,0 1-1 0 0,0-1 1 0 0,0 0-1 0 0,-1 0 1 0 0,1 0-1 0 0,0 0 1 0 0,-1 0 0 0 0,1 0-1 0 0,0 0 1 0 0,-1 0-1 0 0,1 0 1 0 0,-1 1-1 0 0,1-1 1 0 0,-1 0-1 0 0,0 0 1 0 0,1 1-1 0 0,-1-1 1 0 0,0 0-1 0 0,1 1 1 0 0,-1-1 0 0 0,0 0-1 0 0,0 1 1 0 0,0-1-1 0 0,1 1 1 0 0,-2-1-1 0 0,-8-5-14 0 0,1 1-1 0 0,-1 0 0 0 0,-17-6 0 0 0,14 6-178 0 0,5 1 56 0 0,-27-12-102 0 0,-1 1 0 0 0,0 2 1 0 0,-63-14-1 0 0,99 27 233 0 0,-1 0 0 0 0,1 0 0 0 0,0 0 0 0 0,0 0 0 0 0,-1 0 0 0 0,1-1 1 0 0,0 1-1 0 0,0 0 0 0 0,-1 0 0 0 0,1 0 0 0 0,0 0 0 0 0,0 0 0 0 0,-1 0 0 0 0,1 1 1 0 0,0-1-1 0 0,-1 0 0 0 0,1 0 0 0 0,0 0 0 0 0,0 0 0 0 0,-1 0 0 0 0,1 0 0 0 0,0 0 1 0 0,0 0-1 0 0,0 1 0 0 0,-1-1 0 0 0,1 0 0 0 0,0 0 0 0 0,0 0 0 0 0,0 0 0 0 0,-1 1 1 0 0,1-1-1 0 0,0 0 0 0 0,0 0 0 0 0,0 1 0 0 0,0-1 0 0 0,0 0 0 0 0,0 0 0 0 0,-1 0 1 0 0,1 1-1 0 0,0-1 0 0 0,0 0 0 0 0,0 1 0 0 0,0-1 0 0 0,0 0 0 0 0,5 17 252 0 0,17 20-85 0 0,-20-34-150 0 0,17 26 20 0 0,-8-9-56 0 0,1-1 1 0 0,1 0-1 0 0,1-1 0 0 0,1-1 0 0 0,0 0 0 0 0,31 26 1 0 0,-44-42 17 0 0,-1 0 1 0 0,1 0-1 0 0,-1 0 1 0 0,1 0-1 0 0,-1 0 1 0 0,1-1-1 0 0,-1 1 1 0 0,1-1-1 0 0,0 1 1 0 0,0-1-1 0 0,-1 0 1 0 0,1 1-1 0 0,0-1 1 0 0,-1 0-1 0 0,1 0 1 0 0,0 0-1 0 0,0-1 1 0 0,-1 1-1 0 0,1 0 1 0 0,0-1 0 0 0,0 1-1 0 0,-1-1 1 0 0,1 1-1 0 0,-1-1 1 0 0,1 0-1 0 0,-1 0 1 0 0,1 1-1 0 0,-1-1 1 0 0,1 0-1 0 0,-1 0 1 0 0,1-1-1 0 0,-1 1 1 0 0,0 0-1 0 0,0 0 1 0 0,0-1-1 0 0,0 1 1 0 0,0-1-1 0 0,0 1 1 0 0,1-3-1 0 0,5-8 198 0 0,0-1 0 0 0,-1 1 0 0 0,-1-1 0 0 0,4-14-1 0 0,-4 13-190 0 0,6-20-804 0 0,-1 0 1 0 0,7-49-1 0 0,-8-19-10760 0 0,-9 79 5279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47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6073 0 0,'0'0'117'0'0,"0"1"1"0"0,0-1-1 0 0,1 1 0 0 0,-1-1 0 0 0,0 0 0 0 0,0 1 1 0 0,1-1-1 0 0,-1 0 0 0 0,0 1 0 0 0,1-1 0 0 0,-1 0 0 0 0,0 1 1 0 0,1-1-1 0 0,-1 0 0 0 0,0 0 0 0 0,1 1 0 0 0,-1-1 1 0 0,1 0-1 0 0,-1 0 0 0 0,0 0 0 0 0,1 0 0 0 0,-1 1 0 0 0,1-1 1 0 0,-1 0-1 0 0,1 0 0 0 0,-1 0 0 0 0,0 0 0 0 0,1 0 1 0 0,-1 0-1 0 0,1 0 0 0 0,-1 0 0 0 0,1-1 0 0 0,-1 1 0 0 0,1 0 1 0 0,-1 0-1 0 0,0 0 0 0 0,1 0 0 0 0,-1 0 0 0 0,1-1 0 0 0,-1 1 1 0 0,0 0-1 0 0,1 0 0 0 0,-1-1 0 0 0,0 1 0 0 0,1 0 1 0 0,-1-1-1 0 0,0 1 0 0 0,1 0 0 0 0,-1-1 0 0 0,0 1 0 0 0,0 0 1 0 0,1-1-1 0 0,-1 0 0 0 0,23-25 2241 0 0,-18 19-1818 0 0,2-1-206 0 0,0 1 0 0 0,0-1 0 0 0,1 1 0 0 0,0 1 0 0 0,0 0 0 0 0,14-8 0 0 0,-21 13-284 0 0,1 0 1 0 0,0 0-1 0 0,0 0 1 0 0,0 0-1 0 0,0 1 1 0 0,0-1 0 0 0,0 0-1 0 0,0 1 1 0 0,0 0-1 0 0,0-1 1 0 0,0 1-1 0 0,0 0 1 0 0,0 0-1 0 0,0 0 1 0 0,0 1-1 0 0,0-1 1 0 0,0 0-1 0 0,0 1 1 0 0,0-1-1 0 0,0 1 1 0 0,0 0-1 0 0,0 0 1 0 0,-1 0-1 0 0,1-1 1 0 0,0 2-1 0 0,0-1 1 0 0,-1 0-1 0 0,1 0 1 0 0,-1 0-1 0 0,1 1 1 0 0,-1-1 0 0 0,1 1-1 0 0,-1-1 1 0 0,0 1-1 0 0,0 0 1 0 0,0 0-1 0 0,0-1 1 0 0,0 1-1 0 0,0 0 1 0 0,1 3-1 0 0,1 4 24 0 0,0-1 0 0 0,0 2 1 0 0,-1-1-1 0 0,0 0 0 0 0,-1 0 0 0 0,0 1 0 0 0,0-1 0 0 0,-1 1 0 0 0,0-1 0 0 0,-3 13 1 0 0,0 0-211 0 0,-1 0 1 0 0,-1 0 0 0 0,-9 25 0 0 0,0-15-536 0 0,14-31 630 0 0,-1 0 1 0 0,1 0-1 0 0,0-1 0 0 0,0 1 1 0 0,-1 0-1 0 0,1 0 1 0 0,-1 0-1 0 0,1-1 0 0 0,-1 1 1 0 0,1 0-1 0 0,-1 0 0 0 0,1-1 1 0 0,-1 1-1 0 0,0-1 0 0 0,1 1 1 0 0,-1 0-1 0 0,0-1 0 0 0,1 1 1 0 0,-1-1-1 0 0,0 1 0 0 0,0-1 1 0 0,0 0-1 0 0,1 1 0 0 0,-1-1 1 0 0,0 0-1 0 0,0 0 0 0 0,0 0 1 0 0,0 1-1 0 0,0-1 0 0 0,0 0 1 0 0,1 0-1 0 0,-1 0 0 0 0,0 0 1 0 0,-1-1-1 0 0,1 1 6 0 0,0-1 1 0 0,1 0-1 0 0,-1 0 0 0 0,1 0 1 0 0,-1 0-1 0 0,1 0 0 0 0,-1 0 0 0 0,1 0 1 0 0,0-1-1 0 0,-1 1 0 0 0,1 0 0 0 0,0 0 1 0 0,0 0-1 0 0,0 0 0 0 0,0 0 1 0 0,0 0-1 0 0,0 0 0 0 0,0-1 0 0 0,0 1 1 0 0,1 0-1 0 0,-1 0 0 0 0,0 0 0 0 0,1 0 1 0 0,-1 0-1 0 0,1-2 0 0 0,14-31-2 0 0,-12 30 22 0 0,-1-1 49 0 0,0 1-1 0 0,0 0 1 0 0,1-1-1 0 0,0 1 1 0 0,-1 0-1 0 0,2 0 1 0 0,-1 1-1 0 0,0-1 1 0 0,1 1-1 0 0,0-1 1 0 0,0 1-1 0 0,0 0 1 0 0,5-3-1 0 0,-7 5-103 0 0,1 0 1 0 0,0 0-1 0 0,-1 1 0 0 0,1-1 1 0 0,0 0-1 0 0,0 1 1 0 0,0 0-1 0 0,-1-1 0 0 0,7 2 1 0 0,-5-1-562 0 0,1 1 0 0 0,0 0 1 0 0,-1 0-1 0 0,1 0 0 0 0,-1 1 1 0 0,8 4-1 0 0,-9-5-470 0 0,12 3-5926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48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8106 0 0,'2'0'7275'0'0,"1"5"-3300"0"0,14 36-1721 0 0,-8-11-2495 0 0,27 78 1027 0 0,-20-74-4050 0 0,2-3-3850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48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8042 0 0,'-2'3'9159'0'0,"0"15"-4508"0"0,-3 23-3335 0 0,4-22-1953 0 0,0 0 0 0 0,1-1 0 0 0,5 32 0 0 0,-3-48-1515 0 0,2-11 1248 0 0,5-22 1000 0 0,-4 14-163 0 0,-4 14 61 0 0,0 1-1 0 0,0-1 1 0 0,0 1-1 0 0,0 0 1 0 0,0-1 0 0 0,1 1-1 0 0,-1 0 1 0 0,1 0-1 0 0,-1 0 1 0 0,1 0-1 0 0,0 0 1 0 0,0 0 0 0 0,0 1-1 0 0,0-1 1 0 0,0 0-1 0 0,1 1 1 0 0,-1 0 0 0 0,0 0-1 0 0,1-1 1 0 0,-1 1-1 0 0,0 1 1 0 0,1-1-1 0 0,-1 0 1 0 0,1 1 0 0 0,0-1-1 0 0,-1 1 1 0 0,1-1-1 0 0,-1 1 1 0 0,1 0 0 0 0,0 1-1 0 0,-1-1 1 0 0,1 0-1 0 0,0 1 1 0 0,-1-1-1 0 0,1 1 1 0 0,2 1 0 0 0,-2-1-427 0 0,0 0 1 0 0,0 1 0 0 0,-1-1 0 0 0,1 1 0 0 0,0 0 0 0 0,-1 0 0 0 0,1 0 0 0 0,-1 0 0 0 0,0 0 0 0 0,0 1 0 0 0,0-1 0 0 0,3 5 0 0 0,0 2-2568 0 0,-2 2-2074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4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1 315 11899 0 0,'-1'5'5758'0'0,"10"-4"-3886"0"0,10-4-1070 0 0,-6-3-614 0 0,0-1-1 0 0,-1 0 1 0 0,0-1 0 0 0,0-1-1 0 0,-1 1 1 0 0,19-21 0 0 0,7-3-218 0 0,-30 80 216 0 0,-5-39-535 0 0,5 35 903 0 0,2-24-2137 0 0,4-9-3382 0 0,4-11-5368 0 0,-12-5 6520 0 0</inkml:trace>
  <inkml:trace contextRef="#ctx0" brushRef="#br0" timeOffset="1">171 3 9482 0 0,'-9'-3'8988'0'0,"9"4"-8801"0"0,3 13 2545 0 0,13 18-2254 0 0,-12-26-433 0 0,1 0-1 0 0,0 0 1 0 0,0 0 0 0 0,0 0-1 0 0,1-1 1 0 0,-1 1-1 0 0,12 6 1 0 0,-15-11-50 0 0,0 0-1 0 0,0 0 1 0 0,0 0 0 0 0,0 0-1 0 0,0 0 1 0 0,1-1 0 0 0,-1 1 0 0 0,0-1-1 0 0,0 1 1 0 0,1-1 0 0 0,-1 0 0 0 0,0 0-1 0 0,1 0 1 0 0,-1 0 0 0 0,0 0 0 0 0,0-1-1 0 0,1 1 1 0 0,-1-1 0 0 0,0 1 0 0 0,0-1-1 0 0,0 0 1 0 0,1 0 0 0 0,-1 0 0 0 0,0 0-1 0 0,0 0 1 0 0,-1 0 0 0 0,1-1 0 0 0,0 1-1 0 0,3-4 1 0 0,23-24-2493 0 0,-21 17-1458 0 0,-4 0-3413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49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11386 0 0,'6'4'914'0'0,"0"0"-1"0"0,0 0 0 0 0,1-1 0 0 0,-1 0 0 0 0,1 0 0 0 0,0 0 0 0 0,10 2 0 0 0,-12-4-1266 0 0,0 0 0 0 0,0 0-1 0 0,1-1 1 0 0,-1 0 0 0 0,0 0-1 0 0,1 0 1 0 0,-1 0 0 0 0,0-1-1 0 0,1 0 1 0 0,9-3 0 0 0,-7-2-4217 0 0,-12 2 1367 0 0,3 4 3231 0 0,0 0-1 0 0,1-1 1 0 0,-1 1-1 0 0,0 0 1 0 0,0 0-1 0 0,0 0 1 0 0,0 0-1 0 0,0 0 1 0 0,0 0-1 0 0,0 1 1 0 0,0-1 0 0 0,0 0-1 0 0,0 0 1 0 0,0 1-1 0 0,0-1 1 0 0,0 1-1 0 0,1-1 1 0 0,-1 0-1 0 0,0 1 1 0 0,0 0 0 0 0,0-1-1 0 0,-1 2 1 0 0,1 0 512 0 0,-1 0 1 0 0,1-1 0 0 0,-1 1 0 0 0,1 0 0 0 0,0 1-1 0 0,0-1 1 0 0,0 0 0 0 0,0 0 0 0 0,0 0 0 0 0,1 1-1 0 0,-1-1 1 0 0,0 0 0 0 0,1 5 0 0 0,-1-1 147 0 0,1 0-1 0 0,1 0 1 0 0,-1-1 0 0 0,1 1 0 0 0,2 8-1 0 0,0-1-18 0 0,1-1-1 0 0,1 0 0 0 0,0-1 1 0 0,10 19-1 0 0,-13-27-628 0 0,-1-1 0 0 0,1 1 0 0 0,0-1 0 0 0,0 1 0 0 0,0-1 0 0 0,0 0 0 0 0,0 1 0 0 0,0-1 0 0 0,1 0 0 0 0,-1-1 1 0 0,1 1-1 0 0,-1 0 0 0 0,1-1 0 0 0,0 1 0 0 0,0-1 0 0 0,0 0 0 0 0,-1 0 0 0 0,1 0 0 0 0,6 1 0 0 0,22-4-2280 0 0,3-8-5897 0 0,-21 7 769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0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 13243 0 0,'-1'0'231'0'0,"-1"0"0"0"0,1 0 1 0 0,-1 1-1 0 0,0-1 0 0 0,1 0 0 0 0,-1 1 1 0 0,1-1-1 0 0,-1 1 0 0 0,1-1 0 0 0,-1 1 1 0 0,1 0-1 0 0,-1 0 0 0 0,1-1 0 0 0,0 1 1 0 0,-1 0-1 0 0,1 0 0 0 0,0 1 0 0 0,0-1 1 0 0,0 0-1 0 0,0 0 0 0 0,0 0 0 0 0,0 1 1 0 0,0-1-1 0 0,-1 2 0 0 0,1 0-113 0 0,1 0-1 0 0,-1 0 0 0 0,1 0 1 0 0,-1-1-1 0 0,1 1 1 0 0,0 0-1 0 0,0 0 0 0 0,0 0 1 0 0,1 0-1 0 0,-1-1 1 0 0,1 1-1 0 0,1 5 1 0 0,1 1-128 0 0,1 0 0 0 0,0 0 0 0 0,0 0 0 0 0,1-1 0 0 0,0 1 0 0 0,0-1 0 0 0,8 9 0 0 0,9 6 27 0 0,48 37 0 0 0,-61-52-25 0 0,1-1-1 0 0,0-1 1 0 0,1 0 0 0 0,0 0 0 0 0,-1-1 0 0 0,2 0-1 0 0,-1-1 1 0 0,14 4 0 0 0,-23-8 12 0 0,0 1 0 0 0,0-1-1 0 0,0 0 1 0 0,0 0 0 0 0,0 1-1 0 0,0-1 1 0 0,0-1 0 0 0,0 1 0 0 0,0 0-1 0 0,0 0 1 0 0,0-1 0 0 0,0 1 0 0 0,0-1-1 0 0,0 0 1 0 0,0 1 0 0 0,0-1 0 0 0,0 0-1 0 0,0 0 1 0 0,-1 0 0 0 0,1-1-1 0 0,0 1 1 0 0,1-2 0 0 0,-1 0 14 0 0,0 0 1 0 0,0 1-1 0 0,0-1 1 0 0,-1 0-1 0 0,1 0 1 0 0,-1-1-1 0 0,0 1 0 0 0,0 0 1 0 0,0 0-1 0 0,0-1 1 0 0,-1 1-1 0 0,1-5 1 0 0,-1-7-58 0 0,0 0 0 0 0,-1 0 1 0 0,0 0-1 0 0,-7-28 0 0 0,4 29-798 0 0,1 1 1 0 0,-11-24-1 0 0,12 33 131 0 0,0 0 1 0 0,0 0 0 0 0,0 0-1 0 0,-1 0 1 0 0,0 0-1 0 0,0 1 1 0 0,0-1-1 0 0,0 1 1 0 0,0 0-1 0 0,-1 0 1 0 0,1 0-1 0 0,-6-3 1 0 0,-7-1-4624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0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9026 0 0,'1'2'478'0'0,"0"-1"0"0"0,0 1 0 0 0,0 0 0 0 0,1 0 0 0 0,-1-1 0 0 0,0 1 0 0 0,1-1 0 0 0,0 1 0 0 0,-1-1 0 0 0,1 0-1 0 0,0 1 1 0 0,-1-1 0 0 0,1 0 0 0 0,0 0 0 0 0,2 0 0 0 0,1 1-42 0 0,-1-1 0 0 0,1 0 0 0 0,-1 0 0 0 0,1 0 0 0 0,-1-1 0 0 0,9 1 0 0 0,5-2-524 0 0,0-1 0 0 0,31-8 0 0 0,-34 7 34 0 0,14-6-3059 0 0,-26 8 2459 0 0,-1 0 0 0 0,1-1-1 0 0,-1 1 1 0 0,1-1 0 0 0,-1 1-1 0 0,0-1 1 0 0,1 0 0 0 0,-1 0-1 0 0,0 0 1 0 0,0 0 0 0 0,0 0-1 0 0,-1 0 1 0 0,4-5 0 0 0,-1-2-3383 0 0</inkml:trace>
  <inkml:trace contextRef="#ctx0" brushRef="#br0" timeOffset="1">123 1 10146 0 0,'-2'1'621'0'0,"1"1"1"0"0,0 0-1 0 0,0-1 0 0 0,0 1 1 0 0,1 0-1 0 0,-1 0 0 0 0,0 0 0 0 0,1 0 1 0 0,-1-1-1 0 0,0 4 0 0 0,1 23 2310 0 0,14 29-1975 0 0,-10-43-360 0 0,28 93 158 0 0,-26-91-1228 0 0,0-1 0 0 0,1 0 0 0 0,1 0 0 0 0,16 23 0 0 0,-24-38 407 0 0,16 16-3957 0 0,-16-16 3687 0 0,1 1 0 0 0,-1-1 0 0 0,1 0 0 0 0,-1 1 0 0 0,1-1 0 0 0,0 0 0 0 0,-1 0 0 0 0,1 1 0 0 0,-1-1 0 0 0,1 0 0 0 0,0 0 0 0 0,-1 0 0 0 0,1 0 0 0 0,-1 0 0 0 0,1 0 0 0 0,0 0 0 0 0,-1 0 0 0 0,1 0 0 0 0,-1 0 0 0 0,2-1 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0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10698 0 0,'-1'0'301'0'0,"1"0"-1"0"0,-1 1 1 0 0,1-1-1 0 0,-1 0 1 0 0,1 1-1 0 0,-1-1 1 0 0,1 0-1 0 0,-1 1 0 0 0,1-1 1 0 0,-1 1-1 0 0,1-1 1 0 0,0 0-1 0 0,-1 1 1 0 0,1-1-1 0 0,0 1 1 0 0,-1-1-1 0 0,1 1 1 0 0,0 0-1 0 0,-1-1 0 0 0,1 1 1 0 0,0 0-1 0 0,-3 19 1915 0 0,6 17-1901 0 0,-3-35-97 0 0,13 58 51 0 0,-11-55-508 0 0,-1 0 0 0 0,1-1 0 0 0,0 1 0 0 0,1 0 0 0 0,-1-1-1 0 0,1 1 1 0 0,0-1 0 0 0,0 0 0 0 0,6 7 0 0 0,-9-11 208 0 0,1 0 0 0 0,-1 0 0 0 0,0 0 0 0 0,1 0 1 0 0,-1 0-1 0 0,0 0 0 0 0,1 0 0 0 0,-1 0 0 0 0,0 0 0 0 0,1 0 0 0 0,-1 0 0 0 0,1-1 0 0 0,-1 1 0 0 0,0 0 0 0 0,1 0 0 0 0,-1 0 0 0 0,0 0 1 0 0,1-1-1 0 0,-1 1 0 0 0,0 0 0 0 0,0 0 0 0 0,1-1 0 0 0,-1 1 0 0 0,0 0 0 0 0,0 0 0 0 0,1-1 0 0 0,-1 1 0 0 0,0 0 0 0 0,0-1 0 0 0,0 1 0 0 0,1 0 1 0 0,-1-1-1 0 0,0 1 0 0 0,0 0 0 0 0,0-1 0 0 0,0 1 0 0 0,0 0 0 0 0,0-1 0 0 0,0 1 0 0 0,0-1 0 0 0,0 1 0 0 0,0 0 0 0 0,0-1 0 0 0,7-28 258 0 0,-4 18-154 0 0,-2 9-48 0 0,0 0-1 0 0,0 0 0 0 0,0 0 1 0 0,1 0-1 0 0,-1 0 0 0 0,1 1 1 0 0,-1-1-1 0 0,1 1 1 0 0,0-1-1 0 0,0 1 0 0 0,0 0 1 0 0,0-1-1 0 0,-1 1 0 0 0,2 0 1 0 0,-1 0-1 0 0,0 0 0 0 0,0 1 1 0 0,0-1-1 0 0,0 0 0 0 0,0 1 1 0 0,1 0-1 0 0,-1-1 1 0 0,0 1-1 0 0,0 0 0 0 0,5 0 1 0 0,-3 0-698 0 0,0 0 1 0 0,0-1 0 0 0,0 1 0 0 0,-1-1 0 0 0,1 0-1 0 0,0-1 1 0 0,5-1 0 0 0,-9 2 557 0 0,0 1-1 0 0,0 0 1 0 0,1 0 0 0 0,-1 0 0 0 0,0-1-1 0 0,0 1 1 0 0,0 0 0 0 0,0 0 0 0 0,0-1-1 0 0,0 1 1 0 0,1 0 0 0 0,-1-1-1 0 0,0 1 1 0 0,0 0 0 0 0,0 0 0 0 0,0-1-1 0 0,0 1 1 0 0,0 0 0 0 0,0-1 0 0 0,0 1-1 0 0,0 0 1 0 0,0 0 0 0 0,-1-1 0 0 0,1 1-1 0 0,0 0 1 0 0,0 0 0 0 0,0-1-1 0 0,0 1 1 0 0,0 0 0 0 0,0 0 0 0 0,-1-1-1 0 0,1 1 1 0 0,0 0 0 0 0,0 0 0 0 0,0-1-1 0 0,0 1 1 0 0,-1 0 0 0 0,1 0 0 0 0,-1-2-933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10538 0 0,'-4'0'4601'0'0,"1"3"-2784"0"0,2 4-409 0 0,2 5-448 0 0,-1 2-320 0 0,2 2-320 0 0,0 2-160 0 0,1 1-72 0 0,0 2-32 0 0,-1 0-184 0 0,2 0-440 0 0,-1 1-696 0 0,-1 0-976 0 0,1-2-1065 0 0,-2-1-16 0 0,-1-1-2712 0 0</inkml:trace>
  <inkml:trace contextRef="#ctx0" brushRef="#br0" timeOffset="1">0 369 12467 0 0,'11'-7'6320'0'0,"3"-5"-3641"0"0,-9 7-2682 0 0,1 0 1 0 0,-1 0-1 0 0,1 1 1 0 0,0 0-1 0 0,1 0 1 0 0,-1 0-1 0 0,1 1 1 0 0,12-5-1 0 0,-19 8 4 0 0,0 0 0 0 0,0 0 0 0 0,1 0 0 0 0,-1 0 0 0 0,0 0 0 0 0,0 0 0 0 0,0 0 0 0 0,0 0 0 0 0,0 0 0 0 0,1 0 0 0 0,-1 0 0 0 0,0 0 0 0 0,0 0 0 0 0,0 0 0 0 0,0 0 0 0 0,1 0 0 0 0,-1 0 0 0 0,0 0 0 0 0,0 0 0 0 0,0 0 0 0 0,0 0 0 0 0,0 0 0 0 0,1 0 0 0 0,-1 0 0 0 0,0 1 0 0 0,0-1 0 0 0,0 0 0 0 0,0 0 0 0 0,0 0 0 0 0,0 0 0 0 0,0 0 0 0 0,1 0 0 0 0,-1 0 0 0 0,0 1 0 0 0,0-1 0 0 0,0 0 0 0 0,0 0 0 0 0,0 0 0 0 0,0 0 0 0 0,0 1 0 0 0,0-1 0 0 0,0 0 0 0 0,0 0 0 0 0,0 0 0 0 0,0 0 0 0 0,0 0 0 0 0,0 1 0 0 0,0-1 0 0 0,0 0 0 0 0,0 0 0 0 0,0 0 0 0 0,-5 14 107 0 0,-11 11 176 0 0,16-24-260 0 0,-1 0 7 0 0,0 0 0 0 0,0 1 0 0 0,0-1 0 0 0,0 0 0 0 0,0 1 0 0 0,0-1 0 0 0,1 0 0 0 0,-1 1 0 0 0,0-1 0 0 0,1 1 0 0 0,0-1 0 0 0,-1 1 0 0 0,1 0 0 0 0,0-1-1 0 0,0 1 1 0 0,0-1 0 0 0,0 1 0 0 0,0-1 0 0 0,0 1 0 0 0,0 0 0 0 0,0-1 0 0 0,1 1 0 0 0,-1-1 0 0 0,0 1 0 0 0,1-1 0 0 0,0 1 0 0 0,-1-1 0 0 0,1 1 0 0 0,0-1 0 0 0,0 0-1 0 0,0 1 1 0 0,0-1 0 0 0,0 0 0 0 0,0 0 0 0 0,0 0 0 0 0,0 0 0 0 0,0 0 0 0 0,0 0 0 0 0,1 0 0 0 0,-1 0 0 0 0,0 0 0 0 0,1 0 0 0 0,-1-1 0 0 0,1 1 0 0 0,-1 0 0 0 0,1-1 0 0 0,1 1-1 0 0,2 1-156 0 0,0-1-1 0 0,0 0 0 0 0,0 0 0 0 0,0 0 0 0 0,0 0 0 0 0,0-1 1 0 0,0 0-1 0 0,0 0 0 0 0,0 0 0 0 0,0 0 0 0 0,0-1 0 0 0,0 0 1 0 0,0 0-1 0 0,7-3 0 0 0,-8 2-833 0 0,0 0 0 0 0,0-1-1 0 0,-1 1 1 0 0,1-1 0 0 0,0 0 0 0 0,-1 0-1 0 0,0 0 1 0 0,0-1 0 0 0,0 1 0 0 0,0-1 0 0 0,5-7-1 0 0,0-5-4985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8874 0 0,'-9'44'9911'0'0,"9"-39"-9231"0"0,-1 0-1 0 0,1 0 1 0 0,0-1-1 0 0,1 1 1 0 0,-1 0-1 0 0,3 7 1 0 0,-2-9-610 0 0,0-1 0 0 0,0 1 1 0 0,0-1-1 0 0,0 1 0 0 0,1-1 1 0 0,-1 1-1 0 0,1-1 0 0 0,-1 0 1 0 0,1 0-1 0 0,0 1 0 0 0,0-1 1 0 0,0-1-1 0 0,0 1 0 0 0,1 0 1 0 0,-1 0-1 0 0,0-1 0 0 0,1 1 1 0 0,-1-1-1 0 0,1 0 0 0 0,0 0 1 0 0,-1 0-1 0 0,1 0 0 0 0,0 0 1 0 0,-1-1-1 0 0,1 1 0 0 0,0-1 0 0 0,5 0 1 0 0,-3 1-225 0 0,1-1 1 0 0,-1 0 0 0 0,0-1-1 0 0,0 1 1 0 0,0-1-1 0 0,0 0 1 0 0,0 0-1 0 0,0-1 1 0 0,0 1 0 0 0,0-1-1 0 0,0 0 1 0 0,-1-1-1 0 0,1 1 1 0 0,-1-1-1 0 0,0 0 1 0 0,1 0 0 0 0,4-5-1 0 0,-4 3-1159 0 0,0 0-1 0 0,0-1 1 0 0,0 0-1 0 0,-1 0 1 0 0,1 0-1 0 0,5-13 1 0 0,2-7-6465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15715 0 0,'-3'6'833'0'0,"0"-1"0"0"0,0 2 0 0 0,0-1 0 0 0,1 0 0 0 0,0 0 0 0 0,0 1 1 0 0,1-1-1 0 0,-1 8 0 0 0,-3 60-772 0 0,2-20-746 0 0,-2-26-1207 0 0,5-28 1819 0 0,0 1 1 0 0,0-1-1 0 0,0 1 1 0 0,0-1-1 0 0,0 1 1 0 0,0 0 0 0 0,0-1-1 0 0,0 1 1 0 0,-1-1-1 0 0,1 1 1 0 0,0-1-1 0 0,0 1 1 0 0,0-1-1 0 0,-1 1 1 0 0,1-1-1 0 0,0 0 1 0 0,-1 1 0 0 0,1-1-1 0 0,0 1 1 0 0,-1-1-1 0 0,1 1 1 0 0,0-1-1 0 0,-1 0 1 0 0,1 1-1 0 0,-1-1 1 0 0,1 0-1 0 0,-1 0 1 0 0,1 1-1 0 0,-1-1 1 0 0,1 0 0 0 0,-1 0-1 0 0,1 0 1 0 0,-1 0-1 0 0,1 1 1 0 0,-1-1-1 0 0,1 0 1 0 0,-1 0-1 0 0,1 0 1 0 0,-1 0-1 0 0,1 0 1 0 0,-1 0 0 0 0,1 0-1 0 0,-1 0 1 0 0,0-1-1 0 0,0 1 1 0 0,1 0 58 0 0,-1 0 0 0 0,1 0 0 0 0,0-1 0 0 0,0 1 0 0 0,-1 0 1 0 0,1 0-1 0 0,0 0 0 0 0,0-1 0 0 0,-1 1 0 0 0,1 0 0 0 0,0 0 0 0 0,0 0 0 0 0,0-1 1 0 0,-1 1-1 0 0,1 0 0 0 0,0 0 0 0 0,0-1 0 0 0,0 1 0 0 0,0 0 0 0 0,0-1 1 0 0,-1 1-1 0 0,1 0 0 0 0,0-1 0 0 0,0 1 0 0 0,0 0 0 0 0,0 0 0 0 0,0-1 0 0 0,0 1 1 0 0,0 0-1 0 0,0-1 0 0 0,0 1 0 0 0,0 0 0 0 0,0-1 0 0 0,0 1 0 0 0,1 0 1 0 0,-1 0-1 0 0,0-1 0 0 0,12-7 365 0 0,18 0 721 0 0,-30 8-1068 0 0,31-2 669 0 0,12-1-1256 0 0,-32-1-3746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11458 0 0,'6'3'1745'0'0,"0"1"-481"0"0,2-1-120 0 0,0 1-303 0 0,-3-3-353 0 0,1-1-240 0 0,0-1-120 0 0,1 0-96 0 0,1-2-16 0 0,0 0-168 0 0,-1 0-400 0 0,0 0-649 0 0,-1-1-815 0 0,-1 0-729 0 0,-1-2 393 0 0</inkml:trace>
  <inkml:trace contextRef="#ctx0" brushRef="#br0" timeOffset="1">82 0 4833 0 0,'-1'0'331'0'0,"1"0"0"0"0,-1 0 0 0 0,0 0 0 0 0,1 0 0 0 0,-1 0-1 0 0,0 0 1 0 0,1 0 0 0 0,-1 0 0 0 0,0 1 0 0 0,1-1 0 0 0,-1 0 0 0 0,0 0 0 0 0,1 1 0 0 0,-1-1 0 0 0,0 0-1 0 0,1 1 1 0 0,-1-1 0 0 0,1 0 0 0 0,-1 1 0 0 0,1-1 0 0 0,-1 1 0 0 0,1-1 0 0 0,-1 1 0 0 0,1-1-1 0 0,-1 1 1 0 0,1-1 0 0 0,0 1 0 0 0,-1 0 0 0 0,1-1 0 0 0,0 1 0 0 0,0-1 0 0 0,-1 1 0 0 0,1 1 0 0 0,-1 1 63 0 0,0 1 1 0 0,1-1 0 0 0,-1 1 0 0 0,1 0 0 0 0,0 0 0 0 0,0-1 0 0 0,1 5 0 0 0,13 58-298 0 0,-14-65-46 0 0,3 9-288 0 0,9 32 30 0 0,-2-24-2265 0 0,4-6-3551 0 0,-10-11 3161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9650 0 0,'-3'0'6121'0'0,"2"1"-4848"0"0,1 4-369 0 0,1 2-320 0 0,0 4-168 0 0,1 0-192 0 0,-1 2-160 0 0,1 1-352 0 0,-1 2-536 0 0,2 1-800 0 0,0 1-929 0 0,-1-1-656 0 0,-5-4 393 0 0,5 3-2257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2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28 124 8970 0 0,'-3'24'7793'0'0,"-1"-23"-6199"0"0,-3-14-1530 0 0,4 6-30 0 0,1-1-1 0 0,-1 1 0 0 0,1-1 1 0 0,1 0-1 0 0,0 0 0 0 0,0 0 1 0 0,0 0-1 0 0,1 1 0 0 0,0-1 1 0 0,2-9-1 0 0,-2 14 14 0 0,1 1-1 0 0,-1 0 1 0 0,1 0 0 0 0,0 0-1 0 0,-1 0 1 0 0,1 0 0 0 0,0 0-1 0 0,0 0 1 0 0,1 0 0 0 0,-1 0-1 0 0,0 0 1 0 0,0 1-1 0 0,1-1 1 0 0,-1 0 0 0 0,1 1-1 0 0,3-3 1 0 0,-3 3-7 0 0,0 0-1 0 0,1 0 1 0 0,-1 0-1 0 0,1 0 1 0 0,-1 1-1 0 0,1-1 1 0 0,0 1-1 0 0,-1 0 1 0 0,1-1-1 0 0,0 1 1 0 0,-1 0-1 0 0,1 1 1 0 0,-1-1-1 0 0,1 0 1 0 0,0 1-1 0 0,-1-1 1 0 0,4 2-1 0 0,-4-1-3 0 0,0-1-1 0 0,-1 0 1 0 0,1 1-1 0 0,0-1 1 0 0,0 1-1 0 0,-1-1 0 0 0,1 1 1 0 0,-1 0-1 0 0,1-1 1 0 0,-1 1-1 0 0,1 0 1 0 0,-1 0-1 0 0,1 0 1 0 0,-1 1-1 0 0,0-1 0 0 0,0 0 1 0 0,1 0-1 0 0,-1 1 1 0 0,0-1-1 0 0,0 1 1 0 0,0-1-1 0 0,-1 1 1 0 0,1-1-1 0 0,0 1 0 0 0,0-1 1 0 0,-1 1-1 0 0,1 0 1 0 0,-1-1-1 0 0,0 1 1 0 0,1 0-1 0 0,-1-1 0 0 0,0 1 1 0 0,0 0-1 0 0,0 0 1 0 0,0-1-1 0 0,0 1 1 0 0,-1 0-1 0 0,1 0 1 0 0,0-1-1 0 0,-1 1 0 0 0,1 0 1 0 0,-1-1-1 0 0,0 1 1 0 0,1-1-1 0 0,-1 1 1 0 0,0-1-1 0 0,0 1 1 0 0,-1 1-1 0 0,-2 3 63 0 0,0-1 1 0 0,0 1-1 0 0,0-1 0 0 0,0 0 1 0 0,-1 0-1 0 0,0-1 0 0 0,0 1 1 0 0,0-1-1 0 0,-1 0 0 0 0,1 0 1 0 0,-10 4-1 0 0,4-3 45 0 0,10 0-1475 0 0,18 1-4780 0 0,-6-3 2780 0 0,4 0-3883 0 0</inkml:trace>
  <inkml:trace contextRef="#ctx0" brushRef="#br0" timeOffset="1">286 120 13659 0 0,'2'-1'5945'0'0,"-1"2"-5817"0"0,-1 0-528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3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8978 0 0,'-2'0'531'0'0,"0"1"0"0"0,1-1-1 0 0,-1 0 1 0 0,0 0 0 0 0,1 1 0 0 0,-1-1 0 0 0,0 1 0 0 0,1 0-1 0 0,-1-1 1 0 0,1 1 0 0 0,-1 0 0 0 0,1 0 0 0 0,0 0 0 0 0,-1 0 0 0 0,0 1-1 0 0,-17 24 1869 0 0,15-18-2285 0 0,1 0-1 0 0,0 0 1 0 0,0 0-1 0 0,1 1 1 0 0,-2 9-1 0 0,2 1 67 0 0,1 0 1 0 0,1 0-1 0 0,0 0 0 0 0,1 1 1 0 0,1-1-1 0 0,1-1 0 0 0,9 32 1 0 0,-8-38-311 0 0,0 0 0 0 0,1-1 1 0 0,0 1-1 0 0,1-1 0 0 0,10 14 1 0 0,-11-18-327 0 0,0 0 0 0 0,1-1 0 0 0,0 0 0 0 0,0 0 0 0 0,1 0 1 0 0,-1-1-1 0 0,1 0 0 0 0,12 7 0 0 0,-15-10-579 0 0,-1-1 0 0 0,1 1 0 0 0,0-1 0 0 0,0 0 1 0 0,0 0-1 0 0,0 0 0 0 0,6 0 0 0 0,3 0-4190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3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12891 0 0,'-4'0'390'0'0,"0"0"0"0"0,0 0 0 0 0,1 1 1 0 0,-1 0-1 0 0,0 0 0 0 0,0 0 0 0 0,1 0 1 0 0,-1 0-1 0 0,1 1 0 0 0,-1-1 0 0 0,1 1 1 0 0,-1 0-1 0 0,1 0 0 0 0,0 1 0 0 0,0-1 1 0 0,-5 5-1 0 0,4-2-284 0 0,1-1 0 0 0,-1 0 1 0 0,1 1-1 0 0,0 0 0 0 0,1 0 1 0 0,-1 0-1 0 0,1 0 0 0 0,0 0 0 0 0,0 1 1 0 0,-2 10-1 0 0,2-11-132 0 0,1 0 0 0 0,0 0 1 0 0,1 1-1 0 0,0-1 0 0 0,-1 0 0 0 0,2 1 0 0 0,-1-1 1 0 0,1 0-1 0 0,-1 0 0 0 0,1 1 0 0 0,1-1 1 0 0,-1 0-1 0 0,1 0 0 0 0,0 0 0 0 0,0-1 0 0 0,0 1 1 0 0,1 0-1 0 0,-1-1 0 0 0,1 1 0 0 0,1-1 0 0 0,-1 0 1 0 0,0 0-1 0 0,1 0 0 0 0,0 0 0 0 0,0-1 0 0 0,5 4 1 0 0,-8-7 21 0 0,0 1 1 0 0,0-1 0 0 0,0 0 0 0 0,-1 0 0 0 0,1 0-1 0 0,0 0 1 0 0,0 0 0 0 0,0 0 0 0 0,0 0-1 0 0,0 0 1 0 0,0 0 0 0 0,0 0 0 0 0,0-1 0 0 0,-1 1-1 0 0,1 0 1 0 0,0-1 0 0 0,0 1 0 0 0,0 0 0 0 0,0-1-1 0 0,-1 1 1 0 0,1-1 0 0 0,0 1 0 0 0,-1-1-1 0 0,1 0 1 0 0,0 1 0 0 0,-1-1 0 0 0,1 1 0 0 0,0-1-1 0 0,-1 0 1 0 0,1 0 0 0 0,-1 0 0 0 0,0 1 0 0 0,1-1-1 0 0,-1 0 1 0 0,1 0 0 0 0,-1 0 0 0 0,0-1-1 0 0,14-33-64 0 0,-5-5 28 0 0,-7 27 24 0 0,1 1-1 0 0,0-1 1 0 0,1 0-1 0 0,1 1 1 0 0,8-17-1 0 0,-13 28 23 0 0,0 1 1 0 0,1-1-1 0 0,-1 1 0 0 0,0-1 0 0 0,1 1 1 0 0,-1-1-1 0 0,0 1 0 0 0,0 0 0 0 0,1-1 1 0 0,-1 1-1 0 0,1-1 0 0 0,-1 1 0 0 0,0 0 1 0 0,1-1-1 0 0,-1 1 0 0 0,1 0 0 0 0,-1 0 0 0 0,1-1 1 0 0,-1 1-1 0 0,1 0 0 0 0,-1 0 0 0 0,1 0 1 0 0,-1 0-1 0 0,1 0 0 0 0,-1 0 0 0 0,1 0 1 0 0,-1 0-1 0 0,1 0 0 0 0,-1 0 0 0 0,1 0 1 0 0,-1 0-1 0 0,1 0 0 0 0,0 0 0 0 0,14 16 476 0 0,6 28 363 0 0,-20-42-826 0 0,6 20-363 0 0,19 42 1496 0 0,-9-36-2849 0 0,6-9-3870 0 0,-14-18-605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4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18 6393 0 0,'-4'-3'1446'0'0,"0"1"0"0"0,0 0-1 0 0,0 0 1 0 0,0 1 0 0 0,-1-1 0 0 0,1 1-1 0 0,-1 0 1 0 0,-5-1 0 0 0,2 1-674 0 0,0 0 1 0 0,0 1 0 0 0,0 0-1 0 0,-10 2 1 0 0,5 0-670 0 0,0 1-1 0 0,1 0 0 0 0,-1 1 1 0 0,1 0-1 0 0,-19 10 0 0 0,28-13-95 0 0,1 0-1 0 0,-1 1 1 0 0,0-1-1 0 0,1 1 1 0 0,0 0-1 0 0,-1-1 1 0 0,1 1-1 0 0,0 0 1 0 0,0 0-1 0 0,0 0 1 0 0,0 1-1 0 0,1-1 1 0 0,-1 0-1 0 0,0 1 1 0 0,1-1-1 0 0,0 1 1 0 0,-1 0-1 0 0,0 2 1 0 0,2-2 5 0 0,0 0 0 0 0,-1 0 1 0 0,1-1-1 0 0,0 1 1 0 0,1 0-1 0 0,-1 0 0 0 0,0-1 1 0 0,1 1-1 0 0,-1 0 1 0 0,1-1-1 0 0,0 1 0 0 0,0-1 1 0 0,0 1-1 0 0,0-1 0 0 0,3 5 1 0 0,2 1 13 0 0,0 0 1 0 0,0 0-1 0 0,1-1 1 0 0,0 0 0 0 0,1 0-1 0 0,0-1 1 0 0,-1 0-1 0 0,2 0 1 0 0,8 4-1 0 0,62 38-2349 0 0,-87-71-12653 0 0,3 15 10671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5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6505 0 0,'3'2'10216'0'0,"18"3"-6998"0"0,32 5-2390 0 0,79-8-521 0 0,-80-2-1371 0 0,78 8-1 0 0,-110-3-1518 0 0,4 0-6523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6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6 10202 0 0,'-2'-1'402'0'0,"1"0"1"0"0,-1 1-1 0 0,1-1 0 0 0,-1 1 0 0 0,1-1 1 0 0,-1 1-1 0 0,1-1 0 0 0,-1 1 0 0 0,0 0 0 0 0,1 0 1 0 0,-1 0-1 0 0,0 0 0 0 0,1 0 0 0 0,-1 0 1 0 0,0 0-1 0 0,1 0 0 0 0,-1 1 0 0 0,1-1 0 0 0,-1 1 1 0 0,-2 0-1 0 0,0 1-103 0 0,0 1 1 0 0,0-1 0 0 0,1 0-1 0 0,-1 1 1 0 0,1 0-1 0 0,-1 0 1 0 0,-4 6 0 0 0,2-2-217 0 0,0 0 0 0 0,1 1 1 0 0,1-1-1 0 0,-1 1 1 0 0,1 0-1 0 0,0 0 0 0 0,-4 14 1 0 0,7-14-52 0 0,0 0 1 0 0,0 1 0 0 0,1-1-1 0 0,0 0 1 0 0,0 1 0 0 0,1-1 0 0 0,0 1-1 0 0,0-1 1 0 0,4 12 0 0 0,-4-17-23 0 0,0 1 0 0 0,0-1 1 0 0,0 0-1 0 0,0 1 0 0 0,1-1 1 0 0,-1 0-1 0 0,1 0 0 0 0,0 0 1 0 0,0 0-1 0 0,0-1 1 0 0,0 1-1 0 0,1 0 0 0 0,-1-1 1 0 0,1 1-1 0 0,-1-1 0 0 0,1 0 1 0 0,0 0-1 0 0,0 0 0 0 0,0 0 1 0 0,0-1-1 0 0,0 1 0 0 0,0-1 1 0 0,0 0-1 0 0,1 0 0 0 0,4 1 1 0 0,-6-1-12 0 0,-1-1 0 0 0,1 0 0 0 0,-1 0 0 0 0,1-1 0 0 0,-1 1 0 0 0,1 0-1 0 0,-1 0 1 0 0,1-1 0 0 0,-1 1 0 0 0,1-1 0 0 0,-1 1 0 0 0,1-1 0 0 0,-1 0 0 0 0,0 1 0 0 0,1-1 0 0 0,-1 0 0 0 0,0 0 0 0 0,0 0 0 0 0,1 0 0 0 0,0-2 0 0 0,0 0-5 0 0,1 0 1 0 0,-1 0 0 0 0,0 0-1 0 0,0-1 1 0 0,0 1 0 0 0,-1-1-1 0 0,0 1 1 0 0,2-5-1 0 0,0-5-12 0 0,0 0 0 0 0,-1-1 0 0 0,1-21 0 0 0,-5-4 18 0 0,0 31 15 0 0,2 0 0 0 0,-1 0 0 0 0,1 0 0 0 0,0 0 0 0 0,1 0 0 0 0,0 0 0 0 0,3-10 0 0 0,-4 18 10 0 0,1 0 0 0 0,-1 0 0 0 0,1 0 0 0 0,-1 0 0 0 0,1 0 0 0 0,-1 0 0 0 0,0 1 0 0 0,1-1 0 0 0,-1 0 0 0 0,1 0 0 0 0,-1 1 0 0 0,1-1 0 0 0,-1 0 0 0 0,0 0 0 0 0,1 1 0 0 0,-1-1 0 0 0,1 1 0 0 0,-1-1 0 0 0,0 0-1 0 0,0 1 1 0 0,1-1 0 0 0,-1 1 0 0 0,0-1 0 0 0,0 1 0 0 0,1-1 0 0 0,-1 0 0 0 0,0 1 0 0 0,0-1 0 0 0,0 1 0 0 0,0-1 0 0 0,0 2 0 0 0,11 18 456 0 0,19 58 103 0 0,3 6-1034 0 0,-4-35-3918 0 0,-14-33-3851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6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12011 0 0,'6'-6'5589'0'0,"8"3"-3581"0"0,15 1-1805 0 0,-28 2 0 0 0,46-1-63 0 0,-17 2-1424 0 0,0-2-4039 0 0,-29 1 5170 0 0,-1 0 0 0 0,0 0 0 0 0,1 0 0 0 0,-1 0 0 0 0,1 0 0 0 0,-1 0 0 0 0,0 0 0 0 0,1 0 1 0 0,-1 0-1 0 0,0 0 0 0 0,1 0 0 0 0,-1-1 0 0 0,1 1 0 0 0,-1 0 0 0 0,0 0 0 0 0,1 0 0 0 0,-1 0 0 0 0,0-1 0 0 0,1 1 0 0 0,-1 0 0 0 0,0 0 0 0 0,1-1 1 0 0,-1 1-1 0 0,0 0 0 0 0,0 0 0 0 0,1-1 0 0 0,-1 1 0 0 0,0 0 0 0 0,0-1 0 0 0,3-3-1891 0 0,5-1-2414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19460 0 0,'0'0'201'0'0,"0"-1"-1"0"0,0 0 0 0 0,0 1 1 0 0,0-1-1 0 0,1 1 0 0 0,-1-1 1 0 0,0 0-1 0 0,0 1 0 0 0,0-1 1 0 0,1 1-1 0 0,-1-1 0 0 0,0 1 1 0 0,1-1-1 0 0,-1 0 0 0 0,0 1 1 0 0,1 0-1 0 0,-1-1 0 0 0,1 1 1 0 0,-1-1-1 0 0,1 1 0 0 0,-1-1 1 0 0,1 1-1 0 0,-1 0 0 0 0,1-1 1 0 0,-1 1-1 0 0,1 0 1 0 0,-1 0-1 0 0,2-1 0 0 0,22-1 1998 0 0,21 11-692 0 0,-39-7-1375 0 0,1 1 0 0 0,-1 0 0 0 0,0 0 0 0 0,0 1 0 0 0,0-1-1 0 0,0 1 1 0 0,-1 1 0 0 0,1-1 0 0 0,-1 1 0 0 0,0 0 0 0 0,0 0 0 0 0,-1 0 0 0 0,8 12 0 0 0,-10-13-138 0 0,-1-1 0 0 0,1 0 1 0 0,-1 1-1 0 0,0-1 0 0 0,0 1 1 0 0,0-1-1 0 0,0 1 0 0 0,-1-1 1 0 0,0 1-1 0 0,1 0 0 0 0,-1-1 1 0 0,-1 1-1 0 0,1 0 0 0 0,0-1 1 0 0,-1 1-1 0 0,0-1 0 0 0,0 1 1 0 0,0-1-1 0 0,0 1 0 0 0,0-1 1 0 0,-1 1-1 0 0,1-1 0 0 0,-1 0 1 0 0,0 0-1 0 0,0 0 0 0 0,0 0 1 0 0,-1 0-1 0 0,-3 3 0 0 0,-25 22-1360 0 0,26-24 791 0 0,0 0 1 0 0,0 0 0 0 0,0 1 0 0 0,0-1 0 0 0,-4 7 0 0 0,8-8 328 0 0,-1-1 0 0 0,1 1 0 0 0,0 0 0 0 0,0-1 0 0 0,0 1 0 0 0,0 0-1 0 0,0 0 1 0 0,0 0 0 0 0,1 0 0 0 0,0 0 0 0 0,-1 0 0 0 0,1-1 0 0 0,0 1 0 0 0,0 0 0 0 0,1 4 0 0 0,1 3-2449 0 0,0 0-1 0 0,1 0 1 0 0,0 0 0 0 0,8 17-1 0 0,-5-14-2318 0 0</inkml:trace>
  <inkml:trace contextRef="#ctx0" brushRef="#br0" timeOffset="1">158 444 13035 0 0,'3'6'4633'0'0,"-1"1"-1216"0"0,2 1-649 0 0,-3-1-695 0 0,0-1-673 0 0,0-1-496 0 0,0-2-352 0 0,-1 0-272 0 0,1 0-144 0 0,1-2-72 0 0,-1 0-16 0 0,2-1-144 0 0,-1-4-232 0 0,0 1-464 0 0,1-3-800 0 0,-1-1-1345 0 0,0-2-2152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13763 0 0,'-4'7'8899'0'0,"4"-7"-8677"0"0,2 20 3109 0 0,11 32-4034 0 0,-8-34 1541 0 0,8 43-698 0 0,-8-33-474 0 0,1 0-1 0 0,18 45 1 0 0,-25-80-15 0 0,1-1 0 0 0,0 1 0 0 0,0-1 0 0 0,1 1 0 0 0,0-1 0 0 0,0 1 0 0 0,3-8 1 0 0,-2 12 349 0 0,-1 0 0 0 0,1 0 0 0 0,0 1 0 0 0,0-1 0 0 0,0 0 0 0 0,0 1 0 0 0,0-1 0 0 0,0 1 0 0 0,1 0 0 0 0,-1 0 0 0 0,1 0 0 0 0,0 0 0 0 0,-1 0 0 0 0,1 0 0 0 0,0 1 0 0 0,0 0 0 0 0,0-1 0 0 0,0 1 0 0 0,1 0 0 0 0,-1 0 0 0 0,0 1 0 0 0,0-1 0 0 0,1 1 0 0 0,-1-1 0 0 0,0 1 0 0 0,0 0 0 0 0,1 0 0 0 0,-1 1 0 0 0,0-1 0 0 0,6 2 0 0 0,-7-2 77 0 0,1 1 0 0 0,0 0 0 0 0,0 0 0 0 0,-1-1 0 0 0,1 1 0 0 0,-1 1 0 0 0,1-1 0 0 0,-1 0 0 0 0,1 1 0 0 0,-1-1 0 0 0,0 1 0 0 0,1 0 0 0 0,-1 0 0 0 0,0-1 0 0 0,0 2 0 0 0,-1-1 0 0 0,1 0 0 0 0,0 0 0 0 0,-1 0 0 0 0,1 1 0 0 0,-1-1 0 0 0,0 1 0 0 0,1-1 0 0 0,-1 1-1 0 0,-1 0 1 0 0,1-1 0 0 0,0 1 0 0 0,-1 0 0 0 0,1 0 0 0 0,-1 0 0 0 0,0-1 0 0 0,0 1 0 0 0,0 0 0 0 0,0 0 0 0 0,0 0 0 0 0,-2 4 0 0 0,1-3-33 0 0,0 0 0 0 0,-1 1-1 0 0,1-1 1 0 0,-1 0 0 0 0,0 0 0 0 0,-1 0-1 0 0,1 0 1 0 0,-1-1 0 0 0,0 1 0 0 0,0 0-1 0 0,0-1 1 0 0,0 0 0 0 0,-6 5 0 0 0,7-7-64 0 0,0 1 0 0 0,0 0 1 0 0,-1-1-1 0 0,1 0 0 0 0,0 1 1 0 0,-1-1-1 0 0,1 0 0 0 0,-1 0 1 0 0,0-1-1 0 0,1 1 0 0 0,-1 0 1 0 0,1-1-1 0 0,-1 0 0 0 0,0 1 1 0 0,0-1-1 0 0,1 0 0 0 0,-1 0 1 0 0,0-1-1 0 0,1 1 0 0 0,-1-1 1 0 0,0 1-1 0 0,1-1 1 0 0,-1 0-1 0 0,-3-1 0 0 0,6 2-24 0 0,0 0-1 0 0,-1 0 1 0 0,1-1 0 0 0,0 1-1 0 0,0 0 1 0 0,-1 0 0 0 0,1 0-1 0 0,0 0 1 0 0,0 0 0 0 0,-1 0-1 0 0,1-1 1 0 0,0 1 0 0 0,0 0-1 0 0,-1 0 1 0 0,1 0 0 0 0,0-1-1 0 0,0 1 1 0 0,0 0 0 0 0,-1 0-1 0 0,1-1 1 0 0,0 1-1 0 0,0 0 1 0 0,0 0 0 0 0,0-1-1 0 0,0 1 1 0 0,0 0 0 0 0,-1 0-1 0 0,1-1 1 0 0,0 1 0 0 0,0 0-1 0 0,0-1 1 0 0,0 1 0 0 0,0 0-1 0 0,0 0 1 0 0,0-1 0 0 0,0 1-1 0 0,0 0 1 0 0,0-1 0 0 0,1 1-1 0 0,-1 0 1 0 0,0 0-1 0 0,0-1 1 0 0,0 1 0 0 0,0 0-1 0 0,0-1 1 0 0,0 1 0 0 0,1 0-1 0 0,-1-1 1 0 0,15-10-5612 0 0,-5 4-242 0 0,-6-4 1897 0 0,5 2-1239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6:57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13187 0 0,'1'-1'421'0'0,"0"1"1"0"0,0-1 0 0 0,0 0-1 0 0,0 1 1 0 0,0-1-1 0 0,0 1 1 0 0,0-1-1 0 0,0 1 1 0 0,0-1-1 0 0,0 1 1 0 0,0 0 0 0 0,1-1-1 0 0,-1 1 1 0 0,0 0-1 0 0,0 0 1 0 0,0 0-1 0 0,2 0 1 0 0,23 6 1917 0 0,-18-2-2061 0 0,-1-1 0 0 0,1 1 1 0 0,-1 0-1 0 0,8 6 0 0 0,-9-4-139 0 0,-1 0-1 0 0,1 0 1 0 0,-1 0-1 0 0,-1 1 1 0 0,0 0-1 0 0,1-1 1 0 0,-2 2-1 0 0,1-1 1 0 0,-1 0 0 0 0,0 1-1 0 0,-1-1 1 0 0,0 1-1 0 0,0 0 1 0 0,1 11-1 0 0,1 16 57 0 0,0 65 0 0 0,-4-98-180 0 0,0 18-219 0 0,-1 0 0 0 0,-6 37 0 0 0,-5-17-6220 0 0,8-25-3128 0 0,6-7 3601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00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58 569 5593 0 0,'-2'0'323'0'0,"-1"-1"-1"0"0,1 1 1 0 0,-1-1-1 0 0,1 0 1 0 0,-1 0-1 0 0,1 0 1 0 0,0 0-1 0 0,-1 0 1 0 0,1 0-1 0 0,0 0 1 0 0,0-1 0 0 0,0 1-1 0 0,0-1 1 0 0,0 0-1 0 0,0 0 1 0 0,0 1-1 0 0,1-1 1 0 0,-1 0-1 0 0,1 0 1 0 0,-1-1-1 0 0,-1-2 1 0 0,-6-30 3501 0 0,7 7-4144 0 0,3-16 535 0 0,1 0-1 0 0,2 0 1 0 0,3 0 0 0 0,1 0-1 0 0,21-64 1 0 0,-26 99-251 0 0,0 1 0 0 0,0 0-1 0 0,0 0 1 0 0,1 0 0 0 0,0 1-1 0 0,1-1 1 0 0,0 1 0 0 0,0 0 0 0 0,0 0-1 0 0,9-7 1 0 0,-7 7-1142 0 0,0 1 1 0 0,1 1-1 0 0,0-1 0 0 0,0 1 0 0 0,11-5 0 0 0,-2 0-2229 0 0,-10 5-312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00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7882 0 0,'-5'4'1615'0'0,"12"-2"-251"0"0,14-2-530 0 0,-6-2-519 0 0,74-8 450 0 0,-81 10-572 0 0,-1 0 0 0 0,1 0-1 0 0,-1 1 1 0 0,1 0 0 0 0,-1 0 0 0 0,0 1 0 0 0,1 0 0 0 0,-1 0-1 0 0,10 5 1 0 0,-15-6-2 0 0,-1 0-1 0 0,0 1 0 0 0,0-1 1 0 0,0 0-1 0 0,0 0 1 0 0,0 1-1 0 0,0-1 1 0 0,0 1-1 0 0,0-1 0 0 0,0 1 1 0 0,-1-1-1 0 0,1 1 1 0 0,-1-1-1 0 0,1 1 1 0 0,-1 0-1 0 0,1-1 0 0 0,-1 1 1 0 0,0 0-1 0 0,0-1 1 0 0,0 1-1 0 0,0 0 1 0 0,0-1-1 0 0,0 1 0 0 0,-1 2 1 0 0,-10 47 367 0 0,8-37-393 0 0,1-4-464 0 0,-6 23-1218 0 0,-3-18-8141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12 4641 0 0,'-21'-6'8628'0'0,"-1"2"-3355"0"0,-22 2-1786 0 0,40 3-3496 0 0,-1-1-1 0 0,1 1 1 0 0,0 0-1 0 0,-1 0 1 0 0,1 1 0 0 0,0-1-1 0 0,0 1 1 0 0,0 0-1 0 0,0 0 1 0 0,0 1-1 0 0,0-1 1 0 0,0 1 0 0 0,1 0-1 0 0,-1 0 1 0 0,1 0-1 0 0,0 0 1 0 0,-4 6-1 0 0,4-4-1 0 0,1-1-1 0 0,-1 1 1 0 0,1 0 0 0 0,0 0-1 0 0,1 0 1 0 0,-1 1-1 0 0,1-1 1 0 0,0 0-1 0 0,0 1 1 0 0,1-1 0 0 0,-1 1-1 0 0,1-1 1 0 0,0 0-1 0 0,1 1 1 0 0,0-1-1 0 0,-1 1 1 0 0,3 5 0 0 0,-1-5-13 0 0,-1 1 0 0 0,1-1 0 0 0,0 1 0 0 0,1-1 1 0 0,0 0-1 0 0,0 0 0 0 0,0 0 0 0 0,1 0 0 0 0,0 0 1 0 0,0-1-1 0 0,0 0 0 0 0,1 0 0 0 0,6 6 1 0 0,-10-10 20 0 0,0 0 0 0 0,0 0 0 0 0,0-1 0 0 0,0 1 0 0 0,0 0 0 0 0,0-1 1 0 0,1 1-1 0 0,-1-1 0 0 0,0 1 0 0 0,0-1 0 0 0,0 0 0 0 0,1 0 0 0 0,-1 1 1 0 0,0-1-1 0 0,0 0 0 0 0,1 0 0 0 0,-1 0 0 0 0,0 0 0 0 0,1-1 0 0 0,-1 1 0 0 0,0 0 1 0 0,0 0-1 0 0,3-2 0 0 0,-2 1 1 0 0,0 0 0 0 0,1-1 0 0 0,-1 0 0 0 0,0 1 0 0 0,0-1 0 0 0,0 0 1 0 0,0 0-1 0 0,0 0 0 0 0,-1 0 0 0 0,3-4 0 0 0,2-4 8 0 0,-1 1-1 0 0,0-1 1 0 0,-1 0 0 0 0,4-16-1 0 0,22-107 49 0 0,-30 133-52 0 0,0 0 1 0 0,0 0 0 0 0,0-1 0 0 0,0 1 0 0 0,0 0 0 0 0,0 0 0 0 0,0 0 0 0 0,0 0 0 0 0,0-1 0 0 0,0 1 0 0 0,0 0 0 0 0,0 0 0 0 0,0 0-1 0 0,0 0 1 0 0,0 0 0 0 0,1-1 0 0 0,-1 1 0 0 0,0 0 0 0 0,0 0 0 0 0,0 0 0 0 0,0 0 0 0 0,0 0 0 0 0,0 0 0 0 0,1 0 0 0 0,-1-1 0 0 0,0 1-1 0 0,0 0 1 0 0,0 0 0 0 0,0 0 0 0 0,0 0 0 0 0,1 0 0 0 0,-1 0 0 0 0,0 0 0 0 0,0 0 0 0 0,0 0 0 0 0,0 0 0 0 0,1 0 0 0 0,-1 0 0 0 0,0 0 0 0 0,0 0-1 0 0,0 0 1 0 0,0 0 0 0 0,1 0 0 0 0,-1 0 0 0 0,0 0 0 0 0,0 0 0 0 0,0 0 0 0 0,0 0 0 0 0,1 0 0 0 0,-1 1 0 0 0,8 8 204 0 0,4 16 99 0 0,4 23-70 0 0,-12-34-445 0 0,0-1 0 0 0,1 1 0 0 0,1 0 0 0 0,9 15 0 0 0,-15-28 107 0 0,0-1-1 0 0,0 0 1 0 0,0 0 0 0 0,0 0 0 0 0,0 1-1 0 0,0-1 1 0 0,0 0 0 0 0,0 0 0 0 0,0 0-1 0 0,0 0 1 0 0,0 1 0 0 0,0-1 0 0 0,0 0-1 0 0,0 0 1 0 0,0 0 0 0 0,1 1 0 0 0,-1-1-1 0 0,0 0 1 0 0,0 0 0 0 0,0 0 0 0 0,0 0-1 0 0,0 0 1 0 0,1 1 0 0 0,-1-1-1 0 0,0 0 1 0 0,0 0 0 0 0,0 0 0 0 0,0 0-1 0 0,1 0 1 0 0,-1 0 0 0 0,0 0 0 0 0,0 0-1 0 0,0 0 1 0 0,1 0 0 0 0,-1 0 0 0 0,0 0-1 0 0,0 0 1 0 0,0 0 0 0 0,1 0 0 0 0,-1 0-1 0 0,0 0 1 0 0,0 0 0 0 0,0 0 0 0 0,1 0-1 0 0,-1 0 1 0 0,0 0 0 0 0,0 0 0 0 0,0 0-1 0 0,1 0 1 0 0,-1 0 0 0 0,0 0 0 0 0,0-1-1 0 0,0 1 1 0 0,0 0 0 0 0,0 0 0 0 0,1 0-1 0 0,1-12-6028 0 0,-2 2 734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11346 0 0,'0'0'202'0'0,"-1"0"-1"0"0,1 0 0 0 0,0 0 0 0 0,-1 0 0 0 0,1-1 0 0 0,0 1 0 0 0,-1 0 1 0 0,1 0-1 0 0,0 1 0 0 0,0-1 0 0 0,-1 0 0 0 0,1 0 0 0 0,0 0 0 0 0,-1 0 1 0 0,1 0-1 0 0,0 0 0 0 0,0 0 0 0 0,-3 2 1811 0 0,3-2-1811 0 0,0 1 0 0 0,0-1 0 0 0,0 0 0 0 0,-1 0 0 0 0,1 1 0 0 0,0-1 1 0 0,0 0-1 0 0,0 0 0 0 0,0 1 0 0 0,0-1 0 0 0,0 0 0 0 0,0 1 1 0 0,0-1-1 0 0,-1 22 1566 0 0,8 21-2286 0 0,8 9-2117 0 0,-1-17-4638 0 0,-8-22 934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11899 0 0,'6'0'7972'0'0,"37"-3"-5138"0"0,-33 3-4127 0 0,-1-1 0 0 0,1-1 0 0 0,-1 0 0 0 0,1 0 1 0 0,-1-1-1 0 0,12-5 0 0 0,-21 8 1039 0 0,1 0 1 0 0,0-1-1 0 0,-1 1 0 0 0,1-1 1 0 0,-1 1-1 0 0,1-1 1 0 0,-1 1-1 0 0,1-1 0 0 0,-1 1 1 0 0,1-1-1 0 0,-1 1 0 0 0,0-1 1 0 0,1 0-1 0 0,-1 1 1 0 0,0-1-1 0 0,0 0 0 0 0,1 1 1 0 0,-1-2-1 0 0,1-2-1006 0 0,3-2-3427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11082 0 0,'-2'8'8114'0'0,"6"25"-5660"0"0,5 10-1704 0 0,29 81 0 0 0,-16-70-4210 0 0,3-2-5872 0 0,-19-41 3423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2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8066 0 0,'3'9'9854'0'0,"8"15"-8018"0"0,-2-5-1328 0 0,16 48 115 0 0,-14-34-660 0 0,2-1 0 0 0,1 0-1 0 0,27 44 1 0 0,-41-86-68 0 0,0 0-1 0 0,1 0 1 0 0,0 1 0 0 0,1-1 0 0 0,6-18 0 0 0,-8 27 105 0 0,1-1 1 0 0,0 1 0 0 0,-1-1-1 0 0,1 1 1 0 0,0 0-1 0 0,0-1 1 0 0,0 1-1 0 0,0 0 1 0 0,0 0-1 0 0,1 0 1 0 0,-1 0-1 0 0,0 0 1 0 0,0 0-1 0 0,1 0 1 0 0,-1 0-1 0 0,1 0 1 0 0,-1 1-1 0 0,0-1 1 0 0,1 0 0 0 0,0 1-1 0 0,-1-1 1 0 0,1 1-1 0 0,-1 0 1 0 0,1-1-1 0 0,-1 1 1 0 0,1 0-1 0 0,0 0 1 0 0,-1 0-1 0 0,1 0 1 0 0,-1 1-1 0 0,1-1 1 0 0,0 0-1 0 0,-1 1 1 0 0,1-1-1 0 0,-1 1 1 0 0,1-1 0 0 0,-1 1-1 0 0,3 1 1 0 0,-3-1 31 0 0,0 0 1 0 0,1 0-1 0 0,-1 0 0 0 0,0 1 1 0 0,0-1-1 0 0,1 0 1 0 0,-1 1-1 0 0,0-1 1 0 0,-1 1-1 0 0,1-1 1 0 0,0 1-1 0 0,0-1 1 0 0,-1 1-1 0 0,1 0 1 0 0,-1-1-1 0 0,1 1 1 0 0,-1 0-1 0 0,0 0 1 0 0,1-1-1 0 0,-1 1 0 0 0,0 0 1 0 0,0 0-1 0 0,0 0 1 0 0,-1-1-1 0 0,1 1 1 0 0,0 0-1 0 0,-1-1 1 0 0,1 1-1 0 0,-1 0 1 0 0,1-1-1 0 0,-1 1 1 0 0,0 0-1 0 0,0-1 1 0 0,0 1-1 0 0,-1 1 1 0 0,-2 2 62 0 0,1-1 0 0 0,-1 0 0 0 0,0 0 0 0 0,0 0 0 0 0,-1 0 0 0 0,-7 5 0 0 0,11-8-146 0 0,0 0 0 0 0,-1 0 0 0 0,1 0 0 0 0,-1 0-1 0 0,1-1 1 0 0,-1 1 0 0 0,1 0 0 0 0,-1-1 0 0 0,1 1 0 0 0,-1-1 0 0 0,0 1 0 0 0,1-1 0 0 0,-1 0 0 0 0,0 1 0 0 0,1-1 0 0 0,-1 0 0 0 0,0 0 0 0 0,1-1 0 0 0,-1 1 0 0 0,0 0-1 0 0,1 0 1 0 0,-1-1 0 0 0,1 1 0 0 0,-1-1 0 0 0,1 1 0 0 0,-4-3 0 0 0,4 2-400 0 0,1 0-1 0 0,-1 0 0 0 0,1 0 1 0 0,0-1-1 0 0,-1 1 1 0 0,1 0-1 0 0,0 0 1 0 0,0-1-1 0 0,-1 1 0 0 0,1 0 1 0 0,0 0-1 0 0,0-1 1 0 0,0 1-1 0 0,1 0 1 0 0,-1 0-1 0 0,0-1 1 0 0,0 1-1 0 0,1 0 0 0 0,-1 0 1 0 0,1-1-1 0 0,-1 1 1 0 0,1 0-1 0 0,-1 0 1 0 0,1 0-1 0 0,0 0 1 0 0,0 0-1 0 0,0-1 0 0 0,1-2-1886 0 0,3-3-1631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3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38 7922 0 0,'-1'-15'6494'0'0,"-3"1"-3693"0"0,3 6-4322 0 0,11 22-5320 0 0,0 1 2846 0 0,-4-4 415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6449 0 0,'-6'23'8669'0'0,"-3"1"2568"0"0,-8-9-11089 0 0,8-10-23 0 0,1 1 1 0 0,-1 0-1 0 0,2 0 0 0 0,-1 1 1 0 0,1 0-1 0 0,0 0 1 0 0,0 1-1 0 0,1 0 0 0 0,0 0 1 0 0,0 0-1 0 0,1 1 0 0 0,0 0 1 0 0,1 0-1 0 0,-6 14 0 0 0,1 0-92 0 0,1 0-1 0 0,2 0 1 0 0,-6 31-1 0 0,11-45-36 0 0,0-1 1 0 0,0 0-1 0 0,1 1 1 0 0,0-1-1 0 0,1 1 1 0 0,0-1-1 0 0,0 0 1 0 0,1 0-1 0 0,0 0 1 0 0,0 0-1 0 0,1 0 0 0 0,0 0 1 0 0,5 9-1 0 0,-4-11-327 0 0,5 10 556 0 0,0-1 0 0 0,22 27 0 0 0,-28-39-465 0 0,0 1 0 0 0,1-1 0 0 0,-1 0 0 0 0,1 0 0 0 0,0 0 0 0 0,8 4 0 0 0,-10-6-158 0 0,0 0 1 0 0,0 0 0 0 0,0-1 0 0 0,0 1 0 0 0,0-1-1 0 0,0 1 1 0 0,0-1 0 0 0,0 0 0 0 0,0 0-1 0 0,0 0 1 0 0,0 0 0 0 0,0 0 0 0 0,1 0-1 0 0,-1-1 1 0 0,0 1 0 0 0,3-2 0 0 0,12-10-8687 0 0,-9 2 2123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7226 0 0,'5'48'9843'0'0,"10"3"-5723"0"0,-11-39-4774 0 0,1 1 0 0 0,1 0 0 0 0,1-1 0 0 0,-1 0 0 0 0,12 14 0 0 0,-6-14-5725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9074 0 0,'-3'0'648'0'0,"0"-1"0"0"0,0 1 0 0 0,1 0 0 0 0,-1 0 0 0 0,0 0 0 0 0,0 1 0 0 0,0-1 0 0 0,1 1-1 0 0,-1-1 1 0 0,0 1 0 0 0,1 0 0 0 0,-1 0 0 0 0,1 0 0 0 0,-1 1 0 0 0,1-1 0 0 0,-1 0 0 0 0,-3 4 0 0 0,4-3-382 0 0,0 1 1 0 0,-1-1-1 0 0,1 1 0 0 0,0 0 0 0 0,0 0 1 0 0,0 0-1 0 0,1 0 0 0 0,-1 0 0 0 0,1 1 1 0 0,0-1-1 0 0,0 0 0 0 0,-1 6 0 0 0,0-2-261 0 0,2 0 0 0 0,-1 0 0 0 0,1 0 1 0 0,0 0-1 0 0,0 1 0 0 0,0-1 0 0 0,1 0 0 0 0,1 0 0 0 0,-1 0 0 0 0,1 0 0 0 0,0 0 0 0 0,6 12 0 0 0,-6-15-19 0 0,0 0-1 0 0,0-1 1 0 0,1 1 0 0 0,-1-1 0 0 0,1 0 0 0 0,-1 0 0 0 0,1 0-1 0 0,0 0 1 0 0,6 4 0 0 0,-9-7 5 0 0,1 1 0 0 0,0-1-1 0 0,0 1 1 0 0,0-1 0 0 0,-1 0 0 0 0,1 0-1 0 0,0 1 1 0 0,0-1 0 0 0,0 0-1 0 0,0 0 1 0 0,0 0 0 0 0,-1 0 0 0 0,1 0-1 0 0,0 0 1 0 0,0 0 0 0 0,0 0 0 0 0,0 0-1 0 0,0-1 1 0 0,1 1 0 0 0,-1-1-11 0 0,1 0 0 0 0,-1 0 1 0 0,1 0-1 0 0,-1 0 0 0 0,0 0 1 0 0,1-1-1 0 0,-1 1 0 0 0,0 0 1 0 0,0-1-1 0 0,0 1 0 0 0,0-1 0 0 0,0 1 1 0 0,1-3-1 0 0,3-6-96 0 0,-1-1 1 0 0,0 0-1 0 0,-1 0 0 0 0,0 0 1 0 0,2-13-1 0 0,-3 13 90 0 0,0 0 0 0 0,1-1 1 0 0,0 1-1 0 0,9-18 0 0 0,-12 29 32 0 0,0 0 0 0 0,0 0-1 0 0,0-1 1 0 0,0 1-1 0 0,0 0 1 0 0,1 0 0 0 0,-1-1-1 0 0,0 1 1 0 0,0 0 0 0 0,0 0-1 0 0,0 0 1 0 0,1-1 0 0 0,-1 1-1 0 0,0 0 1 0 0,0 0 0 0 0,0 0-1 0 0,1-1 1 0 0,-1 1-1 0 0,0 0 1 0 0,0 0 0 0 0,1 0-1 0 0,-1 0 1 0 0,0 0 0 0 0,0 0-1 0 0,1 0 1 0 0,-1 0 0 0 0,0-1-1 0 0,0 1 1 0 0,1 0 0 0 0,-1 0-1 0 0,0 0 1 0 0,1 0-1 0 0,-1 0 1 0 0,0 1 0 0 0,0-1-1 0 0,1 0 1 0 0,-1 0 0 0 0,0 0-1 0 0,1 0 1 0 0,8 11 243 0 0,4 20 93 0 0,-12-29-332 0 0,6 19-210 0 0,14 34 436 0 0,-20-51-940 0 0,1 0 1 0 0,1 0-1 0 0,-1 0 0 0 0,1 0 0 0 0,-1 0 1 0 0,1-1-1 0 0,0 1 0 0 0,0-1 0 0 0,7 5 1 0 0,2-4-5807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4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11 7898 0 0,'0'0'271'0'0,"0"-1"0"0"0,0 1 0 0 0,0-1 0 0 0,0 1 0 0 0,-1-1 0 0 0,1 1 0 0 0,0-1 0 0 0,0 1 0 0 0,0-1 0 0 0,-1 1 0 0 0,1 0 0 0 0,0-1 0 0 0,0 1 0 0 0,-1-1 0 0 0,1 1 0 0 0,0 0 0 0 0,-1-1 0 0 0,1 1 0 0 0,-1 0 0 0 0,1-1 0 0 0,0 1 0 0 0,-1 0 0 0 0,1-1 1 0 0,-1 1-1 0 0,1 0 0 0 0,-1 0 0 0 0,1 0 0 0 0,-1 0 0 0 0,1-1 0 0 0,-1 1 0 0 0,1 0 0 0 0,-1 0 0 0 0,1 0 0 0 0,-1 0 0 0 0,-21 9 3481 0 0,17-6-3523 0 0,0 1 0 0 0,0 0 0 0 0,0 0 0 0 0,0 0 0 0 0,-5 7 0 0 0,9-9-230 0 0,-1 0 0 0 0,1 0 0 0 0,0 0-1 0 0,0 0 1 0 0,0 0 0 0 0,0 0 0 0 0,1 0 0 0 0,-1 0 0 0 0,0 0-1 0 0,1 0 1 0 0,-1 0 0 0 0,1 1 0 0 0,0-1 0 0 0,0 0 0 0 0,0 0-1 0 0,0 1 1 0 0,0-1 0 0 0,0 0 0 0 0,1 0 0 0 0,-1 0-1 0 0,1 0 1 0 0,-1 1 0 0 0,1-1 0 0 0,0 0 0 0 0,0 0 0 0 0,0 0-1 0 0,0 0 1 0 0,0-1 0 0 0,1 1 0 0 0,-1 0 0 0 0,0 0 0 0 0,1-1-1 0 0,-1 1 1 0 0,1-1 0 0 0,1 2 0 0 0,7 5-27 0 0,0-1 0 0 0,1-1 0 0 0,0 1 0 0 0,0-2 0 0 0,12 5 0 0 0,-8-3 137 0 0,-15-7-34 0 0,1 1 0 0 0,0-1 0 0 0,-1 0 0 0 0,1 1 1 0 0,0-1-1 0 0,-1 0 0 0 0,1 1 0 0 0,-1-1 0 0 0,1 1 0 0 0,-1-1 0 0 0,1 1 1 0 0,-1 0-1 0 0,1-1 0 0 0,-1 1 0 0 0,1-1 0 0 0,-1 1 0 0 0,0 0 0 0 0,0-1 1 0 0,1 1-1 0 0,-1 0 0 0 0,0 0 0 0 0,0-1 0 0 0,0 1 0 0 0,1 0 0 0 0,-1-1 1 0 0,0 1-1 0 0,0 0 0 0 0,0 1 0 0 0,-1 0 23 0 0,1 0 0 0 0,-1 1-1 0 0,0-1 1 0 0,0 0 0 0 0,1 0 0 0 0,-1 1 0 0 0,-1-1-1 0 0,1 0 1 0 0,-2 2 0 0 0,-1 1-56 0 0,0 0 0 0 0,0 0 0 0 0,0 0 0 0 0,-1-1 0 0 0,0 1 0 0 0,-6 3 0 0 0,-13 2-1273 0 0,16-12-3550 0 0,10-10-4842 0 0</inkml:trace>
  <inkml:trace contextRef="#ctx0" brushRef="#br0" timeOffset="1">173 58 15915 0 0,'13'-3'6857'0'0,"12"3"-4898"0"0,-2 0-1718 0 0,69-21 54 0 0,-54 10-6563 0 0,-42 0-2048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34 5593 0 0,'-12'-13'1062'0'0,"10"11"-65"0"0,1 0 1 0 0,-1 0-1 0 0,0 0 1 0 0,0 0 0 0 0,0 0-1 0 0,0 0 1 0 0,-1 0-1 0 0,1 1 1 0 0,-3-2-1 0 0,4 3-781 0 0,0 0-1 0 0,0 0 1 0 0,0 0 0 0 0,0 0-1 0 0,0 0 1 0 0,0 0 0 0 0,0 0-1 0 0,0 1 1 0 0,0-1 0 0 0,1 0-1 0 0,-1 0 1 0 0,0 1-1 0 0,0-1 1 0 0,0 1 0 0 0,0-1-1 0 0,0 1 1 0 0,1-1 0 0 0,-1 1-1 0 0,0 0 1 0 0,0-1-1 0 0,1 1 1 0 0,-1 0 0 0 0,1-1-1 0 0,-1 1 1 0 0,0 0 0 0 0,1 0-1 0 0,0 0 1 0 0,-1 0-1 0 0,1-1 1 0 0,-1 1 0 0 0,1 2-1 0 0,-5 6-93 0 0,2 0 0 0 0,-1 0 0 0 0,1 1 0 0 0,1 0 0 0 0,0-1 0 0 0,0 1 0 0 0,1 0 0 0 0,0 0 0 0 0,1 0 0 0 0,0 0 0 0 0,0 0 0 0 0,1 0 0 0 0,0 0 0 0 0,6 17 0 0 0,1 6-151 0 0,3-1 0 0 0,0-1 0 0 0,17 31 0 0 0,-26-57-93 0 0,32 59-1090 0 0,-31-60 327 0 0,0 1 0 0 0,1-1 0 0 0,0 0 0 0 0,-1 0 0 0 0,1 0-1 0 0,6 4 1 0 0,-9-7 611 0 0,-1-1 0 0 0,0 0-1 0 0,1 0 1 0 0,-1 1-1 0 0,0-1 1 0 0,1 0-1 0 0,-1 1 1 0 0,0-1-1 0 0,1 0 1 0 0,-1 0 0 0 0,1 0-1 0 0,-1 0 1 0 0,1 1-1 0 0,-1-1 1 0 0,0 0-1 0 0,1 0 1 0 0,-1 0-1 0 0,1 0 1 0 0,-1 0 0 0 0,1 0-1 0 0,-1 0 1 0 0,1 0-1 0 0,-1 0 1 0 0,1 0-1 0 0,-1 0 1 0 0,0-1-1 0 0,1 1 1 0 0,-1 0 0 0 0,1 0-1 0 0,-1 0 1 0 0,0 0-1 0 0,2-1 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39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 5345 0 0,'-13'-10'9871'0'0,"21"31"-2793"0"0,1 2-7783 0 0,9 51 806 0 0,-13-50-239 0 0,1 1-1 0 0,1-1 1 0 0,1 0-1 0 0,14 27 1 0 0,-21-57 84 0 0,0-1 0 0 0,1 1 0 0 0,0 0 0 0 0,0 0-1 0 0,1 0 1 0 0,-1 0 0 0 0,1 0 0 0 0,0 1 0 0 0,1-1 0 0 0,6-7 0 0 0,-10 12 59 0 0,1 0 0 0 0,0 0 0 0 0,0 0 0 0 0,0 0 0 0 0,0 1 0 0 0,0-1 0 0 0,0 0 0 0 0,0 0 0 0 0,0 1 0 0 0,1-1 0 0 0,-1 1 1 0 0,0-1-1 0 0,0 1 0 0 0,0-1 0 0 0,1 1 0 0 0,-1 0 0 0 0,0-1 0 0 0,0 1 0 0 0,1 0 0 0 0,-1 0 0 0 0,0 0 0 0 0,1 0 0 0 0,-1 0 0 0 0,0 0 0 0 0,1 1 0 0 0,-1-1 0 0 0,0 0 0 0 0,0 1 0 0 0,1-1 0 0 0,-1 0 0 0 0,0 1 0 0 0,1 0 0 0 0,0 1 53 0 0,-1 0-1 0 0,0-1 0 0 0,-1 1 1 0 0,1 0-1 0 0,0-1 0 0 0,0 1 0 0 0,-1 0 1 0 0,1 0-1 0 0,-1 0 0 0 0,1-1 1 0 0,-1 1-1 0 0,0 0 0 0 0,0 0 1 0 0,0 0-1 0 0,0 0 0 0 0,0 0 0 0 0,0 0 1 0 0,0-1-1 0 0,-1 1 0 0 0,1 0 1 0 0,-2 2-1 0 0,0 4 68 0 0,-1 0-1 0 0,0 0 1 0 0,0-1-1 0 0,-1 0 1 0 0,-5 9 0 0 0,8-14-208 0 0,0-1 1 0 0,1 1 0 0 0,-1-1-1 0 0,0 0 1 0 0,0 1-1 0 0,0-1 1 0 0,0 0 0 0 0,0 0-1 0 0,-1 1 1 0 0,1-1 0 0 0,0 0-1 0 0,0 0 1 0 0,-1 0 0 0 0,1-1-1 0 0,-1 1 1 0 0,1 0 0 0 0,-1 0-1 0 0,1-1 1 0 0,-1 1 0 0 0,1-1-1 0 0,-1 1 1 0 0,0-1 0 0 0,1 0-1 0 0,-1 0 1 0 0,0 1 0 0 0,1-1-1 0 0,-1 0 1 0 0,0-1 0 0 0,1 1-1 0 0,-1 0 1 0 0,1 0 0 0 0,-4-1-1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4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 13523 0 0,'-3'-3'1936'0'0,"1"0"-535"0"0,0 1-89 0 0,0 3-176 0 0,1 4-376 0 0,1 2-336 0 0,0 3-192 0 0,0 2-128 0 0,0 1-40 0 0,1 1-80 0 0,1 2-288 0 0,-1 0-424 0 0,1 0-544 0 0,-1-1-600 0 0,3-1-649 0 0,-2-3-488 0 0,1 0-3568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41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78 9922 0 0,'-12'-1'6623'0'0,"21"-4"-3869"0"0,9-3-2689 0 0,22-15 207 0 0,-3 2-1733 0 0,-15 6-3731 0 0,-17 10 1870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42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29 12843 0 0,'0'0'132'0'0,"0"0"1"0"0,-1 1-1 0 0,1-1 1 0 0,0 0 0 0 0,-1 0-1 0 0,1 0 1 0 0,-1 0-1 0 0,1 0 1 0 0,0 0 0 0 0,-1 0-1 0 0,1 0 1 0 0,0 1-1 0 0,-1-1 1 0 0,1 0-1 0 0,0 0 1 0 0,0 0 0 0 0,-1 1-1 0 0,1-1 1 0 0,0 0-1 0 0,0 1 1 0 0,-1-1 0 0 0,1 0-1 0 0,0 0 1 0 0,0 1-1 0 0,0-1 1 0 0,-1 0-1 0 0,1 1 1 0 0,0-1 0 0 0,0 0-1 0 0,0 1 1 0 0,0-1-1 0 0,0 1 1 0 0,0-1-1 0 0,0 0 1 0 0,0 1 0 0 0,0-1-1 0 0,0 0 1 0 0,0 1-1 0 0,0-1 1 0 0,0 0 0 0 0,0 1-1 0 0,0-1 1 0 0,0 0-1 0 0,0 1 1 0 0,0-1-1 0 0,1 1 1 0 0,-1-1 0 0 0,0 0-1 0 0,0 0 1 0 0,0 1-1 0 0,0-1 1 0 0,1 0 0 0 0,-1 1-1 0 0,11 27 152 0 0,-9-23 294 0 0,28 86 358 0 0,3 7-1264 0 0,-3-38-4038 0 0,-18-46-2661 0 0</inkml:trace>
  <inkml:trace contextRef="#ctx0" brushRef="#br0" timeOffset="1">175 24 10698 0 0,'0'-2'405'0'0,"0"1"-1"0"0,0-1 1 0 0,1 1 0 0 0,-1-1-1 0 0,0 1 1 0 0,1-1-1 0 0,-1 1 1 0 0,1 0 0 0 0,0-1-1 0 0,-1 1 1 0 0,1-1-1 0 0,0 1 1 0 0,0 0 0 0 0,0 0-1 0 0,1-2 1 0 0,-2 3-287 0 0,1 0 0 0 0,-1 0 0 0 0,1 0 0 0 0,-1 0 0 0 0,1 0 0 0 0,-1 0 0 0 0,1 0 0 0 0,-1 1 0 0 0,1-1 1 0 0,-1 0-1 0 0,0 0 0 0 0,1 0 0 0 0,-1 0 0 0 0,1 0 0 0 0,-1 1 0 0 0,0-1 0 0 0,1 0 0 0 0,-1 0 0 0 0,1 1 0 0 0,-1-1 0 0 0,0 0 0 0 0,1 1 0 0 0,-1-1 1 0 0,0 0-1 0 0,0 1 0 0 0,1-1 0 0 0,-1 1 0 0 0,0-1 0 0 0,0 0 0 0 0,0 1 0 0 0,1 0 0 0 0,20 50 2133 0 0,-18-41-2290 0 0,80 224-446 0 0,-84-238 429 0 0,0 1-1 0 0,1-1 1 0 0,0 0 0 0 0,0 0 0 0 0,0 0 0 0 0,0 0 0 0 0,0 0-1 0 0,1 0 1 0 0,0 1 0 0 0,0-1 0 0 0,0 0 0 0 0,0 0-1 0 0,1 1 1 0 0,1-4 0 0 0,-2 4 56 0 0,0 0 0 0 0,1 0 0 0 0,-1 0 1 0 0,1 1-1 0 0,-1-1 0 0 0,1 1 0 0 0,0-1 0 0 0,0 1 0 0 0,0 0 0 0 0,0 0 0 0 0,0 0 1 0 0,1 0-1 0 0,-1 0 0 0 0,1 0 0 0 0,-1 1 0 0 0,1-1 0 0 0,-1 1 0 0 0,1 0 0 0 0,0-1 1 0 0,4 0-1 0 0,-6 2 11 0 0,1-1 0 0 0,-1 1 0 0 0,1 0 0 0 0,-1 0 0 0 0,1 0 0 0 0,-1 0 0 0 0,1 0 0 0 0,-1 0 0 0 0,1 0 0 0 0,-1 0-1 0 0,1 1 1 0 0,-1-1 0 0 0,1 1 0 0 0,-1-1 0 0 0,1 1 0 0 0,-1-1 0 0 0,1 1 0 0 0,-1 0 0 0 0,0 0 0 0 0,0-1 0 0 0,1 1 0 0 0,-1 0 0 0 0,0 0 0 0 0,0 0 0 0 0,0 1 0 0 0,0-1 0 0 0,0 0 0 0 0,0 0 0 0 0,0 1 0 0 0,-1-1 0 0 0,1 0 0 0 0,0 1 0 0 0,0 2 0 0 0,0-2 51 0 0,-1 0 0 0 0,0 0-1 0 0,0 0 1 0 0,0 0 0 0 0,0 1 0 0 0,0-1-1 0 0,-1 0 1 0 0,1 0 0 0 0,-1 0-1 0 0,1 0 1 0 0,-1 0 0 0 0,0 0 0 0 0,0 0-1 0 0,0 0 1 0 0,0 0 0 0 0,0 0 0 0 0,0 0-1 0 0,-1 0 1 0 0,1-1 0 0 0,0 1 0 0 0,-1 0-1 0 0,1-1 1 0 0,-4 2 0 0 0,1 1-102 0 0,-2-1 1 0 0,1 1-1 0 0,0-2 1 0 0,-1 1-1 0 0,0 0 1 0 0,1-1-1 0 0,-1 0 1 0 0,0-1-1 0 0,0 1 1 0 0,0-1-1 0 0,0 0 1 0 0,0 0-1 0 0,-1-1 1 0 0,1 0-1 0 0,0 0 1 0 0,0-1-1 0 0,0 1 1 0 0,0-1-1 0 0,0-1 1 0 0,-11-2-1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4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54 12075 0 0,'-7'-12'1800'0'0,"1"0"-480"0"0,-1-1-280 0 0,1 4-367 0 0,3 4-369 0 0,0 4-320 0 0,2 0-400 0 0,-2 8-5026 0 0,16 9-807 0 0</inkml:trace>
  <inkml:trace contextRef="#ctx0" brushRef="#br0" timeOffset="1">45 226 17084 0 0,'3'5'1334'0'0,"27"38"4625"0"0,8 26-5861 0 0,-38-69-136 0 0,0 1 1 0 0,0-1 0 0 0,1 1 0 0 0,-1-1 0 0 0,0 1-1 0 0,0-1 1 0 0,0 0 0 0 0,1 1 0 0 0,-1-1 0 0 0,0 0-1 0 0,0 1 1 0 0,1-1 0 0 0,-1 0 0 0 0,0 1 0 0 0,1-1-1 0 0,-1 0 1 0 0,1 0 0 0 0,-1 1 0 0 0,0-1 0 0 0,1 0-1 0 0,-1 0 1 0 0,1 0 0 0 0,-1 1 0 0 0,0-1 0 0 0,1 0-1 0 0,-1 0 1 0 0,1 0 0 0 0,0 0 0 0 0,0 0-122 0 0,-1 0 0 0 0,1 1 0 0 0,0-1 1 0 0,0 0-1 0 0,-1 1 0 0 0,1-1 0 0 0,0 0 0 0 0,-1 1 1 0 0,1-1-1 0 0,0 1 0 0 0,-1-1 0 0 0,1 1 0 0 0,-1-1 1 0 0,1 1-1 0 0,0-1 0 0 0,-1 1 0 0 0,1 0 0 0 0,-1-1 1 0 0,0 1-1 0 0,1 0 0 0 0,-1-1 0 0 0,0 1 0 0 0,1 0 1 0 0,-1-1-1 0 0,0 1 0 0 0,0 0 0 0 0,1 0 0 0 0,-1 1 1 0 0,2 5-1185 0 0,1 5-557 0 0,4-4-2762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4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11 9282 0 0,'-1'-1'222'0'0,"0"0"-1"0"0,1 0 1 0 0,-1 1 0 0 0,0-1-1 0 0,1 0 1 0 0,-1 1 0 0 0,0-1-1 0 0,0 0 1 0 0,1 1 0 0 0,-1-1-1 0 0,0 1 1 0 0,0-1 0 0 0,0 1-1 0 0,0 0 1 0 0,0-1 0 0 0,0 1-1 0 0,1 0 1 0 0,-1 0 0 0 0,0 0-1 0 0,0 0 1 0 0,0-1 0 0 0,0 1-1 0 0,0 0 1 0 0,0 1 0 0 0,0-1-1 0 0,-2 0 1 0 0,2 1 64 0 0,-1 0 0 0 0,0 0 0 0 0,1 0 1 0 0,-1 0-1 0 0,1 0 0 0 0,-1 0 0 0 0,1 0 0 0 0,0 1 0 0 0,-1-1 0 0 0,1 1 0 0 0,0-1 0 0 0,0 1 0 0 0,-1 1 1 0 0,-1 2 37 0 0,0 0 1 0 0,1 0 0 0 0,0 1 0 0 0,0-1 0 0 0,0 1 0 0 0,0-1 0 0 0,1 1 0 0 0,-1 9 0 0 0,2-14-312 0 0,4 61 223 0 0,-3-59-237 0 0,-1 0 0 0 0,1 0 1 0 0,-1 0-1 0 0,1-1 0 0 0,0 1 0 0 0,0 0 1 0 0,0-1-1 0 0,0 1 0 0 0,1-1 0 0 0,-1 1 0 0 0,1-1 1 0 0,-1 0-1 0 0,1 1 0 0 0,0-1 0 0 0,0 0 0 0 0,0 0 1 0 0,0 0-1 0 0,0 0 0 0 0,4 2 0 0 0,-5-4 0 0 0,0 0-1 0 0,0 0 0 0 0,0 0 1 0 0,0 0-1 0 0,0 0 0 0 0,-1 0 1 0 0,1-1-1 0 0,0 1 1 0 0,0 0-1 0 0,0 0 0 0 0,0-1 1 0 0,0 1-1 0 0,0 0 0 0 0,0-1 1 0 0,0 1-1 0 0,0-1 1 0 0,-1 1-1 0 0,1-1 0 0 0,0 0 1 0 0,0 1-1 0 0,-1-1 1 0 0,1 0-1 0 0,0 1 0 0 0,-1-1 1 0 0,1 0-1 0 0,-1 0 0 0 0,1 0 1 0 0,-1 1-1 0 0,1-1 1 0 0,-1 0-1 0 0,1 0 0 0 0,-1-1 1 0 0,15-35-114 0 0,-13 32 52 0 0,2-11-232 0 0,8-18-237 0 0,-12 32 522 0 0,1 0-1 0 0,-1 1 0 0 0,1-1 1 0 0,0 1-1 0 0,0-1 1 0 0,-1 1-1 0 0,1 0 1 0 0,0-1-1 0 0,1 1 0 0 0,-1 0 1 0 0,0 0-1 0 0,0 0 1 0 0,0 0-1 0 0,1 0 1 0 0,-1 0-1 0 0,2-1 1 0 0,-2 2 15 0 0,-1 0 1 0 0,1 0-1 0 0,0 0 1 0 0,0 1-1 0 0,-1-1 1 0 0,1 0-1 0 0,0 1 1 0 0,0-1-1 0 0,-1 0 1 0 0,1 1-1 0 0,0-1 1 0 0,-1 1-1 0 0,1-1 1 0 0,-1 0 0 0 0,1 1-1 0 0,0 0 1 0 0,-1-1-1 0 0,1 1 1 0 0,-1-1-1 0 0,1 1 1 0 0,-1 0-1 0 0,0-1 1 0 0,1 1-1 0 0,-1 0 1 0 0,1 0-1 0 0,11 24 182 0 0,-10-19-145 0 0,14 31 27 0 0,3 10-1819 0 0,-1-21-7325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94 7026 0 0,'-4'0'828'0'0,"1"1"1"0"0,0 0 0 0 0,0 0-1 0 0,0 0 1 0 0,0 1 0 0 0,0-1-1 0 0,0 1 1 0 0,0-1 0 0 0,0 1 0 0 0,1 0-1 0 0,-6 4 1 0 0,5-2-330 0 0,-1 0 1 0 0,0 0-1 0 0,1 0 1 0 0,0 1-1 0 0,0-1 1 0 0,0 1-1 0 0,-2 6 0 0 0,3-8-398 0 0,1 1-1 0 0,-1 0 1 0 0,1 0-1 0 0,0-1 0 0 0,0 1 1 0 0,0 0-1 0 0,0 0 1 0 0,1 0-1 0 0,-1 0 0 0 0,1 0 1 0 0,0 0-1 0 0,1 0 1 0 0,-1 0-1 0 0,1 0 0 0 0,-1 0 1 0 0,1 0-1 0 0,0 0 1 0 0,1 0-1 0 0,-1-1 0 0 0,1 1 1 0 0,3 6-1 0 0,-4-9-64 0 0,0 0-1 0 0,1 0 0 0 0,-1 1 1 0 0,0-1-1 0 0,1 0 1 0 0,0-1-1 0 0,-1 1 0 0 0,1 0 1 0 0,-1 0-1 0 0,1-1 1 0 0,0 1-1 0 0,0-1 0 0 0,-1 1 1 0 0,1-1-1 0 0,0 0 1 0 0,0 1-1 0 0,0-1 0 0 0,-1 0 1 0 0,1 0-1 0 0,0 0 1 0 0,0-1-1 0 0,0 1 0 0 0,-1 0 1 0 0,1-1-1 0 0,0 1 1 0 0,0-1-1 0 0,-1 0 0 0 0,1 1 1 0 0,-1-1-1 0 0,1 0 1 0 0,0 0-1 0 0,-1 0 0 0 0,2-2 1 0 0,7-3-44 0 0,0-1 0 0 0,-1 0 0 0 0,14-13 1 0 0,-18 15 33 0 0,1-1 1 0 0,-1 1 0 0 0,0-1 0 0 0,-1 0-1 0 0,1-1 1 0 0,4-10 0 0 0,-8 16-31 0 0,0 0 0 0 0,-1 0-1 0 0,0 0 1 0 0,1-1 0 0 0,-1 1 0 0 0,1 0 0 0 0,-1-1 0 0 0,0 1-1 0 0,0 0 1 0 0,0-1 0 0 0,0 1 0 0 0,0 0 0 0 0,0-1 0 0 0,0 1-1 0 0,-1 0 1 0 0,1-1 0 0 0,0 1 0 0 0,-1 0 0 0 0,1 0 0 0 0,-1-1-1 0 0,1 1 1 0 0,-1 0 0 0 0,1 0 0 0 0,-1 0 0 0 0,0 0 0 0 0,0 0-1 0 0,0 0 1 0 0,1 0 0 0 0,-1 0 0 0 0,0 0 0 0 0,0 0 0 0 0,0 0-1 0 0,-1 0 1 0 0,1 1 0 0 0,0-1 0 0 0,0 0 0 0 0,0 1 0 0 0,0-1 0 0 0,-1 1-1 0 0,1-1 1 0 0,0 1 0 0 0,-1 0 0 0 0,1-1 0 0 0,-2 1 0 0 0,-31-4-745 0 0,33 4 700 0 0,0 0-1 0 0,0 0 1 0 0,0-1-1 0 0,-1 2 0 0 0,1-1 1 0 0,0 0-1 0 0,0 0 1 0 0,-1 0-1 0 0,1 1 1 0 0,0-1-1 0 0,0 0 1 0 0,0 1-1 0 0,0-1 1 0 0,-1 1-1 0 0,1-1 1 0 0,0 1-1 0 0,0 0 0 0 0,0 0 1 0 0,0-1-1 0 0,0 1 1 0 0,1 0-1 0 0,-1 0 1 0 0,0 0-1 0 0,0 0 1 0 0,0 1-1 0 0,1-2 55 0 0,-1 0-1 0 0,1 0 0 0 0,0 0 1 0 0,0 1-1 0 0,0-1 1 0 0,0 0-1 0 0,0 0 1 0 0,0 0-1 0 0,0 1 1 0 0,0-1-1 0 0,0 0 0 0 0,0 0 1 0 0,0 0-1 0 0,0 0 1 0 0,-1 1-1 0 0,1-1 1 0 0,0 0-1 0 0,1 0 1 0 0,-1 0-1 0 0,0 1 0 0 0,0-1 1 0 0,0 0-1 0 0,0 0 1 0 0,0 0-1 0 0,0 1 1 0 0,0-1-1 0 0,0 0 1 0 0,0 0-1 0 0,0 0 0 0 0,0 0 1 0 0,0 1-1 0 0,0-1 1 0 0,1 0-1 0 0,-1 0 1 0 0,0 0-1 0 0,0 0 0 0 0,0 0 1 0 0,0 0-1 0 0,0 1 1 0 0,1-1-1 0 0,-1 0 1 0 0,0 0-1 0 0,10-3 539 0 0,9-9 175 0 0,-19 12-726 0 0,12-7-218 0 0,0 0-1 0 0,1 0 1 0 0,0 1-1 0 0,15-5 1 0 0,18-7-2282 0 0,-43 16 2261 0 0,0 1 0 0 0,-1-1 0 0 0,1 0 0 0 0,0 0 0 0 0,0 0 0 0 0,-1 0 1 0 0,1-1-1 0 0,2-3 0 0 0,-4 5 341 0 0,0 0 0 0 0,0 0 0 0 0,0-1 0 0 0,-1 1 1 0 0,1 0-1 0 0,-1 0 0 0 0,1 0 0 0 0,-1-1 0 0 0,1 1 0 0 0,-1 0 1 0 0,0 0-1 0 0,1-1 0 0 0,-1 1 0 0 0,0 0 0 0 0,0-1 0 0 0,0 1 0 0 0,0 0 1 0 0,0-1-1 0 0,0 1 0 0 0,0 0 0 0 0,-1-1 0 0 0,1 1 0 0 0,0 0 0 0 0,-2-2 1 0 0,1 15 4414 0 0,-1 11-3596 0 0,-3 98 174 0 0,-4-70-5663 0 0,0-30-11348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4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14 8746 0 0,'-1'-1'313'0'0,"1"1"0"0"0,0-1 0 0 0,-1 0 0 0 0,1 0 0 0 0,-1 0 0 0 0,1 1-1 0 0,-1-1 1 0 0,1 0 0 0 0,-1 1 0 0 0,1-1 0 0 0,-1 0 0 0 0,0 1 0 0 0,0-1 0 0 0,1 1 0 0 0,-1-1 0 0 0,0 1 0 0 0,0-1 0 0 0,1 1 0 0 0,-1 0 0 0 0,0-1 0 0 0,0 1 0 0 0,0 0-1 0 0,0 0 1 0 0,0 0 0 0 0,-1-1 0 0 0,-18 11 4031 0 0,5-1-3716 0 0,13-8-602 0 0,0 0 1 0 0,0 0-1 0 0,1 0 0 0 0,-1 1 0 0 0,1-1 1 0 0,-1 0-1 0 0,1 1 0 0 0,0-1 0 0 0,0 1 1 0 0,-1-1-1 0 0,1 1 0 0 0,0 0 1 0 0,0 0-1 0 0,0-1 0 0 0,1 1 0 0 0,-1 0 1 0 0,0 0-1 0 0,1 0 0 0 0,-1 0 1 0 0,1 0-1 0 0,0 0 0 0 0,0 0 0 0 0,-1 0 1 0 0,1 0-1 0 0,0 0 0 0 0,1 0 0 0 0,-1 0 1 0 0,0 0-1 0 0,1 2 0 0 0,0 1-29 0 0,0-1-1 0 0,0 1 1 0 0,0-1 0 0 0,0 0-1 0 0,1 0 1 0 0,-1 1 0 0 0,1-1-1 0 0,0 0 1 0 0,0 0-1 0 0,1-1 1 0 0,-1 1 0 0 0,5 4-1 0 0,-3-5 7 0 0,0 0 1 0 0,0 0-1 0 0,1-1 0 0 0,0 1 0 0 0,-1-1 0 0 0,1 0 0 0 0,0-1 1 0 0,0 1-1 0 0,0-1 0 0 0,0 0 0 0 0,0 0 0 0 0,1 0 1 0 0,-1-1-1 0 0,0 0 0 0 0,0 0 0 0 0,10-1 0 0 0,3 0 55 0 0,-18 1-20 0 0,0 0 0 0 0,0 0 0 0 0,1 0-1 0 0,-1 0 1 0 0,0 0 0 0 0,1 0 0 0 0,-1 0 0 0 0,0 0-1 0 0,1 0 1 0 0,-1 0 0 0 0,0 1 0 0 0,0-1 0 0 0,1 0-1 0 0,-1 0 1 0 0,0 0 0 0 0,1 0 0 0 0,-1 0 0 0 0,0 1-1 0 0,0-1 1 0 0,1 0 0 0 0,-1 0 0 0 0,0 0 0 0 0,0 1-1 0 0,0-1 1 0 0,1 0 0 0 0,-1 0 0 0 0,0 1-1 0 0,0-1 1 0 0,0 0 0 0 0,0 0 0 0 0,0 1 0 0 0,1-1-1 0 0,-1 0 1 0 0,0 1 0 0 0,0-1 0 0 0,0 0 0 0 0,0 0-1 0 0,0 1 1 0 0,0-1 0 0 0,0 1 0 0 0,-6 16 727 0 0,-13 12-317 0 0,5-19-489 0 0,-8 7-392 0 0,16-8-7354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44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11338 0 0,'3'-4'5584'0'0,"5"7"-3640"0"0,6 8-626 0 0,1 6-819 0 0,0 0 0 0 0,-1 1 0 0 0,-1 0 0 0 0,-1 2 0 0 0,-1-1 0 0 0,-1 1 0 0 0,0 1 0 0 0,9 30 0 0 0,-10-24-390 0 0,-2 1 0 0 0,0 0 0 0 0,-2 0 0 0 0,2 51 0 0 0,-7-60-1456 0 0,0 0-1 0 0,-4 24 1 0 0,4-43 1273 0 0,-4 15-3811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45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30 6145 0 0,'-21'-17'9153'0'0,"28"18"-8890"0"0,0 1 1 0 0,0-1 0 0 0,1-1-1 0 0,-1 1 1 0 0,11-2-1 0 0,-3 1-205 0 0,60-3-628 0 0,-44-3-4252 0 0,-31 6 4733 0 0,0 0 0 0 0,0 0-1 0 0,0 0 1 0 0,0 0 0 0 0,1 0 0 0 0,-1 0 0 0 0,0 0-1 0 0,0 0 1 0 0,0-1 0 0 0,0 1 0 0 0,0 0-1 0 0,1 0 1 0 0,-1 0 0 0 0,0 0 0 0 0,0 0 0 0 0,0 0-1 0 0,0 0 1 0 0,0 0 0 0 0,0-1 0 0 0,0 1-1 0 0,1 0 1 0 0,-1 0 0 0 0,0 0 0 0 0,0 0 0 0 0,0 0-1 0 0,0 0 1 0 0,0-1 0 0 0,0 1 0 0 0,0 0 0 0 0,0 0-1 0 0,0 0 1 0 0,0 0 0 0 0,0-1 0 0 0,0 1-1 0 0,0 0 1 0 0,0 0 0 0 0,0 0 0 0 0,0 0 0 0 0,0 0-1 0 0,0-1 1 0 0,0 1 0 0 0,0 0 0 0 0,0 0-1 0 0,0 0 1 0 0,0 0 0 0 0,0 0 0 0 0,0-1 0 0 0,0 1-1 0 0,-1 0 1 0 0,1 0 0 0 0,0 0 0 0 0,0-2-954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45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46 9874 0 0,'-1'-1'803'0'0,"1"1"-703"0"0,0 0 0 0 0,0 0 1 0 0,0 0-1 0 0,0-1 0 0 0,0 1 0 0 0,0 0 1 0 0,-1 0-1 0 0,1 0 0 0 0,0 0 1 0 0,0 0-1 0 0,0-1 0 0 0,0 1 1 0 0,0 0-1 0 0,0 0 0 0 0,0 0 1 0 0,0 0-1 0 0,0 0 0 0 0,0-1 0 0 0,0 1 1 0 0,0 0-1 0 0,0 0 0 0 0,0 0 1 0 0,0 0-1 0 0,1 0 0 0 0,-1-1 1 0 0,0 1-1 0 0,0 0 0 0 0,0-1 703 0 0,1 1-703 0 0,-1 0 0 0 0,0 0 1 0 0,0 0-1 0 0,0 0 0 0 0,0 0 1 0 0,0 0-1 0 0,1 0 0 0 0,-1 0 0 0 0,0 0 1 0 0,0 0-1 0 0,0-1 0 0 0,0 1 1 0 0,17-6 1451 0 0,18-2-1179 0 0,64-6-156 0 0,-32 6-6658 0 0,-60 7 4855 0 0,6-1-3896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5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24 5033 0 0,'0'-1'173'0'0,"0"0"-1"0"0,0 0 1 0 0,0 0-1 0 0,0 0 1 0 0,0 0-1 0 0,0 0 1 0 0,0 1-1 0 0,-1-1 1 0 0,1 0-1 0 0,0 0 1 0 0,-1 0-1 0 0,1 0 1 0 0,-1 0-1 0 0,1 1 1 0 0,0-1-1 0 0,-1 0 1 0 0,0 0-1 0 0,1 1 1 0 0,-1-1-1 0 0,0 0 1 0 0,1 1-1 0 0,-1-1 1 0 0,0 1-1 0 0,1-1 1 0 0,-1 1-1 0 0,0-1 1 0 0,0 1-1 0 0,0-1 1 0 0,0 1-1 0 0,1 0 1 0 0,-1-1-1 0 0,0 1 1 0 0,0 0-1 0 0,0 0 1 0 0,0 0-1 0 0,-1 0 1 0 0,-2 10 342 0 0,0 29 1 0 0,0-27 160 0 0,0-6-243 0 0,2 0-123 0 0,-1-1-1 0 0,1 0 1 0 0,-1 0 0 0 0,0 0-1 0 0,-1 0 1 0 0,-6 8-1 0 0,7-9-277 0 0,1 1-1 0 0,-1-1 1 0 0,1 1-1 0 0,0 0 1 0 0,1-1-1 0 0,-1 1 1 0 0,1 0-1 0 0,0 0 1 0 0,0 0-1 0 0,0 0 0 0 0,1 1 1 0 0,0-1-1 0 0,0 0 1 0 0,0 0-1 0 0,1 0 1 0 0,-1 0-1 0 0,1 0 1 0 0,0 0-1 0 0,1 0 1 0 0,1 6-1 0 0,0-4-33 0 0,-1 0-1 0 0,1 0 1 0 0,0-1 0 0 0,1 1-1 0 0,-1-1 1 0 0,1 1 0 0 0,0-1-1 0 0,1 0 1 0 0,0 0 0 0 0,0-1-1 0 0,0 0 1 0 0,1 0 0 0 0,9 8-1 0 0,-14-12 20 0 0,0-1-1 0 0,0 1 0 0 0,0-1 1 0 0,0 1-1 0 0,0-1 0 0 0,0 1 0 0 0,0-1 1 0 0,0 1-1 0 0,0-1 0 0 0,1 0 0 0 0,-1 0 1 0 0,0 1-1 0 0,0-1 0 0 0,0 0 0 0 0,0 0 1 0 0,0 0-1 0 0,0 0 0 0 0,1 0 0 0 0,-1-1 1 0 0,0 1-1 0 0,0 0 0 0 0,0 0 0 0 0,0-1 1 0 0,0 1-1 0 0,0-1 0 0 0,0 1 0 0 0,2-2 1 0 0,-2 1 17 0 0,1-1 0 0 0,-1 0 0 0 0,1 0 0 0 0,-1 0-1 0 0,0 0 1 0 0,1 0 0 0 0,-1 0 0 0 0,0 0 0 0 0,0 0 0 0 0,-1 0 0 0 0,1-1 0 0 0,0-2 0 0 0,2-8 70 0 0,-1 1 0 0 0,-1-1-1 0 0,0-18 1 0 0,-1 29-113 0 0,-1-27 138 0 0,-2-1-1 0 0,-11-48 0 0 0,6 34 0 0 0,8 43-390 0 0,4 8 159 0 0,-4-6 100 0 0,1 0-1 0 0,-1 0 0 0 0,0 0 0 0 0,0 0 1 0 0,1 0-1 0 0,-1-1 0 0 0,0 1 0 0 0,1 0 1 0 0,-1 0-1 0 0,1-1 0 0 0,-1 1 0 0 0,1 0 1 0 0,-1-1-1 0 0,1 1 0 0 0,0 0 1 0 0,-1-1-1 0 0,1 1 0 0 0,0-1 0 0 0,-1 1 1 0 0,2 0-1 0 0,1-12-15 0 0,1 2-30 0 0,7 30-13 0 0,2 11-209 0 0,16 36-33 0 0,-26-62-166 0 0,1 0 1 0 0,0 0-1 0 0,0 0 1 0 0,0 0-1 0 0,0 0 1 0 0,1-1-1 0 0,9 8 1 0 0,-5-10-5214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8:57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6025 0 0,'-4'5'8827'0'0,"5"-5"-8666"0"0,-2 18 3350 0 0,4 18-1997 0 0,-1-24-1602 0 0,-1-5-395 0 0,0 0-1 0 0,0-1 0 0 0,-1 1 1 0 0,0-1-1 0 0,-1 14 0 0 0,1-18-362 0 0,-1 1 0 0 0,0-1 1 0 0,0 0-1 0 0,0 1 0 0 0,0-1 0 0 0,0 0 0 0 0,0 1 0 0 0,0-1 0 0 0,-1 0 1 0 0,1 0-1 0 0,-1 0 0 0 0,-1 1 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0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34 14515 0 0,'-20'0'2193'0'0,"34"1"-1831"0"0,34 0-550 0 0,-28-3 207 0 0,1-1-1 0 0,36-9 1 0 0,-16 0-4586 0 0,-30 9 2273 0 0,-4-1-3167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13875 0 0,'-1'0'106'0'0,"-1"0"0"0"0,1 0 0 0 0,0 0 0 0 0,0 0 0 0 0,0 0 0 0 0,0 1 0 0 0,0-1 0 0 0,0 0 0 0 0,0 0 1 0 0,0 1-1 0 0,0-1 0 0 0,0 1 0 0 0,0-1 0 0 0,0 1 0 0 0,0-1 0 0 0,1 1 0 0 0,-1 0 0 0 0,0-1 0 0 0,0 1 0 0 0,0 0 0 0 0,1 0 0 0 0,-1 0 0 0 0,0-1 0 0 0,1 1 0 0 0,-1 2 0 0 0,0-1-91 0 0,1 1-1 0 0,0-1 1 0 0,0 1-1 0 0,0-1 1 0 0,0 1-1 0 0,0-1 0 0 0,0 1 1 0 0,2 4-1 0 0,0 8 162 0 0,22 204 2433 0 0,-23-214-2570 0 0,-1-1-1 0 0,1 0 1 0 0,-1 0 0 0 0,1 0 0 0 0,1 0-1 0 0,-1 0 1 0 0,0 0 0 0 0,1 0 0 0 0,0 0-1 0 0,0 0 1 0 0,0-1 0 0 0,0 1 0 0 0,1-1 0 0 0,4 6-1 0 0,-5-13-189 0 0,-1 1 0 0 0,1-1 0 0 0,-1 1 0 0 0,0-1 0 0 0,0 1 0 0 0,0-1 0 0 0,0 0 0 0 0,0-5 0 0 0,2-17-132 0 0,-1 11 642 0 0,0 1 1 0 0,7-23-1 0 0,-8 37-353 0 0,0 1-1 0 0,0-1 1 0 0,-1 0 0 0 0,1 0-1 0 0,0 0 1 0 0,0 0 0 0 0,0 1-1 0 0,-1-1 1 0 0,1 0 0 0 0,0 1-1 0 0,0-1 1 0 0,-1 1-1 0 0,1-1 1 0 0,0 1 0 0 0,0-1-1 0 0,-1 1 1 0 0,1-1 0 0 0,-1 1-1 0 0,1 0 1 0 0,0 1-1 0 0,17 15-161 0 0,-13-13 146 0 0,0 0 1 0 0,-1 1 0 0 0,0 0 0 0 0,0 0-1 0 0,-1 0 1 0 0,1 0 0 0 0,-1 0 0 0 0,0 1-1 0 0,4 10 1 0 0,-7-13 45 0 0,1 1-1 0 0,-1-1 1 0 0,1 1 0 0 0,-1-1-1 0 0,-1 1 1 0 0,1-1-1 0 0,0 1 1 0 0,-1-1 0 0 0,1 1-1 0 0,-1-1 1 0 0,0 1-1 0 0,-1-1 1 0 0,1 0 0 0 0,0 1-1 0 0,-1-1 1 0 0,0 0-1 0 0,1 0 1 0 0,-6 5 0 0 0,0 2 220 0 0,0 0 1 0 0,0-1 0 0 0,-1 0-1 0 0,-18 16 1 0 0,24-23-321 0 0,-1 0 0 0 0,1-1 1 0 0,-1 1-1 0 0,1 0 0 0 0,-1-1 0 0 0,0 0 0 0 0,0 0 0 0 0,1 1 1 0 0,-1-2-1 0 0,0 1 0 0 0,0 0 0 0 0,0-1 0 0 0,0 1 0 0 0,0-1 1 0 0,0 0-1 0 0,0 0 0 0 0,0 0 0 0 0,0 0 0 0 0,0 0 1 0 0,0-1-1 0 0,0 1 0 0 0,0-1 0 0 0,0 0 0 0 0,1 0 0 0 0,-4-2 1 0 0,5 3-108 0 0,-1-6-4768 0 0,2 6 4769 0 0,0 0-1 0 0,0 0 1 0 0,0 0 0 0 0,0-1-1 0 0,0 1 1 0 0,1 0 0 0 0,2-2-3066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1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14171 0 0,'-3'1'201'0'0,"-1"-1"-1"0"0,1 1 1 0 0,-1 0-1 0 0,1 0 1 0 0,-1 1-1 0 0,1-1 1 0 0,0 1-1 0 0,-1 0 1 0 0,1 0 0 0 0,0 0-1 0 0,0 0 1 0 0,1 0-1 0 0,-1 1 1 0 0,0-1-1 0 0,1 1 1 0 0,-1 0-1 0 0,1-1 1 0 0,0 1-1 0 0,-3 6 1 0 0,-14 31-1537 0 0,18-36 746 0 0,0 0 1 0 0,0 0 0 0 0,0 0 0 0 0,1 0 0 0 0,0 0-1 0 0,-1 0 1 0 0,2 5 0 0 0,-3-5-3051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2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12699 0 0,'-10'3'870'0'0,"-3"1"-19"0"0,-1 1 0 0 0,1 0 0 0 0,0 1 0 0 0,-13 8 0 0 0,22-12-815 0 0,0 1 0 0 0,0 0 0 0 0,0 1 0 0 0,1-1 0 0 0,-1 1 1 0 0,1-1-1 0 0,0 1 0 0 0,0 0 0 0 0,1 0 0 0 0,-1 0 0 0 0,1 1 0 0 0,0-1 0 0 0,0 1 0 0 0,0-1 0 0 0,-2 9 0 0 0,1 1 14 0 0,1 0-1 0 0,0 0 1 0 0,0 0-1 0 0,2 1 1 0 0,0-1-1 0 0,0 0 1 0 0,2 0-1 0 0,-1 0 1 0 0,2 0-1 0 0,7 25 1 0 0,-8-33-153 0 0,0 0 0 0 0,0 0 0 0 0,1-1-1 0 0,0 1 1 0 0,0-1 0 0 0,0 1 0 0 0,1-1 0 0 0,-1 0 0 0 0,1-1 0 0 0,1 1 0 0 0,-1-1 0 0 0,1 1 0 0 0,-1-1 0 0 0,1 0 0 0 0,0-1-1 0 0,0 0 1 0 0,1 1 0 0 0,-1-1 0 0 0,1-1 0 0 0,0 1 0 0 0,-1-1 0 0 0,1 0 0 0 0,0-1 0 0 0,0 1 0 0 0,1-1 0 0 0,-1 0 0 0 0,7 0-1 0 0,-8-1-774 0 0,-1 0-1 0 0,1-1 0 0 0,0 1 0 0 0,-1-1 0 0 0,1 0 0 0 0,7-3 0 0 0,4-2-4827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4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278 6841 0 0,'-30'-8'10275'0'0,"4"10"-4009"0"0,17 1-5164 0 0,0 0 0 0 0,0 0 0 0 0,-15 8 0 0 0,5-2-982 0 0,-46 22 661 0 0,-9 4-511 0 0,-120 40-1 0 0,183-71-253 0 0,0-2 1 0 0,0 0-1 0 0,0 0 0 0 0,0-1 0 0 0,-1-1 1 0 0,1 0-1 0 0,0 0 0 0 0,0-1 0 0 0,0 0 0 0 0,-1-1 1 0 0,1 0-1 0 0,1-1 0 0 0,-1-1 0 0 0,0 1 0 0 0,1-1 1 0 0,-1-1-1 0 0,-17-11 0 0 0,10 4-13 0 0,2-1 0 0 0,0-1 0 0 0,0 0-1 0 0,1-1 1 0 0,1 0 0 0 0,0-1 0 0 0,2-1 0 0 0,-19-30 0 0 0,0-10 7 0 0,-24-36-11 0 0,49 84 23 0 0,0 0 0 0 0,-1 0 1 0 0,0 1-1 0 0,-1 1 0 0 0,0-1 0 0 0,0 1 0 0 0,-13-9 0 0 0,16 13-57 0 0,-1-1-1 0 0,0 1 0 0 0,1 1 0 0 0,-1-1 1 0 0,0 1-1 0 0,0 0 0 0 0,0 0 0 0 0,-1 1 0 0 0,1 0 1 0 0,0 0-1 0 0,-1 0 0 0 0,1 1 0 0 0,0 0 1 0 0,-1 0-1 0 0,-7 1 0 0 0,5 1-430 0 0,0 1-1 0 0,0-1 1 0 0,0 2 0 0 0,1-1-1 0 0,-1 1 1 0 0,-8 5 0 0 0,-25 23-535 0 0,-12 29 3825 0 0,19-21-1487 0 0,31-35-1238 0 0,-1 1 0 0 0,1 0 0 0 0,0 0-1 0 0,0 0 1 0 0,0 1 0 0 0,1-1 0 0 0,0 1 0 0 0,1 0-1 0 0,-4 11 1 0 0,2 2-25 0 0,-3 41 1 0 0,5-39-87 0 0,-7 37 1 0 0,9-59-15 0 0,0 1 0 0 0,0-1 1 0 0,0 0-1 0 0,0 0 0 0 0,0 0 0 0 0,0 1 1 0 0,0-1-1 0 0,0 0 0 0 0,0 0 0 0 0,0 1 1 0 0,0-1-1 0 0,0 0 0 0 0,0 0 0 0 0,0 0 1 0 0,-1 1-1 0 0,1-1 0 0 0,0 0 1 0 0,0 0-1 0 0,0 0 0 0 0,0 0 0 0 0,0 1 1 0 0,0-1-1 0 0,-1 0 0 0 0,1 0 0 0 0,0 0 1 0 0,0 0-1 0 0,0 0 0 0 0,0 1 0 0 0,-1-1 1 0 0,1 0-1 0 0,0 0 0 0 0,0 0 1 0 0,0 0-1 0 0,-1 0 0 0 0,1 0 0 0 0,0 0 1 0 0,0 0-1 0 0,0 0 0 0 0,-1 0 0 0 0,1 0 1 0 0,0 0-1 0 0,-1 0 0 0 0,-5-9-2318 0 0,-3-14-5510 0 0,8 12 2343 0 0,6 2-2276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2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5585 0 0,'0'-3'1093'0'0,"0"1"0"0"0,0-1-1 0 0,0 0 1 0 0,1 1 0 0 0,-1-1 0 0 0,1 0-1 0 0,-1 1 1 0 0,1-1 0 0 0,2-3 0 0 0,-3 5-964 0 0,0 1 0 0 0,0 0 0 0 0,1 0 0 0 0,-1-1 0 0 0,0 1 1 0 0,0 0-1 0 0,1 0 0 0 0,-1-1 0 0 0,0 1 0 0 0,0 0 1 0 0,1 0-1 0 0,-1 0 0 0 0,0 0 0 0 0,0 0 0 0 0,1-1 1 0 0,-1 1-1 0 0,0 0 0 0 0,1 0 0 0 0,-1 0 0 0 0,0 0 0 0 0,0 0 1 0 0,1 0-1 0 0,-1 0 0 0 0,0 0 0 0 0,1 0 0 0 0,-1 0 1 0 0,0 0-1 0 0,1 0 0 0 0,-1 0 0 0 0,1 0 0 0 0,12 13 1276 0 0,-1 3-1122 0 0,-2 2 1 0 0,0-1-1 0 0,13 34 1 0 0,-14-29-349 0 0,1-1 1 0 0,16 26-1 0 0,-27-49 9 0 0,1 0-1 0 0,-1 0 0 0 0,1 0 0 0 0,0 0 1 0 0,0-1-1 0 0,0 1 0 0 0,0 0 1 0 0,0 0-1 0 0,1 0 0 0 0,-1-1 1 0 0,0 1-1 0 0,1 0 0 0 0,0 0 1 0 0,1-2-1 0 0,12-33-967 0 0,6 11-492 0 0,-1 4-1780 0 0,-18 21 2673 0 0,0 0 0 0 0,0 0-1 0 0,-1 0 1 0 0,1-1 0 0 0,0 1-1 0 0,-1 0 1 0 0,1-1 0 0 0,-1 1-1 0 0,1-1 1 0 0,-1 1 0 0 0,0-1-1 0 0,1 1 1 0 0,-1-3 0 0 0,-2-2-3746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8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 6241 0 0,'-5'5'1957'0'0,"1"-2"-129"0"0,0 0-1 0 0,0 0 0 0 0,0 1 0 0 0,1 0 1 0 0,0-1-1 0 0,-1 1 0 0 0,-3 8 1 0 0,6-11-1556 0 0,1 1 0 0 0,-1-1 1 0 0,1 0-1 0 0,0 1 0 0 0,-1-1 1 0 0,1 1-1 0 0,0-1 0 0 0,0 0 1 0 0,0 1-1 0 0,0-1 0 0 0,0 1 1 0 0,0-1-1 0 0,1 2 0 0 0,0 0-293 0 0,-1-1 0 0 0,1 1-1 0 0,1-1 1 0 0,-1 1 0 0 0,0-1-1 0 0,1 0 1 0 0,-1 1 0 0 0,4 3 0 0 0,-2-3 19 0 0,0 0 0 0 0,0 0 0 0 0,0-1 1 0 0,0 1-1 0 0,0-1 0 0 0,0 0 0 0 0,1 1 1 0 0,0-1-1 0 0,-1-1 0 0 0,1 1 1 0 0,0 0-1 0 0,0-1 0 0 0,0 0 0 0 0,0 0 1 0 0,0 0-1 0 0,0-1 0 0 0,0 1 0 0 0,0-1 1 0 0,0 0-1 0 0,0 0 0 0 0,0 0 0 0 0,0-1 1 0 0,0 1-1 0 0,0-1 0 0 0,7-2 1 0 0,-8 2-11 0 0,0 0 1 0 0,0-1 0 0 0,0 1 0 0 0,0-1 0 0 0,0 0 0 0 0,0 0 0 0 0,0 0-1 0 0,-1 0 1 0 0,1 0 0 0 0,-1-1 0 0 0,1 1 0 0 0,-1-1 0 0 0,0 0 0 0 0,0 1 0 0 0,0-1-1 0 0,-1 0 1 0 0,1 0 0 0 0,0 0 0 0 0,-1 0 0 0 0,0-1 0 0 0,0 1 0 0 0,0 0-1 0 0,0 0 1 0 0,-1-1 0 0 0,1 1 0 0 0,-1-1 0 0 0,0 1 0 0 0,0 0 0 0 0,0-1-1 0 0,0 1 1 0 0,-1-4 0 0 0,1 6 20 0 0,0-1-1 0 0,0 1 1 0 0,-1-1-1 0 0,1 1 0 0 0,0 0 1 0 0,-1-1-1 0 0,1 1 1 0 0,-1 0-1 0 0,1-1 1 0 0,-1 1-1 0 0,0 0 1 0 0,1 0-1 0 0,-1-1 0 0 0,0 1 1 0 0,0 0-1 0 0,0 0 1 0 0,0 0-1 0 0,0 0 1 0 0,0 0-1 0 0,0 0 1 0 0,0 1-1 0 0,0-1 1 0 0,-1 0-1 0 0,-1 0 0 0 0,1 0 11 0 0,-1 0 0 0 0,0 1-1 0 0,1 0 1 0 0,-1 0-1 0 0,0 0 1 0 0,1 0-1 0 0,-1 0 1 0 0,0 0 0 0 0,1 1-1 0 0,-1-1 1 0 0,1 1-1 0 0,-4 0 1 0 0,-6 4-239 0 0,0 0 0 0 0,0 1 0 0 0,-22 14 0 0 0,27-15 1434 0 0,-12 7-10103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9642 0 0,'-1'0'217'0'0,"0"1"0"0"0,1 0 0 0 0,-1-1 1 0 0,1 1-1 0 0,-1 0 0 0 0,1 0 0 0 0,-1-1 0 0 0,1 1 0 0 0,0 0 0 0 0,-1 0 1 0 0,1 0-1 0 0,0 0 0 0 0,0-1 0 0 0,-1 1 0 0 0,1 0 0 0 0,0 0 0 0 0,0 0 1 0 0,0 0-1 0 0,0 0 0 0 0,0 0 0 0 0,0 0 0 0 0,1 1 0 0 0,2 26-217 0 0,-2-24 194 0 0,13 136-124 0 0,-11-97 172 0 0,-3-43-236 0 0,0 0 0 0 0,0 0 1 0 0,0 0-1 0 0,0 0 0 0 0,0 0 0 0 0,0 0 1 0 0,0 0-1 0 0,0 0 0 0 0,0 1 0 0 0,0-1 1 0 0,0 0-1 0 0,0 0 0 0 0,0 0 0 0 0,0 0 0 0 0,0 0 1 0 0,0 0-1 0 0,0 0 0 0 0,0 0 0 0 0,0 0 1 0 0,0 0-1 0 0,0 0 0 0 0,0 0 0 0 0,1 1 1 0 0,-1-1-1 0 0,0 0 0 0 0,0 0 0 0 0,0 0 1 0 0,0 0-1 0 0,0 0 0 0 0,0 0 0 0 0,0 0 0 0 0,0 0 1 0 0,0 0-1 0 0,0 0 0 0 0,0 0 0 0 0,1 0 1 0 0,-1 0-1 0 0,0 0 0 0 0,0 0 0 0 0,0 0 1 0 0,0 0-1 0 0,0 0 0 0 0,0 0 0 0 0,0 0 1 0 0,0 0-1 0 0,0 0 0 0 0,0 0 0 0 0,0 0 0 0 0,1 0 1 0 0,-1 0-1 0 0,0 0 0 0 0,0 0 0 0 0,0 0 1 0 0,0 0-1 0 0,0 0 0 0 0,0 0 0 0 0,0-1 1 0 0,0 1-1 0 0,0 0 0 0 0,0 0 0 0 0,0 0 1 0 0,0 0-1 0 0,0 0 0 0 0,0 0 0 0 0,1 0 0 0 0,-1 0 1 0 0,8-10 159 0 0,12-19-176 0 0,-14 18 41 0 0,-4 8-79 0 0,1-1 102 0 0,-1 0 0 0 0,1 1 1 0 0,0-1-1 0 0,0 0 0 0 0,0 1 1 0 0,6-4-1 0 0,-9 6-30 0 0,1 1 0 0 0,-1 0-1 0 0,1 0 1 0 0,-1-1 0 0 0,1 1 0 0 0,-1 0 0 0 0,1 0 0 0 0,-1 0 0 0 0,1-1 0 0 0,0 1-1 0 0,-1 0 1 0 0,1 0 0 0 0,-1 0 0 0 0,1 0 0 0 0,-1 0 0 0 0,1 0 0 0 0,0 0 0 0 0,-1 0-1 0 0,1 1 1 0 0,-1-1 0 0 0,1 0 0 0 0,0 0 0 0 0,0 1 17 0 0,0 0 0 0 0,0 0 0 0 0,0 0 0 0 0,0 0 0 0 0,0 0 0 0 0,0 0 0 0 0,0 0 0 0 0,0 0 0 0 0,0 0 0 0 0,-1 1 0 0 0,1-1 0 0 0,0 0 0 0 0,0 2 0 0 0,7 15 112 0 0,13 32-74 0 0,-20-47-74 0 0,0-1-1 0 0,0 1 1 0 0,0 0 0 0 0,-1-1-1 0 0,1 1 1 0 0,-1 0-1 0 0,0 0 1 0 0,0 0-1 0 0,0-1 1 0 0,0 1-1 0 0,0 0 1 0 0,-1 0-1 0 0,1 0 1 0 0,-2 4-1 0 0,0-5 9 0 0,0 0 0 0 0,0 0 0 0 0,0 0 0 0 0,0 0 0 0 0,0-1-1 0 0,0 1 1 0 0,0-1 0 0 0,0 1 0 0 0,-1-1 0 0 0,1 0 0 0 0,-1 0 0 0 0,1 0-1 0 0,-1 0 1 0 0,1 0 0 0 0,-1 0 0 0 0,1-1 0 0 0,-1 1 0 0 0,0-1-1 0 0,1 0 1 0 0,-4 0 0 0 0,3 0-65 0 0,1 1 0 0 0,-1-1-1 0 0,1 0 1 0 0,-1 0 0 0 0,1-1-1 0 0,-1 1 1 0 0,1 0 0 0 0,-1-1-1 0 0,1 0 1 0 0,-1 1 0 0 0,1-1-1 0 0,0 0 1 0 0,-1 0 0 0 0,1 0-1 0 0,0-1 1 0 0,0 1 0 0 0,0 0-1 0 0,0-1 1 0 0,0 1 0 0 0,0-1-1 0 0,-2-3 1 0 0,3 4-241 0 0,1 1 0 0 0,0-1-1 0 0,0 0 1 0 0,0 0 0 0 0,0 1 0 0 0,1-1 0 0 0,-1 0-1 0 0,0 1 1 0 0,0-1 0 0 0,0 0 0 0 0,1 1 0 0 0,-1-1-1 0 0,0 0 1 0 0,0 1 0 0 0,1-1 0 0 0,-1 0 0 0 0,1 1-1 0 0,-1-1 1 0 0,1 1 0 0 0,-1-1 0 0 0,1 1 0 0 0,-1-1-1 0 0,1 1 1 0 0,-1-1 0 0 0,2 0 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74 21573 0 0,'-10'-2'3120'0'0,"2"0"-3056"0"0,-2 0-104 0 0,5 0-40 0 0,4-2-216 0 0,3 0-344 0 0,1-1-344 0 0,2-1-288 0 0,2-1-105 0 0,-1 0-15 0 0,2 1 80 0 0,-1 1 15 0 0,-1-1-135 0 0,-1 3-424 0 0,-1 0-529 0 0,-13-7-223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4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11843 0 0,'-2'1'420'0'0,"1"0"0"0"0,0 1 1 0 0,0-1-1 0 0,0 0 1 0 0,0 0-1 0 0,0 1 1 0 0,0-1-1 0 0,0 1 1 0 0,0-1-1 0 0,0 1 1 0 0,1-1-1 0 0,-1 1 0 0 0,1-1 1 0 0,-1 3-1 0 0,0-1-454 0 0,1 1-1 0 0,0-1 1 0 0,1 1-1 0 0,-1-1 0 0 0,1 1 1 0 0,-1 0-1 0 0,1-1 1 0 0,2 6-1 0 0,3 17-1592 0 0,-5-14 377 0 0,-1-7 476 0 0,1-1 0 0 0,-1 1 0 0 0,1-1 0 0 0,-1 1 0 0 0,1-1 0 0 0,1 1 0 0 0,1 4 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4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13051 0 0,'-4'0'755'0'0,"0"0"1"0"0,-1 0-1 0 0,1 0 1 0 0,0 0 0 0 0,0 1-1 0 0,0-1 1 0 0,-6 3-1 0 0,4-1-559 0 0,0 0 0 0 0,1 0 1 0 0,-1 1-1 0 0,1 0 0 0 0,-1 0 0 0 0,1 1 0 0 0,-9 7 0 0 0,8-5-270 0 0,-1 0-1 0 0,1 1 0 0 0,1 0 0 0 0,-1 0 0 0 0,1 0 0 0 0,0 1 1 0 0,1 0-1 0 0,0-1 0 0 0,-5 14 0 0 0,8-20 75 0 0,1 0 0 0 0,-1 0 0 0 0,1 0 1 0 0,-1 1-1 0 0,1-1 0 0 0,-1 0 0 0 0,1 0 0 0 0,0 1 0 0 0,0-1 0 0 0,0 0 0 0 0,-1 1 0 0 0,1-1 0 0 0,0 0 0 0 0,1 0 0 0 0,-1 1 0 0 0,0-1 0 0 0,0 0 0 0 0,0 1 1 0 0,1-1-1 0 0,-1 0 0 0 0,1 0 0 0 0,-1 1 0 0 0,1-1 0 0 0,-1 0 0 0 0,1 0 0 0 0,0 0 0 0 0,0 0 0 0 0,0 0 0 0 0,-1 0 0 0 0,1 0 0 0 0,0 0 0 0 0,0 0 1 0 0,0 0-1 0 0,0 0 0 0 0,0-1 0 0 0,1 1 0 0 0,-1 0 0 0 0,0-1 0 0 0,0 1 0 0 0,0-1 0 0 0,1 1 0 0 0,-1-1 0 0 0,0 0 0 0 0,0 0 0 0 0,1 1 0 0 0,-1-1 0 0 0,0 0 1 0 0,1 0-1 0 0,-1 0 0 0 0,0 0 0 0 0,3-1 0 0 0,4 1-41 0 0,0-1 1 0 0,-1 1-1 0 0,1-2 0 0 0,0 1 1 0 0,0-1-1 0 0,-1-1 0 0 0,10-3 1 0 0,-5 0-138 0 0,0 0 0 0 0,0-1 0 0 0,16-13 0 0 0,-24 16 237 0 0,1 1 0 0 0,-1-1 0 0 0,-1 0 0 0 0,1 0 0 0 0,0 0 1 0 0,-1-1-1 0 0,0 1 0 0 0,0-1 0 0 0,0 0 0 0 0,-1 0 0 0 0,3-7 0 0 0,-7 22 247 0 0,0 1-1 0 0,1-1 1 0 0,0 19-1 0 0,1-20-1639 0 0,0 0 1 0 0,1 1-1 0 0,0-1 0 0 0,0 0 0 0 0,5 14 0 0 0,-6-23 1190 0 0,0 1 0 0 0,0-1 1 0 0,1 0-1 0 0,-1 1 0 0 0,0-1 1 0 0,1 0-1 0 0,-1 1 0 0 0,0-1 1 0 0,1 0-1 0 0,-1 1 0 0 0,0-1 1 0 0,1 0-1 0 0,-1 0 0 0 0,0 1 1 0 0,1-1-1 0 0,-1 0 1 0 0,1 0-1 0 0,-1 0 0 0 0,1 0 1 0 0,-1 0-1 0 0,0 0 0 0 0,1 0 1 0 0,-1 0-1 0 0,1 0 0 0 0,-1 0 1 0 0,1 0-1 0 0,-1 0 0 0 0,1 0 1 0 0,-1 0-1 0 0,0 0 0 0 0,1 0 1 0 0,-1 0-1 0 0,1 0 0 0 0,-1 0 1 0 0,0-1-1 0 0,1 1 0 0 0,-1 0 1 0 0,1 0-1 0 0,-1-1 0 0 0,0 1 1 0 0,1 0-1 0 0,-1 0 0 0 0,0-1 1 0 0,1 1-1 0 0,-1 0 0 0 0,0-1 1 0 0,0 1-1 0 0,1-1 0 0 0,-1 1 1 0 0,0 0-1 0 0,0-1 0 0 0,0 1 1 0 0,1-1-1 0 0,4-5-2853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3 14355 0 0,'-4'-1'263'0'0,"0"0"-1"0"0,0 1 1 0 0,0-1-1 0 0,0 1 1 0 0,0 0-1 0 0,0 0 1 0 0,1 1-1 0 0,-1-1 1 0 0,0 1-1 0 0,0 0 1 0 0,0-1-1 0 0,0 2 1 0 0,-4 1-1 0 0,6-2-338 0 0,0 1-1 0 0,-1 0 0 0 0,1 0 1 0 0,0 0-1 0 0,0 0 0 0 0,0 0 1 0 0,1 1-1 0 0,-1-1 1 0 0,0 1-1 0 0,1-1 0 0 0,-1 1 1 0 0,1-1-1 0 0,0 1 0 0 0,0 0 1 0 0,0 0-1 0 0,1-1 0 0 0,-1 1 1 0 0,0 5-1 0 0,-4 12-452 0 0,3-12 489 0 0,0 0-1 0 0,0 0 0 0 0,1 1 1 0 0,0-1-1 0 0,0 0 1 0 0,1 1-1 0 0,0-1 0 0 0,1 0 1 0 0,2 15-1 0 0,-2-21 60 0 0,0-1 0 0 0,0 1 0 0 0,0-1 0 0 0,0 0-1 0 0,0 1 1 0 0,0-1 0 0 0,1 0 0 0 0,-1 0 0 0 0,1 0 0 0 0,-1 0-1 0 0,0 0 1 0 0,1 0 0 0 0,0-1 0 0 0,-1 1 0 0 0,1 0-1 0 0,-1-1 1 0 0,1 1 0 0 0,0-1 0 0 0,-1 0 0 0 0,1 1 0 0 0,0-1-1 0 0,0 0 1 0 0,-1 0 0 0 0,3 0 0 0 0,49-3 117 0 0,-41 2-100 0 0,1-1-6 0 0,20-1 48 0 0,-31 3-68 0 0,-1 0 0 0 0,0 0 0 0 0,1 0 0 0 0,-1 1 0 0 0,1-1 0 0 0,-1 0 0 0 0,0 0 0 0 0,1 1 0 0 0,-1-1 0 0 0,0 1 0 0 0,1-1-1 0 0,-1 1 1 0 0,0 0 0 0 0,0-1 0 0 0,1 1 0 0 0,-1 0 0 0 0,2 2 0 0 0,-3-2 19 0 0,0-1 0 0 0,1 1 1 0 0,-1 0-1 0 0,0 0 0 0 0,0-1 1 0 0,0 1-1 0 0,0 0 0 0 0,0 0 1 0 0,0 0-1 0 0,0-1 0 0 0,0 1 1 0 0,0 0-1 0 0,0 0 0 0 0,0 0 0 0 0,0-1 1 0 0,-1 1-1 0 0,1 0 0 0 0,0-1 1 0 0,-1 1-1 0 0,1 0 0 0 0,0 0 1 0 0,-1-1-1 0 0,1 1 0 0 0,-1-1 1 0 0,1 1-1 0 0,-1 0 0 0 0,1-1 0 0 0,-1 1 1 0 0,0-1-1 0 0,0 1 0 0 0,-23 18 1152 0 0,22-17-1003 0 0,-70 43 5 0 0,102-57-10409 0 0,-6 10 5474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5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6 6281 0 0,'-20'9'495'0'0,"-14"7"-1635"0"0,33-16 1157 0 0,-1 1 0 0 0,1 0 1 0 0,-1-1-1 0 0,1 0 0 0 0,-1 1 1 0 0,0-1-1 0 0,1 0 0 0 0,-1 0 1 0 0,1 0-1 0 0,-1 0 0 0 0,1 0 1 0 0,-1 0-1 0 0,1 0 1 0 0,-1-1-1 0 0,1 1 0 0 0,-1 0 1 0 0,-2-2-1 0 0,4 2 262 0 0,-1 0 0 0 0,0-1 1 0 0,1 1-1 0 0,-1 0 0 0 0,1-1 1 0 0,-1 1-1 0 0,1 0 0 0 0,-1-1 0 0 0,1 1 1 0 0,-1-1-1 0 0,1 1 0 0 0,-1-1 0 0 0,1 1 1 0 0,-1-1-1 0 0,1 1 0 0 0,0-1 0 0 0,-1 1 1 0 0,1-1-1 0 0,0 1 0 0 0,-1-1 1 0 0,1 0-1 0 0,0 1 0 0 0,0-1 0 0 0,0 0 1 0 0,0 0-1 0 0,0 0-139 0 0,0 0 0 0 0,1 1 0 0 0,-1-1 0 0 0,1 1 0 0 0,-1-1-1 0 0,1 1 1 0 0,-1-1 0 0 0,1 1 0 0 0,0-1 0 0 0,-1 1 0 0 0,1 0 0 0 0,0-1 0 0 0,-1 1 0 0 0,1 0 0 0 0,0-1 0 0 0,-1 1 0 0 0,1 0 0 0 0,1 0 0 0 0,41-6-267 0 0,-38 5 413 0 0,70-2-344 0 0,-70 3 217 0 0,0 1 0 0 0,-1-1 0 0 0,1 1 0 0 0,-1-1 0 0 0,1 1 0 0 0,-1 1 0 0 0,1-1 0 0 0,-1 1 0 0 0,1-1 0 0 0,-1 1 0 0 0,0 1 0 0 0,0-1 0 0 0,7 5 0 0 0,-10-5-125 0 0,0-1 0 0 0,0 1 0 0 0,0-1 0 0 0,0 0 1 0 0,0 1-1 0 0,0 0 0 0 0,0-1 0 0 0,-1 1 0 0 0,1-1 0 0 0,0 1 1 0 0,-1 0-1 0 0,0 0 0 0 0,1-1 0 0 0,-1 1 0 0 0,0 0 1 0 0,0 0-1 0 0,0-1 0 0 0,0 1 0 0 0,0 0 0 0 0,0 0 1 0 0,-1-1-1 0 0,0 3 0 0 0,-17 42 595 0 0,15-41-1243 0 0,0 1-1 0 0,1-1 0 0 0,0 0 0 0 0,0 1 1 0 0,0-1-1 0 0,1 1 0 0 0,-2 6 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5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 7666 0 0,'10'-14'4404'0'0,"-10"14"-4356"0"0,0 0 1 0 0,0 0-1 0 0,0 0 0 0 0,0 0 1 0 0,0 0-1 0 0,0 0 0 0 0,0 0 1 0 0,0 0-1 0 0,0 0 0 0 0,0 0 1 0 0,0 0-1 0 0,0 0 0 0 0,1 0 1 0 0,-1 0-1 0 0,0 0 0 0 0,0 0 1 0 0,0 0-1 0 0,0 0 0 0 0,0 0 1 0 0,0 0-1 0 0,0 0 0 0 0,0 0 0 0 0,0 0 1 0 0,1 0-1 0 0,-1 0 0 0 0,0 0 1 0 0,0 0-1 0 0,0 0 0 0 0,0 0 1 0 0,0 0-1 0 0,0 0 0 0 0,0 0 1 0 0,0 0-1 0 0,0 0 0 0 0,0 0 1 0 0,0 0-1 0 0,1 0 0 0 0,-1 0 1 0 0,0 1-1 0 0,0-1 0 0 0,0 0 1 0 0,0 0-1 0 0,0 0 0 0 0,0 0 1 0 0,0 0-1 0 0,0 0 0 0 0,0 0 1 0 0,0 0-1 0 0,0 0 0 0 0,0 0 0 0 0,0 1 1 0 0,0-1-1 0 0,0 0 0 0 0,0 0 1 0 0,0 0-1 0 0,0 0 0 0 0,0 0 1 0 0,0 0-1 0 0,0 0 0 0 0,0 0 1 0 0,0 0-1 0 0,0 1 0 0 0,-3 27 2375 0 0,1-15-2723 0 0,-11 150 608 0 0,10-113-731 0 0,3-47 195 0 0,0-1 0 0 0,0 0 0 0 0,0 1 0 0 0,0-1 0 0 0,0 0 0 0 0,1 1 0 0 0,-1-1 0 0 0,1 0 0 0 0,-1 0 0 0 0,2 4 0 0 0,-2-6 167 0 0,0 0 0 0 0,0 0 0 0 0,0 0 0 0 0,1 0 0 0 0,-1 1 0 0 0,0-1-1 0 0,0 0 1 0 0,0 0 0 0 0,0 0 0 0 0,0 0 0 0 0,1 0 0 0 0,-1 0-1 0 0,0 0 1 0 0,0 0 0 0 0,0 1 0 0 0,0-1 0 0 0,1 0 0 0 0,-1 0 0 0 0,0 0-1 0 0,0 0 1 0 0,0 0 0 0 0,0 0 0 0 0,1 0 0 0 0,-1 0 0 0 0,0 0-1 0 0,0 0 1 0 0,0 0 0 0 0,1 0 0 0 0,-1 0 0 0 0,0 0 0 0 0,0 0-1 0 0,0-1 1 0 0,0 1 0 0 0,1 0 0 0 0,-1 0 0 0 0,0 0 0 0 0,0 0 0 0 0,0 0-1 0 0,0 0 1 0 0,1 0 0 0 0,9-15-1042 0 0,-8 10 1002 0 0,1-1 1 0 0,-1 0 0 0 0,0 0 0 0 0,-1 0 0 0 0,1 0 0 0 0,-1 0-1 0 0,0-7 1 0 0,-1-25 2650 0 0,0 37-2523 0 0,0 0 1 0 0,0 0-1 0 0,1 0 1 0 0,-1 0-1 0 0,1 0 0 0 0,-1 1 1 0 0,0-1-1 0 0,1 0 0 0 0,0 0 1 0 0,-1 0-1 0 0,1 0 0 0 0,-1 1 1 0 0,1-1-1 0 0,0 0 1 0 0,0 1-1 0 0,-1-1 0 0 0,1 1 1 0 0,0-1-1 0 0,0 1 0 0 0,0-1 1 0 0,0 1-1 0 0,0-1 1 0 0,-1 1-1 0 0,1 0 0 0 0,2-1 1 0 0,32-9-257 0 0,-25 8 225 0 0,33-7-2097 0 0,-10 3-2630 0 0,-22 4 845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18 10338 0 0,'-2'-2'118'0'0,"0"0"0"0"0,0 1 0 0 0,0-1 0 0 0,0 1 0 0 0,-1-1 0 0 0,1 1 0 0 0,0 0-1 0 0,0 0 1 0 0,-1 0 0 0 0,1 0 0 0 0,-1 0 0 0 0,1 1 0 0 0,-1-1 0 0 0,1 1 0 0 0,-1 0 0 0 0,1-1 0 0 0,-1 1-1 0 0,1 0 1 0 0,-1 0 0 0 0,1 1 0 0 0,-6 0 0 0 0,6 0-54 0 0,0 0 0 0 0,0 0-1 0 0,1 0 1 0 0,-1 1 0 0 0,0-1 0 0 0,1 0 0 0 0,-1 1-1 0 0,1-1 1 0 0,-1 1 0 0 0,1-1 0 0 0,0 1-1 0 0,-1 0 1 0 0,1 0 0 0 0,0 0 0 0 0,0-1 0 0 0,1 1-1 0 0,-1 0 1 0 0,0 0 0 0 0,0 0 0 0 0,1 0-1 0 0,-1 1 1 0 0,1-1 0 0 0,0 0 0 0 0,0 0-1 0 0,0 0 1 0 0,0 0 0 0 0,0 3 0 0 0,0 0-49 0 0,0 0-1 0 0,1 1 1 0 0,0-1 0 0 0,0 0 0 0 0,0 0-1 0 0,0 0 1 0 0,1 0 0 0 0,0 0 0 0 0,0 0-1 0 0,0 0 1 0 0,1 0 0 0 0,-1-1 0 0 0,1 1-1 0 0,7 7 1 0 0,-8-10-7 0 0,0 0 1 0 0,0 0-1 0 0,0-1 0 0 0,0 1 0 0 0,0-1 0 0 0,1 1 0 0 0,-1-1 1 0 0,0 0-1 0 0,1 0 0 0 0,-1 0 0 0 0,1 0 0 0 0,-1-1 0 0 0,1 1 1 0 0,0 0-1 0 0,-1-1 0 0 0,1 0 0 0 0,-1 0 0 0 0,1 0 0 0 0,0 0 1 0 0,-1 0-1 0 0,1 0 0 0 0,0-1 0 0 0,-1 1 0 0 0,1-1 0 0 0,-1 0 1 0 0,1 0-1 0 0,-1 0 0 0 0,1 0 0 0 0,-1 0 0 0 0,0 0 0 0 0,4-3 1 0 0,-4 3 17 0 0,0-1 0 0 0,0 1 1 0 0,0 0-1 0 0,0-1 0 0 0,-1 0 1 0 0,1 1-1 0 0,-1-1 0 0 0,1 0 1 0 0,-1 0-1 0 0,0 0 1 0 0,1 0-1 0 0,-1 0 0 0 0,0 0 1 0 0,0 0-1 0 0,-1 0 0 0 0,1-1 1 0 0,0 1-1 0 0,-1 0 1 0 0,1 0-1 0 0,-1-1 0 0 0,0 1 1 0 0,0 0-1 0 0,0-1 0 0 0,0 1 1 0 0,0-4-1 0 0,-1 2 206 0 0,0-1 0 0 0,0 1 0 0 0,0 0 0 0 0,-1 0 0 0 0,0-1 0 0 0,1 1 0 0 0,-1 1 0 0 0,-1-1 1 0 0,1 0-1 0 0,0 0 0 0 0,-1 1 0 0 0,-4-6 0 0 0,15 13-447 0 0,0-1 1 0 0,1 0-1 0 0,-1 0 1 0 0,1-1-1 0 0,0 0 0 0 0,0-1 1 0 0,14 1-1 0 0,-17-2 197 0 0,0-1-1 0 0,1 0 0 0 0,-1-1 1 0 0,0 1-1 0 0,10-5 0 0 0,-14 5 8 0 0,-1 1-1 0 0,1-1 0 0 0,-1 0 1 0 0,0 0-1 0 0,1 0 0 0 0,-1 0 0 0 0,0 0 1 0 0,1 0-1 0 0,-1 0 0 0 0,0 0 0 0 0,0 0 1 0 0,1-2-1 0 0,-2 2 11 0 0,1 0 0 0 0,-1 1 0 0 0,0-1 0 0 0,0 0 0 0 0,0 0-1 0 0,0 1 1 0 0,0-1 0 0 0,1 0 0 0 0,-1 1 0 0 0,-1-1 0 0 0,1 0 0 0 0,0 0 0 0 0,0 1 0 0 0,0-1-1 0 0,0 0 1 0 0,0 1 0 0 0,-1-1 0 0 0,1 0 0 0 0,0 1 0 0 0,-1-1 0 0 0,1 0 0 0 0,0 1 0 0 0,-1-1 0 0 0,1 1-1 0 0,-1-1 1 0 0,1 1 0 0 0,-1-1 0 0 0,1 1 0 0 0,-2-1 0 0 0,4 2 24 0 0,-1 1 0 0 0,0 0 0 0 0,0 0 0 0 0,0 0 0 0 0,0 0 0 0 0,0 0 0 0 0,0 0 0 0 0,0 1 0 0 0,-1-1 0 0 0,1 0 0 0 0,-1 0 0 0 0,0 0 0 0 0,0 1 0 0 0,0-1 0 0 0,0 4 0 0 0,-5 40 192 0 0,2-24-349 0 0,1 4-342 0 0,-2 31-142 0 0,-7-26-2553 0 0,11-30 2942 0 0,0 0 0 0 0,-1-1 0 0 0,1 1 0 0 0,-1 0 0 0 0,1-1 0 0 0,-1 1 0 0 0,1-1 0 0 0,-1 1 0 0 0,0-1 0 0 0,1 1 0 0 0,-1-1 0 0 0,1 1 0 0 0,-1-1 0 0 0,0 1 0 0 0,0-1 0 0 0,1 0 0 0 0,-1 0 0 0 0,0 1 0 0 0,0-1 0 0 0,1 0 0 0 0,-1 0 0 0 0,0 0 0 0 0,0 0 0 0 0,1 0 0 0 0,-1 0 0 0 0,0 0 0 0 0,0 0 0 0 0,0 0 0 0 0,1 0 0 0 0,-1 0 0 0 0,0 0 0 0 0,0-1 0 0 0,1 1 0 0 0,-2-1 0 0 0,-1 1-36 0 0,-5-1-2776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13 3017 0 0,'-5'-1'635'0'0,"1"1"1"0"0,-1-1-1 0 0,0 1 1 0 0,0 0-1 0 0,1 0 1 0 0,-1 0-1 0 0,0 1 1 0 0,0 0 0 0 0,1 0-1 0 0,-1 0 1 0 0,0 0-1 0 0,1 1 1 0 0,-8 3-1 0 0,11-4-550 0 0,-1 0 0 0 0,0 0 0 0 0,1 0 0 0 0,-1 0 0 0 0,1 0 0 0 0,0 1-1 0 0,-1-1 1 0 0,1 0 0 0 0,0 1 0 0 0,0-1 0 0 0,0 1 0 0 0,0-1 0 0 0,0 1-1 0 0,0 0 1 0 0,0-1 0 0 0,1 1 0 0 0,-1 0 0 0 0,0 0 0 0 0,1-1 0 0 0,0 1 0 0 0,-1 0-1 0 0,1 0 1 0 0,0 0 0 0 0,0 0 0 0 0,0 0 0 0 0,0-1 0 0 0,0 1 0 0 0,1 0-1 0 0,-1 0 1 0 0,0 0 0 0 0,1 0 0 0 0,-1-1 0 0 0,1 1 0 0 0,0 0 0 0 0,0-1 0 0 0,-1 1-1 0 0,3 2 1 0 0,-2-2-38 0 0,0 0-1 0 0,1 1 1 0 0,0-1-1 0 0,-1 0 1 0 0,1 0-1 0 0,0 1 1 0 0,0-2-1 0 0,0 1 1 0 0,1 0-1 0 0,-1 0 1 0 0,0-1-1 0 0,1 1 1 0 0,-1-1-1 0 0,1 1 0 0 0,-1-1 1 0 0,1 0-1 0 0,0 0 1 0 0,-1-1-1 0 0,1 1 1 0 0,0 0-1 0 0,0-1 1 0 0,-1 0-1 0 0,1 1 1 0 0,0-1-1 0 0,0 0 1 0 0,0 0-1 0 0,0-1 1 0 0,-1 1-1 0 0,1-1 1 0 0,0 1-1 0 0,0-1 1 0 0,-1 0-1 0 0,1 0 1 0 0,3-2-1 0 0,-4 2-211 0 0,1 0 0 0 0,-1-1 1 0 0,0 1-1 0 0,0-1 0 0 0,0 0 0 0 0,0 1 0 0 0,0-1 1 0 0,0 0-1 0 0,0 0 0 0 0,-1 0 0 0 0,1 0 0 0 0,-1-1 0 0 0,1 1 1 0 0,-1 0-1 0 0,0-1 0 0 0,0 1 0 0 0,0-1 0 0 0,0 1 0 0 0,0-1 1 0 0,-1 1-1 0 0,1-1 0 0 0,-1 1 0 0 0,0-1 0 0 0,1-3 0 0 0,-2 3 8 0 0,0 0-1 0 0,0-1 0 0 0,0 1 1 0 0,-1 0-1 0 0,1 0 1 0 0,0 0-1 0 0,-1 1 0 0 0,0-1 1 0 0,0 0-1 0 0,0 1 0 0 0,0-1 1 0 0,0 1-1 0 0,-1-1 0 0 0,-4-3 1 0 0,6 5 236 0 0,-1 0 1 0 0,0 0 0 0 0,1 0-1 0 0,-1 0 1 0 0,0 0-1 0 0,1 0 1 0 0,-1 0 0 0 0,0 0-1 0 0,0 1 1 0 0,0-1-1 0 0,-3 0 1 0 0,4 1-21 0 0,0 0 0 0 0,0 0 0 0 0,0 1 0 0 0,0-1 0 0 0,0 0 0 0 0,0 0 0 0 0,0 0 0 0 0,1 1 1 0 0,-1-1-1 0 0,0 0 0 0 0,0 1 0 0 0,0-1 0 0 0,1 1 0 0 0,-1-1 0 0 0,0 1 0 0 0,0-1 0 0 0,1 1 0 0 0,-1 0 0 0 0,1-1 0 0 0,-1 1 0 0 0,0 0 0 0 0,1-1 0 0 0,-1 1 1 0 0,1 0-1 0 0,0 0 0 0 0,-1 1 0 0 0,0-1-56 0 0,0 0 1 0 0,1 0 0 0 0,-1 1 0 0 0,1-1-1 0 0,-1 0 1 0 0,1 1 0 0 0,0-1-1 0 0,-1 1 1 0 0,1-1 0 0 0,0 1 0 0 0,0-1-1 0 0,0 0 1 0 0,0 1 0 0 0,0-1-1 0 0,0 1 1 0 0,1-1 0 0 0,-1 1 0 0 0,0-1-1 0 0,1 0 1 0 0,-1 1 0 0 0,1-1-1 0 0,-1 0 1 0 0,1 1 0 0 0,0-1 0 0 0,0 0-1 0 0,-1 0 1 0 0,1 0 0 0 0,0 1-1 0 0,0-1 1 0 0,0 0 0 0 0,0 0-1 0 0,0 0 1 0 0,1-1 0 0 0,-1 1 0 0 0,0 0-1 0 0,0 0 1 0 0,1-1 0 0 0,-1 1-1 0 0,0 0 1 0 0,1-1 0 0 0,-1 0 0 0 0,0 1-1 0 0,3-1 1 0 0,8 4 81 0 0,0-1 0 0 0,1-1 0 0 0,24 2 0 0 0,-23-2-145 0 0,-13-2 81 0 0,0 0 0 0 0,0 0 0 0 0,0 0 1 0 0,0 0-1 0 0,0 0 0 0 0,0 0 1 0 0,0 0-1 0 0,0 0 0 0 0,-1 1 0 0 0,1-1 1 0 0,0 0-1 0 0,0 1 0 0 0,0-1 1 0 0,0 0-1 0 0,0 1 0 0 0,-1 0 1 0 0,1-1-1 0 0,0 1 0 0 0,0-1 0 0 0,-1 1 1 0 0,1 0-1 0 0,-1-1 0 0 0,1 1 1 0 0,0 0-1 0 0,-1 0 0 0 0,1-1 1 0 0,-1 1-1 0 0,1 0 0 0 0,-1 0 0 0 0,1 1 1 0 0,-1 1 319 0 0,-1 0 0 0 0,1 0 1 0 0,-1-1-1 0 0,1 1 0 0 0,-1 0 1 0 0,0 0-1 0 0,0-1 0 0 0,-2 5 1 0 0,-2 6-327 0 0,-3 5 119 0 0,6-14-209 0 0,0-1-1 0 0,0 1 0 0 0,0 0 0 0 0,1 0 0 0 0,0 0 1 0 0,-2 6-1 0 0,6-12 108 0 0,0 0 1 0 0,0 0-1 0 0,0 0 0 0 0,0 0 1 0 0,1 0-1 0 0,-1 1 0 0 0,0 0 1 0 0,1-1-1 0 0,4 0 0 0 0,-5 1-16 0 0,25-8-1213 0 0,-22 8 515 0 0,0 0-1 0 0,0-1 1 0 0,-1 0-1 0 0,1 0 1 0 0,-1 0-1 0 0,1-1 1 0 0,-1 0-1 0 0,0 0 1 0 0,0 0-1 0 0,0-1 1 0 0,0 1-1 0 0,-1-1 1 0 0,7-7-1 0 0,0 0-3425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22 8650 0 0,'-1'-1'204'0'0,"1"-1"0"0"0,-1 1 1 0 0,0 0-1 0 0,1 0 0 0 0,-1 0 1 0 0,0-1-1 0 0,0 1 0 0 0,0 0 1 0 0,0 0-1 0 0,0 0 0 0 0,0 0 0 0 0,0 0 1 0 0,0 1-1 0 0,0-1 0 0 0,0 0 1 0 0,0 0-1 0 0,0 1 0 0 0,-1-1 1 0 0,1 1-1 0 0,0-1 0 0 0,-1 1 1 0 0,1-1-1 0 0,0 1 0 0 0,-1 0 0 0 0,1 0 1 0 0,0 0-1 0 0,-2 0 0 0 0,0 1-175 0 0,1 0 0 0 0,0 0 0 0 0,0 1 0 0 0,0-1 0 0 0,0 1 0 0 0,0-1 0 0 0,1 1 0 0 0,-1 0 0 0 0,0-1 0 0 0,1 1 0 0 0,-1 0 0 0 0,1 0 0 0 0,0 1 0 0 0,-2 3-1 0 0,-4 5-3 0 0,1 1-1 0 0,1 0 1 0 0,-7 20-1 0 0,11-28 35 0 0,0-1 0 0 0,0 1 1 0 0,0 0-1 0 0,0 0 0 0 0,1 0 0 0 0,0 0 0 0 0,-1 0 1 0 0,2-1-1 0 0,-1 1 0 0 0,0 0 0 0 0,1 0 1 0 0,-1 0-1 0 0,1 0 0 0 0,0 0 0 0 0,0-1 1 0 0,3 7-1 0 0,-3-10-21 0 0,-1 1 1 0 0,1-1-1 0 0,-1 1 1 0 0,1-1-1 0 0,0 1 0 0 0,-1-1 1 0 0,1 1-1 0 0,0-1 1 0 0,-1 1-1 0 0,1-1 1 0 0,0 0-1 0 0,0 1 1 0 0,-1-1-1 0 0,1 0 0 0 0,0 0 1 0 0,0 0-1 0 0,0 1 1 0 0,-1-1-1 0 0,1 0 1 0 0,0 0-1 0 0,0 0 1 0 0,0 0-1 0 0,-1 0 0 0 0,1-1 1 0 0,0 1-1 0 0,0 0 1 0 0,0 0-1 0 0,-1 0 1 0 0,1-1-1 0 0,0 1 1 0 0,0 0-1 0 0,-1-1 1 0 0,1 1-1 0 0,0-1 0 0 0,-1 1 1 0 0,1-1-1 0 0,0 1 1 0 0,-1-1-1 0 0,1 1 1 0 0,-1-1-1 0 0,1 0 1 0 0,-1 1-1 0 0,1-1 0 0 0,-1 0 1 0 0,0 1-1 0 0,1-1 1 0 0,-1 0-1 0 0,1-1 1 0 0,0 1-68 0 0,-1 0 1 0 0,1 0 0 0 0,0 0 0 0 0,-1 0 0 0 0,1 0-1 0 0,-1-1 1 0 0,1 1 0 0 0,-1 0 0 0 0,0 0 0 0 0,1 0-1 0 0,-1-1 1 0 0,0 1 0 0 0,0 0 0 0 0,0 0 0 0 0,0-1-1 0 0,0 1 1 0 0,0 0 0 0 0,0 0 0 0 0,0-1 0 0 0,-1 1-1 0 0,1 0 1 0 0,0 0 0 0 0,-1 0 0 0 0,1-1 0 0 0,-1 1-1 0 0,1 0 1 0 0,-1 0 0 0 0,1 0 0 0 0,-1 0 0 0 0,0 0-1 0 0,0 0 1 0 0,0 0 0 0 0,1 0 0 0 0,-1 0-1 0 0,0 1 1 0 0,0-1 0 0 0,-1-1 0 0 0,-3 1-45 0 0,0-1 0 0 0,0 0 1 0 0,0 1-1 0 0,0 0 0 0 0,0 1 1 0 0,0-1-1 0 0,-1 1 0 0 0,1 0 0 0 0,0 0 1 0 0,0 0-1 0 0,0 1 0 0 0,0 0 0 0 0,-8 2 1 0 0,11-3 75 0 0,-1 0 0 0 0,1 1 0 0 0,0-1 0 0 0,0 1 0 0 0,-1 0 0 0 0,1 0 0 0 0,0-1 1 0 0,0 2-1 0 0,0-1 0 0 0,0 0 0 0 0,0 0 0 0 0,0 0 0 0 0,0 1 0 0 0,1-1 0 0 0,-1 1 0 0 0,0 0 0 0 0,1-1 1 0 0,-1 1-1 0 0,1 0 0 0 0,0 0 0 0 0,0 0 0 0 0,0 0 0 0 0,0 0 0 0 0,0 0 0 0 0,0 0 0 0 0,0 1 1 0 0,0-1-1 0 0,1 0 0 0 0,-1 0 0 0 0,1 1 0 0 0,0 3 0 0 0,0-4 10 0 0,0 0 1 0 0,1-1-1 0 0,0 1 0 0 0,-1 0 1 0 0,1-1-1 0 0,0 1 0 0 0,0-1 1 0 0,0 1-1 0 0,0-1 0 0 0,0 1 1 0 0,0-1-1 0 0,0 0 0 0 0,1 1 0 0 0,-1-1 1 0 0,0 0-1 0 0,1 0 0 0 0,-1 0 1 0 0,1 0-1 0 0,-1 0 0 0 0,1 0 1 0 0,-1-1-1 0 0,1 1 0 0 0,0 0 1 0 0,-1-1-1 0 0,3 1 0 0 0,53 9-184 0 0,-29-7-349 0 0,-26-2 416 0 0,23 6-1397 0 0,-24-7 1399 0 0,0 0 1 0 0,0 0-1 0 0,0 0 0 0 0,0 1 1 0 0,0-1-1 0 0,0 0 1 0 0,0 1-1 0 0,0-1 1 0 0,0 1-1 0 0,0-1 0 0 0,-1 1 1 0 0,1 0-1 0 0,0-1 1 0 0,0 1-1 0 0,-1 0 0 0 0,1 0 1 0 0,0-1-1 0 0,-1 1 1 0 0,1 0-1 0 0,0 1 1 0 0,-39 11 278 0 0,34-11-76 0 0,0 0-1 0 0,0 0 1 0 0,0 1 0 0 0,0 0 0 0 0,1-1-1 0 0,-1 1 1 0 0,1 1 0 0 0,-1-1-1 0 0,1 0 1 0 0,0 1 0 0 0,0 0 0 0 0,-3 6-1 0 0,2-1 271 0 0,0 1 0 0 0,1-1 0 0 0,0 1 0 0 0,-3 14 0 0 0,3-9-581 0 0,0-7 1281 0 0,4-9-1034 0 0,-1-1 0 0 0,1 1 0 0 0,0 0 0 0 0,-1 0 0 0 0,1 0 1 0 0,0 0-1 0 0,0 0 0 0 0,0 0 0 0 0,0 0 0 0 0,0 0 0 0 0,0 0 1 0 0,1 0-1 0 0,0 0 0 0 0,3-1-26 0 0,-1 0 0 0 0,1 1 0 0 0,-1 0 1 0 0,1 0-1 0 0,-1 0 0 0 0,1 0 0 0 0,0 1 0 0 0,0 0 1 0 0,-1 0-1 0 0,1 0 0 0 0,9 2 0 0 0,-13-2 12 0 0,1 0-1 0 0,-1 0 1 0 0,1 0-1 0 0,-1 0 0 0 0,1 1 1 0 0,-1-1-1 0 0,0 1 1 0 0,1-1-1 0 0,-1 1 1 0 0,1-1-1 0 0,-1 1 1 0 0,0 0-1 0 0,0 0 1 0 0,1-1-1 0 0,-1 1 0 0 0,0 0 1 0 0,0 0-1 0 0,0 0 1 0 0,0 1-1 0 0,0-1 1 0 0,0 0-1 0 0,0 0 1 0 0,0 0-1 0 0,-1 1 1 0 0,1-1-1 0 0,0 0 0 0 0,-1 1 1 0 0,1-1-1 0 0,-1 1 1 0 0,1-1-1 0 0,-1 0 1 0 0,0 1-1 0 0,1-1 1 0 0,-1 1-1 0 0,0-1 0 0 0,0 1 1 0 0,0-1-1 0 0,0 1 1 0 0,-1-1-1 0 0,0 3 1 0 0,0-1 42 0 0,0-1 0 0 0,-1 1 1 0 0,1-1-1 0 0,-1 0 0 0 0,0 1 1 0 0,1-1-1 0 0,-1 0 0 0 0,0 0 1 0 0,-1 0-1 0 0,1 0 0 0 0,0-1 1 0 0,0 1-1 0 0,-1-1 0 0 0,1 1 1 0 0,-1-1-1 0 0,0 0 0 0 0,-3 2 1 0 0,-1-1 72 0 0,1 1-1 0 0,-1-1 1 0 0,0-1 0 0 0,0 1 0 0 0,0-1-1 0 0,-7 0 1 0 0,14-1-167 0 0,0 0 0 0 0,0 0-1 0 0,0 0 1 0 0,0 0 0 0 0,0 0-1 0 0,0 0 1 0 0,0 0-1 0 0,0 0 1 0 0,0 0 0 0 0,0 0-1 0 0,0 0 1 0 0,0 0 0 0 0,0 0-1 0 0,0 0 1 0 0,0 0 0 0 0,0 0-1 0 0,0 0 1 0 0,0 0 0 0 0,0 0-1 0 0,0 0 1 0 0,-1-1-88 0 0,11-1-790 0 0,13-1-1432 0 0,16-1-4301 0 0,-19 7 1488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48 12723 0 0,'4'-1'7562'0'0,"20"-3"-1662"0"0,52-11-6662 0 0,-48 3 738 0 0,-21 3-164 0 0,-7 9 177 0 0,-1-1 0 0 0,1 1 0 0 0,0-1 0 0 0,-1 1 0 0 0,1 0 0 0 0,-1-1 0 0 0,1 1 0 0 0,-1 0 0 0 0,1-1 0 0 0,-1 1 0 0 0,1 0 0 0 0,-1-1 0 0 0,1 1 0 0 0,-1 0 0 0 0,1 0 0 0 0,-1 0 0 0 0,1 0 0 0 0,-1 0 0 0 0,0-1 0 0 0,1 1 0 0 0,-1 0 0 0 0,1 0 0 0 0,-2 1 0 0 0,-7-2 34 0 0,-1 1 0 0 0,1 0 0 0 0,0 1 0 0 0,-1 0 0 0 0,1 1 1 0 0,0 0-1 0 0,0 0 0 0 0,0 1 0 0 0,0 0 0 0 0,1 1 0 0 0,-1-1 1 0 0,-9 8-1 0 0,14-9 13 0 0,0 1 1 0 0,0-1-1 0 0,1 1 1 0 0,-1 0 0 0 0,1 1-1 0 0,0-1 1 0 0,0 0-1 0 0,0 1 1 0 0,0 0 0 0 0,0-1-1 0 0,-3 9 1 0 0,5-9-19 0 0,0 0 0 0 0,0 0 0 0 0,0 0 0 0 0,1 0 0 0 0,-1 1 0 0 0,1-1 0 0 0,0 0 0 0 0,0 0 0 0 0,0 0 0 0 0,0 1 0 0 0,1-1 0 0 0,-1 0 0 0 0,1 0 0 0 0,0 0 0 0 0,0 0 0 0 0,0 0 0 0 0,0 0 1 0 0,3 5-1 0 0,-2-5 2 0 0,0 0 1 0 0,0 0-1 0 0,1 0 1 0 0,-1 0-1 0 0,1 0 1 0 0,0-1 0 0 0,0 1-1 0 0,0-1 1 0 0,0 0-1 0 0,0 0 1 0 0,0 0-1 0 0,1 0 1 0 0,-1 0 0 0 0,1-1-1 0 0,-1 1 1 0 0,1-1-1 0 0,0 0 1 0 0,-1 0-1 0 0,1-1 1 0 0,0 1 0 0 0,0-1-1 0 0,-1 0 1 0 0,1 0-1 0 0,0 0 1 0 0,0 0-1 0 0,0 0 1 0 0,6-2 0 0 0,-2 0-294 0 0,1 0 1 0 0,0 0 0 0 0,-1-1 0 0 0,0 0-1 0 0,9-4 1 0 0,-11 4-691 0 0,0 0 0 0 0,0-1-1 0 0,-1 1 1 0 0,1-1 0 0 0,-1-1-1 0 0,6-4 1 0 0,-9 7 264 0 0,-1 0 0 0 0,0 0 1 0 0,1 0-1 0 0,-1 0 0 0 0,0 0 0 0 0,0 0 0 0 0,0 0 0 0 0,0-1 0 0 0,-1 1 0 0 0,1 0 0 0 0,0 0 1 0 0,-1-1-1 0 0,0 1 0 0 0,0 0 0 0 0,1-1 0 0 0,-1 1 0 0 0,0 0 0 0 0,-1-5 0 0 0,0-4-2827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08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8 18508 0 0,'-3'-7'490'0'0,"6"6"-368"0"0,11 11-543 0 0,17 24-10 0 0,-27-25 480 0 0,0 0 0 0 0,-1 1 0 0 0,0-1 0 0 0,-1 1 0 0 0,0-1 0 0 0,-1 1 0 0 0,0 0 0 0 0,0-1 0 0 0,-1 1 0 0 0,-1 0-1 0 0,1 0 1 0 0,-1-1 0 0 0,-1 1 0 0 0,0-1 0 0 0,0 1 0 0 0,-5 11 0 0 0,-2 5-1108 0 0,-17 35 0 0 0,-13 16-6081 0 0,25-48 1147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12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5091 8 6857 0 0,'-15'-8'881'0'0,"15"8"-849"0"0,0 0 0 0 0,0 0 0 0 0,0 0 0 0 0,0 0 0 0 0,-1 0 0 0 0,1 0 0 0 0,0 0 0 0 0,0 0 0 0 0,0 0 0 0 0,0 0 0 0 0,0 0 0 0 0,0 0 0 0 0,-1 0 0 0 0,1 0 0 0 0,0 0 0 0 0,0 0 0 0 0,0 1 0 0 0,0-1 0 0 0,0 0 0 0 0,0 0 0 0 0,0 0 0 0 0,0 0 0 0 0,-1 0 0 0 0,1 0 0 0 0,0 0 0 0 0,0 0 0 0 0,0 0 0 0 0,0 0 0 0 0,0 1 0 0 0,0-1 0 0 0,0 0 0 0 0,0 0 0 0 0,0 0 0 0 0,0 0 0 0 0,0 0 0 0 0,0 0 0 0 0,0 1 0 0 0,0-1 0 0 0,0 0 0 0 0,0 0 0 0 0,0 0 0 0 0,0 0 0 0 0,0 0 0 0 0,0 0 0 0 0,0 1 0 0 0,0-1 0 0 0,0 0 0 0 0,0 0 0 0 0,0 0 0 0 0,11 26 3216 0 0,-3-9-2725 0 0,14 40 216 0 0,-3 0 0 0 0,-3 0 0 0 0,-2 2 0 0 0,-3 0 0 0 0,-2 0-1 0 0,1 77 1 0 0,-10-97-571 0 0,-2 0 0 0 0,-1 0 0 0 0,-2 0-1 0 0,-1 0 1 0 0,-3-1 0 0 0,-1 0 0 0 0,-1-1 0 0 0,-2 0-1 0 0,-2-1 1 0 0,-32 57 0 0 0,22-52 103 0 0,-1 0 1 0 0,-2-2-1 0 0,-45 48 0 0 0,59-73-156 0 0,-1 0-1 0 0,0 0 1 0 0,-1-2 0 0 0,0 0-1 0 0,-1-1 1 0 0,-1 0-1 0 0,0-2 1 0 0,0 0 0 0 0,0-1-1 0 0,-33 10 1 0 0,-72 16-163 0 0,-73 18-347 0 0,153-43 425 0 0,0-2 0 0 0,-73 2-1 0 0,-89-1 327 0 0,99-2-15 0 0,-184-12 1 0 0,-734-68 478 0 0,788 53-813 0 0,146 10-28 0 0,-166 1 1 0 0,-358 52-996 0 0,315-20 1120 0 0,-87 8 604 0 0,382-29-706 0 0,-117 15 51 0 0,-198 0 0 0 0,290-18-399 0 0,-95 1 992 0 0,104 3-3056 0 0,-39 6 0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12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14 18916 0 0,'-16'-10'803'0'0,"12"7"-1164"0"0,10 5-276 0 0,-5-1 639 0 0,-1-1 0 0 0,0 0 0 0 0,0 1 0 0 0,1-1 0 0 0,-1 1 0 0 0,0-1 0 0 0,0 1 0 0 0,0-1 0 0 0,0 1-1 0 0,1-1 1 0 0,-1 1 0 0 0,0-1 0 0 0,0 1 0 0 0,0-1 0 0 0,0 1 0 0 0,0-1 0 0 0,0 1 0 0 0,0-1 0 0 0,0 1 0 0 0,-1-1-1 0 0,1 1 1 0 0,0-1 0 0 0,0 1 0 0 0,0-1 0 0 0,0 1 0 0 0,-1-1 0 0 0,1 0 0 0 0,0 1 0 0 0,-1-1 0 0 0,1 1 0 0 0,0-1-1 0 0,-1 0 1 0 0,1 1 0 0 0,0-1 0 0 0,-1 0 0 0 0,1 1 0 0 0,0-1 0 0 0,-1 0 0 0 0,1 1 0 0 0,-1-1 0 0 0,1 0 0 0 0,-1 0-1 0 0,-27 23 898 0 0,19-15-637 0 0,0 0-115 0 0,1 1 0 0 0,0-1 0 0 0,0 1-1 0 0,1 1 1 0 0,0-1 0 0 0,1 1 0 0 0,0 0-1 0 0,-7 17 1 0 0,12-24-184 0 0,0 0 0 0 0,0 1 1 0 0,0 0-1 0 0,0-1 0 0 0,0 1 0 0 0,1-1 0 0 0,-1 1 0 0 0,1 0 0 0 0,0-1 1 0 0,0 1-1 0 0,1 0 0 0 0,-1-1 0 0 0,1 1 0 0 0,-1 0 0 0 0,1-1 1 0 0,0 1-1 0 0,1-1 0 0 0,-1 1 0 0 0,1-1 0 0 0,-1 0 0 0 0,1 1 1 0 0,0-1-1 0 0,0 0 0 0 0,0 0 0 0 0,1 0 0 0 0,-1-1 0 0 0,1 1 1 0 0,-1-1-1 0 0,1 1 0 0 0,5 2 0 0 0,7 6-23 0 0,0-1 1 0 0,1-1-1 0 0,1 0 0 0 0,-1-1 1 0 0,1-1-1 0 0,21 6 1 0 0,-25-10-537 0 0,-1 0 0 0 0,1-1 0 0 0,23 1 0 0 0,-25-3-958 0 0,0-1 1 0 0,0 0-1 0 0,0 0 1 0 0,20-6-1 0 0,-8 0-4163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13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56 14355 0 0,'-6'-1'986'0'0,"9"-1"-411"0"0,22-5-277 0 0,37-7-429 0 0,-28 9 17 0 0,-20 3 49 0 0,-1 0-1 0 0,1 0 1 0 0,-1-2-1 0 0,0 0 1 0 0,14-5 0 0 0,-23 6 1445 0 0,-6 2-380 0 0,-10 3 107 0 0,-20 5-706 0 0,28-5-411 0 0,-1 0 0 0 0,1 0-1 0 0,-1 1 1 0 0,1 0 0 0 0,0 0-1 0 0,0 0 1 0 0,0 0 0 0 0,0 0-1 0 0,1 1 1 0 0,-1-1-1 0 0,1 1 1 0 0,0 0 0 0 0,0 0-1 0 0,0 1 1 0 0,1-1 0 0 0,0 0-1 0 0,-1 1 1 0 0,1 0-1 0 0,1-1 1 0 0,-1 1 0 0 0,1 0-1 0 0,0 0 1 0 0,0 0 0 0 0,-1 8-1 0 0,2-9-7 0 0,1 0 0 0 0,-1 1 1 0 0,1-1-1 0 0,-1 0 0 0 0,1 0 0 0 0,0 0 0 0 0,1 0 0 0 0,-1 0 0 0 0,1 0 0 0 0,-1 0 0 0 0,1 0 0 0 0,1 0 1 0 0,-1-1-1 0 0,0 1 0 0 0,1-1 0 0 0,0 1 0 0 0,-1-1 0 0 0,1 0 0 0 0,1 0 0 0 0,-1-1 0 0 0,0 1 0 0 0,1-1 1 0 0,-1 1-1 0 0,1-1 0 0 0,0 0 0 0 0,0 0 0 0 0,0-1 0 0 0,0 1 0 0 0,5 0 0 0 0,-7-1 24 0 0,20 6-396 0 0,37 6 0 0 0,-54-12-136 0 0,0 0 0 0 0,0-1 0 0 0,0 0 0 0 0,0 1 0 0 0,0-2 0 0 0,0 1 0 0 0,0 0 1 0 0,0-1-1 0 0,-1 0 0 0 0,1 0 0 0 0,0-1 0 0 0,0 1 0 0 0,-1-1 0 0 0,7-3 0 0 0,-3-2-2917 0 0,-1 9-271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1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74 112 4521 0 0,'-40'0'4827'0'0,"38"0"-4604"0"0,0 0-1 0 0,1 0 0 0 0,-1 0 0 0 0,1 0 0 0 0,-1 0 0 0 0,0 1 0 0 0,1-1 0 0 0,-1 1 1 0 0,1-1-1 0 0,-1 1 0 0 0,1 0 0 0 0,-1-1 0 0 0,1 1 0 0 0,-1 0 0 0 0,1 0 0 0 0,0 0 0 0 0,-1 0 1 0 0,1 0-1 0 0,0 0 0 0 0,0 1 0 0 0,-2 1 0 0 0,4-3-217 0 0,-1 1 0 0 0,0-1 0 0 0,1 0 0 0 0,-1 1 0 0 0,1-1 0 0 0,-1 0 0 0 0,0 0 0 0 0,1 1 0 0 0,-1-1 0 0 0,1 0 0 0 0,-1 0 0 0 0,1 0 0 0 0,-1 0 0 0 0,1 0 0 0 0,-1 1 0 0 0,1-1 0 0 0,-1 0 0 0 0,1 0 0 0 0,-1 0 0 0 0,1 0 0 0 0,-1-1 0 0 0,1 1 0 0 0,-1 0 0 0 0,1 0 0 0 0,-1 0 0 0 0,1 0 0 0 0,-1 0 0 0 0,0-1 0 0 0,2 1 0 0 0,17-4-32 0 0,5-4-270 0 0,1-1 0 0 0,27-14 1 0 0,-36 15-673 0 0,0-1-1 0 0,-1 0 1 0 0,0-1 0 0 0,14-13 0 0 0,-29 22 992 0 0,1 1 1 0 0,-1-1 0 0 0,1 1-1 0 0,-1-1 1 0 0,1 1 0 0 0,-1-1-1 0 0,0 1 1 0 0,1-1 0 0 0,-1 1-1 0 0,0-1 1 0 0,0 1-1 0 0,0-1 1 0 0,1 0 0 0 0,-1 1-1 0 0,0-1 1 0 0,0 1 0 0 0,0-1-1 0 0,0 0 1 0 0,0 1-1 0 0,0-1 1 0 0,0 0 0 0 0,0 1-1 0 0,0-1 1 0 0,0 1 0 0 0,0-1-1 0 0,0 0 1 0 0,-1 1-1 0 0,1-1 1 0 0,0 1 0 0 0,0-1-1 0 0,-1 1 1 0 0,1-1 0 0 0,0 0-1 0 0,-1 0 1 0 0,1 1 135 0 0,-1 0 1 0 0,1-1-1 0 0,0 1 1 0 0,0 0-1 0 0,0-1 0 0 0,-1 1 1 0 0,1 0-1 0 0,0-1 1 0 0,0 1-1 0 0,-1 0 0 0 0,1 0 1 0 0,0-1-1 0 0,-1 1 1 0 0,1 0-1 0 0,0 0 1 0 0,-1-1-1 0 0,1 1 0 0 0,-1 0 1 0 0,1 0-1 0 0,0 0 1 0 0,-1 0-1 0 0,1 0 0 0 0,-1 0 1 0 0,1 0-1 0 0,0-1 1 0 0,-1 1-1 0 0,1 0 1 0 0,-1 0-1 0 0,1 1 0 0 0,0-1 1 0 0,-1 0-1 0 0,1 0 1 0 0,-1 0-1 0 0,1 0 0 0 0,0 0 1 0 0,-1 1-1 0 0,0 2-62 0 0,0 1 1 0 0,0 0-1 0 0,1 0 0 0 0,0 0 0 0 0,-1 0 0 0 0,1-1 0 0 0,1 1 0 0 0,-1 0 0 0 0,2 6 1 0 0,-1 2 3 0 0,0 10-291 0 0,4 43-1325 0 0,-4-60 1364 0 0,0-1 0 0 0,0 1-1 0 0,0 0 1 0 0,0-1-1 0 0,1 0 1 0 0,-1 1-1 0 0,1-1 1 0 0,0 0-1 0 0,1 0 1 0 0,3 6-1 0 0,-5-9-398 0 0,0 0 0 0 0,0 0 0 0 0,0-1 0 0 0,0 1 0 0 0,1-1 0 0 0,-1 1 0 0 0,0-1 0 0 0,0 1 0 0 0,0-1 0 0 0,0 1 0 0 0,1-1 0 0 0,-1 0 0 0 0,0 0-1 0 0,2 0 1 0 0,4-2-3080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14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14019 0 0,'1'0'48'0'0,"-1"0"1"0"0,0 0-1 0 0,0 0 0 0 0,0 0 0 0 0,0 0 1 0 0,0 0-1 0 0,0 0 0 0 0,0 0 0 0 0,0 0 1 0 0,0 0-1 0 0,0 1 0 0 0,0-1 0 0 0,0 0 1 0 0,0 0-1 0 0,0 0 0 0 0,0 0 0 0 0,0 0 1 0 0,0 0-1 0 0,0 0 0 0 0,0 0 0 0 0,0 0 1 0 0,0 0-1 0 0,1 0 0 0 0,-1 1 0 0 0,0-1 1 0 0,0 0-1 0 0,0 0 0 0 0,-1 0 0 0 0,1 0 1 0 0,0 0-1 0 0,0 0 0 0 0,0 0 0 0 0,0 0 1 0 0,0 0-1 0 0,0 0 0 0 0,0 0 1 0 0,0 0-1 0 0,0 1 0 0 0,0-1 0 0 0,0 0 1 0 0,0 0-1 0 0,0 0 0 0 0,0 0 0 0 0,0 0 1 0 0,0 0-1 0 0,16 2 304 0 0,22-1-680 0 0,-32-1 307 0 0,40 3-2481 0 0,-45-3 2296 0 0,1 0 0 0 0,0 0 0 0 0,-1 1-1 0 0,1-1 1 0 0,0 1 0 0 0,-1-1 0 0 0,1 1 0 0 0,-1 0-1 0 0,1-1 1 0 0,-1 1 0 0 0,1 0 0 0 0,-1 0 0 0 0,1 0 0 0 0,-1 0-1 0 0,0 0 1 0 0,1 0 0 0 0,-1 1 0 0 0,0-1 0 0 0,0 0-1 0 0,0 1 1 0 0,0-1 0 0 0,1 3 0 0 0,-2-3 139 0 0,0 0 0 0 0,0 0 0 0 0,0 0 0 0 0,0 0 0 0 0,0 0 0 0 0,0 0 0 0 0,0 0 0 0 0,0 0 0 0 0,0 0 0 0 0,-1 0 0 0 0,1 0 0 0 0,0 0 0 0 0,-1-1 0 0 0,1 1 0 0 0,-1 0 0 0 0,1 0 0 0 0,-1 0 0 0 0,1 0 0 0 0,-1-1 0 0 0,1 1 0 0 0,-2 1 0 0 0,-5 9-1298 0 0,4 5-1969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1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34 10754 0 0,'-11'5'888'0'0,"6"-3"-720"0"0,-1 0-1 0 0,1 1 1 0 0,0 0-1 0 0,0 0 1 0 0,0 0 0 0 0,0 0-1 0 0,0 1 1 0 0,1 0-1 0 0,-1 0 1 0 0,-3 5 0 0 0,49-24 422 0 0,-2-3-498 0 0,-26 11-159 0 0,1 0 1 0 0,0 1-1 0 0,1 0 0 0 0,-1 1 1 0 0,1 1-1 0 0,0 0 0 0 0,0 1 1 0 0,18-1-1 0 0,-13 9-1628 0 0,-20-5 1459 0 0,1 1-1 0 0,-1-1 0 0 0,1 0 1 0 0,-1 0-1 0 0,1 1 0 0 0,-1-1 1 0 0,0 1-1 0 0,1-1 1 0 0,-1 0-1 0 0,0 1 0 0 0,1-1 1 0 0,-1 1-1 0 0,0-1 0 0 0,0 1 1 0 0,0-1-1 0 0,1 1 0 0 0,-1-1 1 0 0,0 1-1 0 0,0-1 0 0 0,0 1 1 0 0,0-1-1 0 0,0 1 1 0 0,0-1-1 0 0,0 1 0 0 0,0 8-3824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1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50 100 13115 0 0,'-15'5'891'0'0,"12"-4"-836"0"0,0 0 1 0 0,0 1 0 0 0,-1-1-1 0 0,1-1 1 0 0,0 1-1 0 0,0 0 1 0 0,-1-1-1 0 0,-5 0 1 0 0,55-23-2697 0 0,-37 19 2498 0 0,0 0 1 0 0,1 1-1 0 0,-1 0 0 0 0,1 0 0 0 0,0 1 1 0 0,0 0-1 0 0,0 1 0 0 0,0 0 0 0 0,19 1 1 0 0,-22 1 292 0 0,-1 0-1 0 0,0 0 1 0 0,0 0 0 0 0,0 1 0 0 0,0-1 0 0 0,-1 2 0 0 0,1-1 0 0 0,0 0 0 0 0,-1 1 0 0 0,1 0 0 0 0,-1 1 0 0 0,0-1 0 0 0,0 1-1 0 0,-1 0 1 0 0,1 0 0 0 0,-1 0 0 0 0,6 7 0 0 0,-9-9-129 0 0,1 0 0 0 0,-1-1 1 0 0,1 1-1 0 0,0 0 0 0 0,-1-1 0 0 0,1 1 0 0 0,0-1 0 0 0,0 0 0 0 0,0 0 1 0 0,0 1-1 0 0,0-1 0 0 0,1-1 0 0 0,-1 1 0 0 0,0 0 0 0 0,0 0 0 0 0,1-1 1 0 0,-1 0-1 0 0,0 1 0 0 0,1-1 0 0 0,-1 0 0 0 0,0 0 0 0 0,1 0 0 0 0,-1 0 1 0 0,1-1-1 0 0,-1 1 0 0 0,0-1 0 0 0,0 1 0 0 0,1-1 0 0 0,-1 0 0 0 0,0 0 0 0 0,0 0 1 0 0,0 0-1 0 0,0 0 0 0 0,0 0 0 0 0,0-1 0 0 0,0 1 0 0 0,0 0 0 0 0,0-1 1 0 0,-1 0-1 0 0,3-2 0 0 0,-1 2-15 0 0,-1-1 1 0 0,1 1-1 0 0,-1-1 1 0 0,0 0-1 0 0,0 0 1 0 0,0 0 0 0 0,0 0-1 0 0,0 0 1 0 0,0 0-1 0 0,-1 0 1 0 0,1-1-1 0 0,-1 1 1 0 0,0 0-1 0 0,0-1 1 0 0,-1 1-1 0 0,1-1 1 0 0,-1 0-1 0 0,1 1 1 0 0,-1-1-1 0 0,0 1 1 0 0,-1-1-1 0 0,1 0 1 0 0,0 1-1 0 0,-1-1 1 0 0,-2-6-1 0 0,1 8 107 0 0,0-1 0 0 0,0 1 0 0 0,0 0 0 0 0,0 0 0 0 0,0 0 0 0 0,0 0-1 0 0,-1 0 1 0 0,1 1 0 0 0,-1-1 0 0 0,1 1 0 0 0,-1-1 0 0 0,0 1 0 0 0,1 0-1 0 0,-1 0 1 0 0,0 0 0 0 0,0 0 0 0 0,0 1 0 0 0,0-1 0 0 0,0 1 0 0 0,0 0-1 0 0,0 0 1 0 0,0 0 0 0 0,0 0 0 0 0,0 0 0 0 0,-5 2 0 0 0,-4 0 52 0 0,1 0 0 0 0,-1 1 0 0 0,1 0 0 0 0,0 1 0 0 0,-14 6 0 0 0,-5 5 154 0 0,-31 20-1 0 0,54-30-252 0 0,-1 0 0 0 0,1 1 0 0 0,0 0-1 0 0,0 0 1 0 0,0 1 0 0 0,1 0 0 0 0,0 0 0 0 0,0 0-1 0 0,-4 9 1 0 0,9-16-89 0 0,1 1-1 0 0,0-1 0 0 0,-1 1 1 0 0,1-1-1 0 0,0 1 0 0 0,-1-1 1 0 0,1 1-1 0 0,0 0 0 0 0,0-1 1 0 0,0 1-1 0 0,-1-1 1 0 0,1 1-1 0 0,0 0 0 0 0,0-1 1 0 0,0 1-1 0 0,0-1 0 0 0,0 1 1 0 0,0 0-1 0 0,0-1 0 0 0,0 1 1 0 0,0-1-1 0 0,1 1 1 0 0,-1 0-1 0 0,0-1 0 0 0,0 1 1 0 0,0-1-1 0 0,1 1 0 0 0,-1-1 1 0 0,0 1-1 0 0,1 0 0 0 0,0 0-84 0 0,0-1-1 0 0,0 1 1 0 0,0-1-1 0 0,0 1 1 0 0,1-1-1 0 0,-1 0 1 0 0,0 1-1 0 0,0-1 1 0 0,0 0-1 0 0,0 0 1 0 0,1 0-1 0 0,-1 0 1 0 0,0 0-1 0 0,2 0 1 0 0,40-11-3237 0 0,15-17-2507 0 0,-37 15 1338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20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14091 0 0,'-1'0'62'0'0,"0"1"0"0"0,0-1 1 0 0,0 1-1 0 0,0-1 0 0 0,0 1 0 0 0,0 0 1 0 0,1-1-1 0 0,-1 1 0 0 0,0 0 0 0 0,0-1 1 0 0,1 1-1 0 0,-1 0 0 0 0,1 0 0 0 0,-1 0 0 0 0,0 0 1 0 0,1 0-1 0 0,0 0 0 0 0,-1 0 0 0 0,1 0 1 0 0,0 0-1 0 0,-1 0 0 0 0,1 0 0 0 0,0 0 0 0 0,0 0 1 0 0,0 0-1 0 0,0 0 0 0 0,0 0 0 0 0,0 0 1 0 0,0 0-1 0 0,0 0 0 0 0,0 0 0 0 0,1 2 1 0 0,7 43-636 0 0,-5-37 706 0 0,9 39-917 0 0,-8-34 267 0 0,0 0 1 0 0,0 1 0 0 0,-1-1 0 0 0,-1 1-1 0 0,-1-1 1 0 0,0 1 0 0 0,-2 22-1 0 0,2-37 410 0 0,-1 0 0 0 0,0 0 0 0 0,0 1 0 0 0,0-1 0 0 0,0 0 0 0 0,0 1 0 0 0,0-1 0 0 0,0 0 0 0 0,0 1 0 0 0,0-1 0 0 0,0 0 0 0 0,0 1 0 0 0,0-1 0 0 0,0 0 0 0 0,0 1 0 0 0,0-1 0 0 0,0 0 0 0 0,0 0 0 0 0,-1 1 0 0 0,1-1 0 0 0,0 0 0 0 0,0 1 0 0 0,0-1 0 0 0,0 0 0 0 0,-1 0-1 0 0,1 1 1 0 0,0-1 0 0 0,0 0 0 0 0,0 0 0 0 0,-1 1 0 0 0,1-1 0 0 0,0 0 0 0 0,-1 0 0 0 0,1 0 0 0 0,0 0 0 0 0,0 0 0 0 0,-1 1 0 0 0,1-1 0 0 0,0 0 0 0 0,-1 0 0 0 0,1 0 0 0 0,0 0 0 0 0,-1 0 0 0 0,1 0 0 0 0,-1 0 0 0 0,-8-16-302 0 0,-4-27 4706 0 0,12 41-4116 0 0,1 1-1 0 0,-1-1 1 0 0,1 0 0 0 0,0 1-1 0 0,0-1 1 0 0,0 0-1 0 0,0 1 1 0 0,0-1-1 0 0,0 0 1 0 0,0 0-1 0 0,0 1 1 0 0,1-1-1 0 0,-1 0 1 0 0,1 1-1 0 0,0-1 1 0 0,-1 1-1 0 0,1-1 1 0 0,0 1-1 0 0,0-1 1 0 0,0 1 0 0 0,0-1-1 0 0,0 1 1 0 0,2-2-1 0 0,1 0-128 0 0,0 0 0 0 0,0 0 0 0 0,1 1 0 0 0,-1 0 0 0 0,1 0 0 0 0,8-2 0 0 0,3-2-34 0 0,56-27-138 0 0,18-6-5840 0 0,-71 34 979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21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66 15467 0 0,'0'0'39'0'0,"-1"0"0"0"0,1 0-1 0 0,-1-1 1 0 0,0 1 0 0 0,1 0-1 0 0,-1 0 1 0 0,0 0-1 0 0,1 0 1 0 0,-1 0 0 0 0,0 0-1 0 0,1 0 1 0 0,-1 0 0 0 0,1 1-1 0 0,-1-1 1 0 0,0 0 0 0 0,1 0-1 0 0,-1 0 1 0 0,0 1-1 0 0,1-1 1 0 0,-1 0 0 0 0,1 1-1 0 0,-1-1 1 0 0,1 0 0 0 0,-1 1-1 0 0,1-1 1 0 0,-1 1 0 0 0,1-1-1 0 0,0 1 1 0 0,-1-1-1 0 0,1 1 1 0 0,-1-1 0 0 0,1 1-1 0 0,0-1 1 0 0,0 1 0 0 0,-1 0-1 0 0,1 0 1 0 0,9 23-782 0 0,0-6 383 0 0,12 72-2187 0 0,-19-93 2573 0 0,0 1 1 0 0,0-1-1 0 0,0 1 1 0 0,0-1-1 0 0,-1 0 1 0 0,1 0-1 0 0,1-5 1 0 0,10-21 635 0 0,1 1 0 0 0,19-28-1 0 0,-25 45-203 0 0,0 0 0 0 0,0 1 0 0 0,1 0 0 0 0,13-11 0 0 0,-22 20-412 0 0,1 1 0 0 0,0-1 0 0 0,-1 1 0 0 0,1-1 0 0 0,0 1-1 0 0,-1 0 1 0 0,1-1 0 0 0,0 1 0 0 0,0 0 0 0 0,-1 0 0 0 0,1 0-1 0 0,0-1 1 0 0,0 1 0 0 0,0 0 0 0 0,-1 0 0 0 0,1 0 0 0 0,0 0-1 0 0,0 0 1 0 0,0 0 0 0 0,-1 0 0 0 0,1 1 0 0 0,0-1 0 0 0,0 0-1 0 0,0 0 1 0 0,-1 1 0 0 0,1-1 0 0 0,1 1 0 0 0,20 20 293 0 0,8 32-816 0 0,-30-52 473 0 0,1 0-47 0 0,0 1 0 0 0,-1 0 0 0 0,0 0 0 0 0,1 0 0 0 0,-1 0 1 0 0,0 0-1 0 0,0 0 0 0 0,0-1 0 0 0,0 1 0 0 0,0 0 0 0 0,0 0 0 0 0,-1 0 0 0 0,1 0 0 0 0,-1 0 0 0 0,1 0 0 0 0,-1-1 0 0 0,0 1 0 0 0,0 0 1 0 0,1-1-1 0 0,-1 1 0 0 0,0 0 0 0 0,-1-1 0 0 0,1 1 0 0 0,0-1 0 0 0,0 1 0 0 0,-1-1 0 0 0,1 0 0 0 0,-1 0 0 0 0,1 1 0 0 0,-1-1 1 0 0,1 0-1 0 0,-4 1 0 0 0,-8 6 675 0 0,0-1 0 0 0,-1 0 0 0 0,-16 6 0 0 0,13-6 491 0 0,112-26-6445 0 0,-78 13 3197 0 0,0-2 0 0 0,21-12 0 0 0,4-2-3400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15 6753 0 0,'5'-3'10091'0'0,"7"1"-5157"0"0,42-3-4647 0 0,-40 4 757 0 0,1-1-951 0 0,-2 0 136 0 0,-25 6-108 0 0,-10 1-59 0 0,1 1 0 0 0,-23 10 0 0 0,38-13-21 0 0,0-1 1 0 0,1 1-1 0 0,-1 0 1 0 0,1 0-1 0 0,-1 1 1 0 0,1 0-1 0 0,0 0 1 0 0,0 0-1 0 0,1 1 1 0 0,-1-1-1 0 0,-7 11 1 0 0,11-14-21 0 0,0 0 1 0 0,1 1 0 0 0,-1-1-1 0 0,0 0 1 0 0,0 0-1 0 0,1 0 1 0 0,-1 1 0 0 0,1-1-1 0 0,-1 1 1 0 0,1-1-1 0 0,0 0 1 0 0,-1 1-1 0 0,1-1 1 0 0,0 1 0 0 0,0-1-1 0 0,0 0 1 0 0,0 1-1 0 0,0-1 1 0 0,0 1 0 0 0,1-1-1 0 0,-1 0 1 0 0,0 1-1 0 0,1-1 1 0 0,-1 1 0 0 0,1-1-1 0 0,-1 0 1 0 0,1 0-1 0 0,0 1 1 0 0,-1-1-1 0 0,1 0 1 0 0,0 0 0 0 0,0 0-1 0 0,0 0 1 0 0,0 0-1 0 0,0 0 1 0 0,0 0 0 0 0,0 0-1 0 0,0 0 1 0 0,1 0-1 0 0,-1-1 1 0 0,0 1 0 0 0,0 0-1 0 0,1-1 1 0 0,-1 1-1 0 0,0-1 1 0 0,2 1-1 0 0,4 1 58 0 0,-1 0 0 0 0,1-1 0 0 0,0 0 0 0 0,0 0 0 0 0,-1-1 0 0 0,1 0-1 0 0,0 0 1 0 0,8-1 0 0 0,15-5-266 0 0,-1 0-1235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21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30 22597 0 0,'-11'-7'4777'0'0,"6"2"-4881"0"0,1-1-752 0 0,10 4-801 0 0,5 2-1367 0 0,8-2-2458 0 0,7-5-4240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5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12011 0 0,'-21'18'6934'0'0,"5"9"-4092"0"0,-5 36-2638 0 0,13-36 517 0 0,-6 15-495 0 0,-25 82 341 0 0,35-105-737 0 0,-1 1 0 0 0,2 0 0 0 0,1 0 0 0 0,0 26 1 0 0,5-29-1757 0 0,3-23-1021 0 0,4-26 333 0 0,-5-2 2063 0 0,-4 21 692 0 0,0 1 1 0 0,2-1 0 0 0,-1 1 0 0 0,1-1 0 0 0,1 1 0 0 0,1 0 0 0 0,8-19 0 0 0,-12 30-40 0 0,-1 0 0 0 0,0 1 1 0 0,1-1-1 0 0,-1 1 0 0 0,1-1 1 0 0,-1 1-1 0 0,1-1 0 0 0,-1 1 1 0 0,1-1-1 0 0,-1 1 0 0 0,1 0 1 0 0,-1-1-1 0 0,1 1 0 0 0,-1-1 1 0 0,1 1-1 0 0,0 0 1 0 0,-1 0-1 0 0,1-1 0 0 0,-1 1 1 0 0,1 0-1 0 0,0 0 0 0 0,-1 0 1 0 0,1 0-1 0 0,0 0 0 0 0,-1 0 1 0 0,1 0-1 0 0,0 0 0 0 0,-1 0 1 0 0,1 0-1 0 0,1 0 0 0 0,0 1 39 0 0,0 0 0 0 0,0 0-1 0 0,-1 0 1 0 0,1 0-1 0 0,0 1 1 0 0,-1-1 0 0 0,1 0-1 0 0,0 1 1 0 0,-1-1-1 0 0,2 3 1 0 0,26 40 656 0 0,-9-1-769 0 0,14 25-1552 0 0,-32-64 511 0 0,2 1 0 0 0,-1-1-1 0 0,0 0 1 0 0,1 0 0 0 0,0 0-1 0 0,5 4 1 0 0,-2-5-3509 0 0,1-3-811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39:59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10946 0 0,'8'6'7634'0'0,"-1"10"-4625"0"0,1 19-2325 0 0,-7-29 67 0 0,12 81 477 0 0,5 24-1087 0 0,-14-95-1077 0 0,1 0 1 0 0,9 21-1 0 0,-6-24-1367 0 0,-1-13-2192 0 0,-6-1 3999 0 0,0 0 1 0 0,-1-1-1 0 0,1 1 0 0 0,0 0 1 0 0,0-1-1 0 0,-1 1 0 0 0,1-1 1 0 0,-1 1-1 0 0,1-1 0 0 0,-1 1 0 0 0,0-1 1 0 0,0 1-1 0 0,1-3 0 0 0,0-13-4111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8570 0 0,'0'-1'280'0'0,"1"1"0"0"0,-1-1 1 0 0,0 1-1 0 0,1-1 0 0 0,-1 1 1 0 0,0-1-1 0 0,1 1 0 0 0,-1-1 1 0 0,1 1-1 0 0,-1 0 0 0 0,1-1 0 0 0,-1 1 1 0 0,1-1-1 0 0,-1 1 0 0 0,1 0 1 0 0,-1 0-1 0 0,1-1 0 0 0,-1 1 1 0 0,1 0-1 0 0,-1 0 0 0 0,1 0 1 0 0,0 0-1 0 0,-1 0 0 0 0,1 0 0 0 0,-1 0 1 0 0,1 0-1 0 0,0 0 0 0 0,-1 0 1 0 0,1 0-1 0 0,-1 0 0 0 0,2 0 1 0 0,28 3 1444 0 0,-18-2-1195 0 0,63-8-53 0 0,-39 3-2164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0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8602 0 0,'0'2'374'0'0,"0"0"0"0"0,1 0 1 0 0,-1 1-1 0 0,0-1 0 0 0,1 0 0 0 0,-1 0 1 0 0,1 0-1 0 0,-1 0 0 0 0,1 0 0 0 0,0 0 0 0 0,0-1 1 0 0,0 1-1 0 0,0 0 0 0 0,0 0 0 0 0,1-1 1 0 0,-1 1-1 0 0,0 0 0 0 0,1-1 0 0 0,-1 1 1 0 0,1-1-1 0 0,-1 0 0 0 0,1 0 0 0 0,3 2 1 0 0,0-1-129 0 0,0-1 0 0 0,0 0 0 0 0,0 0 0 0 0,0 0 0 0 0,0-1 0 0 0,0 0 1 0 0,1 0-1 0 0,8-1 0 0 0,-5 0-154 0 0,-5 0-82 0 0,0 1 1 0 0,1-1 0 0 0,-1 1 0 0 0,0 0 0 0 0,0 0 0 0 0,0 1-1 0 0,0-1 1 0 0,0 1 0 0 0,5 1 0 0 0,-9-1-9 0 0,1-1 0 0 0,-1 1 0 0 0,0-1 1 0 0,0 1-1 0 0,0 0 0 0 0,0-1 0 0 0,0 1 0 0 0,0-1 0 0 0,0 1 0 0 0,0 0 1 0 0,0-1-1 0 0,0 1 0 0 0,0-1 0 0 0,0 1 0 0 0,0-1 0 0 0,-1 1 0 0 0,1 0 1 0 0,0-1-1 0 0,0 1 0 0 0,-1-1 0 0 0,1 1 0 0 0,0-1 0 0 0,-1 1 0 0 0,1-1 1 0 0,0 1-1 0 0,-1-1 0 0 0,1 0 0 0 0,-1 1 0 0 0,0 0 0 0 0,-13 15 154 0 0,-9 4-203 0 0,16-15 220 0 0,0 1-1 0 0,0 0 1 0 0,1 0-1 0 0,0 0 1 0 0,0 1 0 0 0,-5 8-1 0 0,10-14-126 0 0,0 1-1 0 0,0-1 1 0 0,1 1-1 0 0,-1 0 0 0 0,0 0 1 0 0,1-1-1 0 0,0 1 1 0 0,-1 0-1 0 0,1 0 1 0 0,0-1-1 0 0,0 1 1 0 0,0 0-1 0 0,0 0 1 0 0,0 0-1 0 0,0-1 1 0 0,1 1-1 0 0,-1 0 1 0 0,0 0-1 0 0,1-1 0 0 0,0 1 1 0 0,-1 0-1 0 0,1-1 1 0 0,0 1-1 0 0,0 0 1 0 0,0-1-1 0 0,0 1 1 0 0,0-1-1 0 0,0 0 1 0 0,0 1-1 0 0,1-1 1 0 0,-1 0-1 0 0,0 0 0 0 0,1 1 1 0 0,-1-1-1 0 0,3 1 1 0 0,-2-1-13 0 0,-1 0 0 0 0,0 0 0 0 0,1 0 0 0 0,-1-1 0 0 0,0 1 0 0 0,1 0 0 0 0,-1-1 0 0 0,1 1 1 0 0,0-1-1 0 0,-1 1 0 0 0,1-1 0 0 0,-1 0 0 0 0,1 0 0 0 0,0 1 0 0 0,-1-1 0 0 0,1 0 0 0 0,-1-1 0 0 0,1 1 0 0 0,0 0 0 0 0,2-1 0 0 0,-1 0-6 0 0,0-1-1 0 0,0 1 0 0 0,0-1 1 0 0,0 1-1 0 0,-1-1 1 0 0,1 0-1 0 0,-1 0 0 0 0,1 0 1 0 0,-1 0-1 0 0,3-3 1 0 0,-1-1-33 0 0,1 1 1 0 0,-1-1-1 0 0,-1 0 1 0 0,1 0 0 0 0,-1-1-1 0 0,0 1 1 0 0,0 0 0 0 0,-1-1-1 0 0,2-7 1 0 0,-3 12-52 0 0,-1-1 1 0 0,0 1 0 0 0,0 0-1 0 0,0 0 1 0 0,0-1 0 0 0,0 1-1 0 0,0 0 1 0 0,0 0 0 0 0,-1-1-1 0 0,1 1 1 0 0,-1 0 0 0 0,0 0-1 0 0,0 0 1 0 0,0 0-1 0 0,0 0 1 0 0,0 0 0 0 0,0 0-1 0 0,0 0 1 0 0,-1 0 0 0 0,1 1-1 0 0,-1-1 1 0 0,1 0 0 0 0,-1 1-1 0 0,1-1 1 0 0,-1 1 0 0 0,0 0-1 0 0,0-1 1 0 0,0 1 0 0 0,0 0-1 0 0,0 0 1 0 0,0 0-1 0 0,0 1 1 0 0,0-1 0 0 0,0 0-1 0 0,-1 1 1 0 0,1-1 0 0 0,0 1-1 0 0,-4 0 1 0 0,22 5-1075 0 0,-15-4 1127 0 0,1 0 0 0 0,0 0 0 0 0,-1 0 0 0 0,1 0 0 0 0,0 0 1 0 0,0-1-1 0 0,0 1 0 0 0,0-1 0 0 0,0 0 0 0 0,-1 1 0 0 0,1-1 0 0 0,0 0 0 0 0,0 0 0 0 0,0 0 1 0 0,0 0-1 0 0,0-1 0 0 0,0 1 0 0 0,0 0 0 0 0,0-1 0 0 0,0 1 0 0 0,-1-1 0 0 0,1 0 1 0 0,0 0-1 0 0,2-1 0 0 0,20-17 720 0 0,-20 15-1472 0 0,0 0 1 0 0,0-1 0 0 0,0 1 0 0 0,-1-1-1 0 0,1 0 1 0 0,-1 0 0 0 0,0 0 0 0 0,-1-1 0 0 0,1 1-1 0 0,1-7 1 0 0,-1-13 2652 0 0,-1 58 4498 0 0,5 18-5589 0 0,-1-5-1219 0 0,3 29-3954 0 0,1-25-3535 0 0,-7-36 2461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25 119 10298 0 0,'0'0'445'0'0,"0"-1"-222"0"0,-1 1-1 0 0,1 0 1 0 0,0 0-1 0 0,-1 0 1 0 0,1 0-1 0 0,0-1 0 0 0,0 1 1 0 0,-1 0-1 0 0,1 0 1 0 0,0 0-1 0 0,-1 0 1 0 0,1 0-1 0 0,0 0 1 0 0,-1 0-1 0 0,1 0 1 0 0,0 0-1 0 0,-1 0 1 0 0,1 0-1 0 0,0 0 1 0 0,-1 0-1 0 0,1 0 1 0 0,0 0-1 0 0,-1 0 1 0 0,1 0-1 0 0,0 0 1 0 0,-1 0-1 0 0,1 1 0 0 0,0-1 1 0 0,-1 0-1 0 0,1 0 1 0 0,0 0-1 0 0,-1 1 1 0 0,-6 13 2586 0 0,1 19-1172 0 0,6-50-1477 0 0,1-1-1 0 0,6-33 1 0 0,-6 46-148 0 0,0 1 1 0 0,0 0 0 0 0,0-1 0 0 0,1 1 0 0 0,-1 0 0 0 0,1 0 0 0 0,0 0-1 0 0,0 0 1 0 0,1 0 0 0 0,-1 0 0 0 0,1 0 0 0 0,0 1 0 0 0,-1-1 0 0 0,2 1-1 0 0,-1 0 1 0 0,0 0 0 0 0,6-4 0 0 0,-7 6-5 0 0,-1 0-1 0 0,1 0 1 0 0,0 1-1 0 0,-1-1 1 0 0,1 1-1 0 0,0-1 1 0 0,-1 1 0 0 0,1-1-1 0 0,0 1 1 0 0,0 0-1 0 0,0 0 1 0 0,-1 0-1 0 0,1 0 1 0 0,0 0 0 0 0,0 0-1 0 0,0 0 1 0 0,-1 1-1 0 0,1-1 1 0 0,0 1-1 0 0,0-1 1 0 0,-1 1 0 0 0,3 1-1 0 0,-2-1 5 0 0,0 1 0 0 0,0 0-1 0 0,1 0 1 0 0,-2 0 0 0 0,1 0 0 0 0,0 0 0 0 0,0 1-1 0 0,-1-1 1 0 0,1 0 0 0 0,-1 1 0 0 0,1-1-1 0 0,1 6 1 0 0,-1-1 4 0 0,0-1 0 0 0,0 1 0 0 0,-1 0 0 0 0,0 0-1 0 0,0 0 1 0 0,0 0 0 0 0,-1 0 0 0 0,0 0 0 0 0,-1 0 0 0 0,-1 12-1 0 0,0-13-17 0 0,-1-1 0 0 0,1 1-1 0 0,-1 0 1 0 0,0-1 0 0 0,0 0 0 0 0,0 1-1 0 0,-1-1 1 0 0,0-1 0 0 0,0 1-1 0 0,0 0 1 0 0,-1-1 0 0 0,1 0-1 0 0,-1 0 1 0 0,-7 4 0 0 0,39-24-1125 0 0,2-1-2263 0 0,-2-4-3436 0 0,-14 7-74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1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7 13875 0 0,'-2'-1'504'0'0,"1"0"0"0"0,-1 0-1 0 0,1 1 1 0 0,-1-1 0 0 0,1 0 0 0 0,-1 1 0 0 0,0 0 0 0 0,1-1-1 0 0,-1 1 1 0 0,0 0 0 0 0,0 0 0 0 0,1 0 0 0 0,-1 0-1 0 0,0 0 1 0 0,1 0 0 0 0,-1 0 0 0 0,0 1 0 0 0,1-1 0 0 0,-3 1-1 0 0,3 1-371 0 0,0-1 0 0 0,0 1-1 0 0,0-1 1 0 0,0 1-1 0 0,0-1 1 0 0,1 1 0 0 0,-1 0-1 0 0,0-1 1 0 0,1 1 0 0 0,0 0-1 0 0,-1 0 1 0 0,1-1 0 0 0,0 1-1 0 0,0 0 1 0 0,0 0-1 0 0,0 0 1 0 0,0-1 0 0 0,0 4-1 0 0,1 20 125 0 0,1-1 0 0 0,10 48 0 0 0,-11-65-256 0 0,1 0 1 0 0,0 0-1 0 0,0 0 0 0 0,1 0 1 0 0,0-1-1 0 0,0 1 1 0 0,1-1-1 0 0,-1 0 0 0 0,1 1 1 0 0,1-2-1 0 0,-1 1 1 0 0,1 0-1 0 0,0-1 0 0 0,8 7 1 0 0,-12-12-5 0 0,0 1 1 0 0,0 0-1 0 0,0 0 0 0 0,0-1 1 0 0,0 1-1 0 0,0-1 0 0 0,0 1 1 0 0,0-1-1 0 0,0 1 1 0 0,0-1-1 0 0,0 1 0 0 0,0-1 1 0 0,1 0-1 0 0,-1 0 1 0 0,0 0-1 0 0,0 0 0 0 0,0 0 1 0 0,1 0-1 0 0,-1 0 0 0 0,0 0 1 0 0,0 0-1 0 0,0 0 1 0 0,1-1-1 0 0,-1 1 0 0 0,0 0 1 0 0,0-1-1 0 0,0 1 1 0 0,2-2-1 0 0,-1 0-17 0 0,-1 1 0 0 0,1-1 0 0 0,-1 0 0 0 0,1 0 0 0 0,-1 0 0 0 0,0-1 0 0 0,0 1 0 0 0,0 0 1 0 0,0 0-1 0 0,0-1 0 0 0,-1 1 0 0 0,1 0 0 0 0,0-4 0 0 0,1-4-610 0 0,-1 0 1 0 0,-1-1-1 0 0,1 1 1 0 0,-2-1-1 0 0,-2-18 1 0 0,2 24-30 0 0,-1 0 0 0 0,0 0 0 0 0,0 0 0 0 0,-1 0 0 0 0,1 0 0 0 0,-1 0 0 0 0,0 1-1 0 0,-6-7 1 0 0,8 9 586 0 0,0 1-1 0 0,-1-1 0 0 0,1 1 0 0 0,0-1 0 0 0,-1 1 0 0 0,1 0 0 0 0,-1-1 0 0 0,0 1 0 0 0,1 0 0 0 0,-1 0 0 0 0,0 0 1 0 0,0 0-1 0 0,1 1 0 0 0,-1-1 0 0 0,0 0 0 0 0,0 1 0 0 0,0-1 0 0 0,0 1 0 0 0,0 0 0 0 0,0 0 0 0 0,0 0 0 0 0,0 0 1 0 0,0 0-1 0 0,0 0 0 0 0,0 0 0 0 0,-3 1 0 0 0,4-1 184 0 0,0 1 1 0 0,0-1-1 0 0,0 1 0 0 0,0 0 1 0 0,0-1-1 0 0,0 1 1 0 0,1 0-1 0 0,-1-1 0 0 0,0 1 1 0 0,0 0-1 0 0,0 0 0 0 0,1 0 1 0 0,-1 0-1 0 0,0-1 1 0 0,1 1-1 0 0,-1 0 0 0 0,1 0 1 0 0,-1 0-1 0 0,1 1 0 0 0,0-1 1 0 0,-1 0-1 0 0,1 0 1 0 0,0 0-1 0 0,0 0 0 0 0,0 0 1 0 0,0 0-1 0 0,0 0 0 0 0,0 0 1 0 0,0 1-1 0 0,0-1 1 0 0,0 0-1 0 0,0 0 0 0 0,0 0 1 0 0,1 0-1 0 0,-1 0 0 0 0,1 0 1 0 0,-1 0-1 0 0,1 0 1 0 0,-1 0-1 0 0,1 0 0 0 0,-1 0 1 0 0,2 1-1 0 0,-1 1 51 0 0,1 0-1 0 0,0-1 1 0 0,0 1 0 0 0,0 0 0 0 0,0-1-1 0 0,1 0 1 0 0,-1 1 0 0 0,1-1-1 0 0,-1 0 1 0 0,1 0 0 0 0,0 0-1 0 0,-1-1 1 0 0,5 3 0 0 0,8-1-66 0 0,-1-1 0 0 0,1 0 0 0 0,23 0 0 0 0,-7-1-3044 0 0,-29-1 2355 0 0,0 0 0 0 0,0 1 0 0 0,0-1 1 0 0,-1 0-1 0 0,1 0 0 0 0,0-1 0 0 0,0 1 0 0 0,0 0 1 0 0,0-1-1 0 0,0 1 0 0 0,-1-1 0 0 0,1 1 1 0 0,0-1-1 0 0,0 0 0 0 0,-1 0 0 0 0,1 0 0 0 0,0 0 1 0 0,2-2-1 0 0,3-2-4366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1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7842 0 0,'0'5'10783'0'0,"-1"12"-5300"0"0,3 109-4599 0 0,4-76-2494 0 0,-2-17-2428 0 0,-2-1-4789 0 0,-2-20 2607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87 6401 0 0,'-2'2'787'0'0,"-1"-1"0"0"0,1 1 0 0 0,-1 0 0 0 0,1 0 0 0 0,0 0 0 0 0,0 1 1 0 0,0-1-1 0 0,0 0 0 0 0,0 1 0 0 0,0-1 0 0 0,1 1 0 0 0,-1 0 0 0 0,1-1 0 0 0,0 1 0 0 0,-2 4 0 0 0,2-4-618 0 0,1-1-1 0 0,-1 0 1 0 0,1 0 0 0 0,-1 0 0 0 0,1 0 0 0 0,0 0 0 0 0,0 0 0 0 0,0 1-1 0 0,0-1 1 0 0,0 0 0 0 0,0 0 0 0 0,1 0 0 0 0,-1 0 0 0 0,1 0 0 0 0,0 1-1 0 0,-1-1 1 0 0,1 0 0 0 0,0 0 0 0 0,0-1 0 0 0,0 1 0 0 0,0 0 0 0 0,1 0-1 0 0,1 2 1 0 0,-3-4-163 0 0,1-1 0 0 0,-1 1 0 0 0,1 0 0 0 0,-1 0 0 0 0,1-1 0 0 0,-1 1 0 0 0,1 0 0 0 0,-1-1 0 0 0,0 1 0 0 0,1 0 1 0 0,-1-1-1 0 0,0 1 0 0 0,1-1 0 0 0,-1 1 0 0 0,0-1 0 0 0,0 1 0 0 0,1 0 0 0 0,-1-1 0 0 0,0 1 0 0 0,0-1 0 0 0,0 1 0 0 0,0-1 0 0 0,1 0 0 0 0,-1 1 0 0 0,0-1 0 0 0,0 1 0 0 0,0-2 0 0 0,4-16 35 0 0,1-9 5 0 0,7-33 11 0 0,-11 55-50 0 0,1 1 0 0 0,0-1 0 0 0,-1 0-1 0 0,2 1 1 0 0,-1 0 0 0 0,0 0 0 0 0,1-1 0 0 0,0 1 0 0 0,5-6 0 0 0,-7 9 3 0 0,0 0 0 0 0,0 0 1 0 0,1 0-1 0 0,-1 0 0 0 0,0 0 1 0 0,1 0-1 0 0,-1 0 0 0 0,0 1 1 0 0,1-1-1 0 0,-1 0 0 0 0,1 1 1 0 0,-1-1-1 0 0,1 1 1 0 0,-1 0-1 0 0,1-1 0 0 0,0 1 1 0 0,-1 0-1 0 0,1 0 0 0 0,-1 0 1 0 0,1 0-1 0 0,0 0 0 0 0,-1 1 1 0 0,1-1-1 0 0,-1 0 0 0 0,1 1 1 0 0,-1-1-1 0 0,1 1 0 0 0,-1-1 1 0 0,1 1-1 0 0,-1 0 0 0 0,1 0 1 0 0,-1-1-1 0 0,0 1 0 0 0,1 0 1 0 0,-1 0-1 0 0,0 1 1 0 0,0-1-1 0 0,0 0 0 0 0,0 0 1 0 0,0 0-1 0 0,0 1 0 0 0,0-1 1 0 0,1 2-1 0 0,1 2 55 0 0,0-1-1 0 0,-1 1 1 0 0,1 0 0 0 0,-1 0-1 0 0,0 0 1 0 0,0 0-1 0 0,-1 0 1 0 0,1 0 0 0 0,-1 0-1 0 0,0 1 1 0 0,0 9 0 0 0,-2-8-4 0 0,0 0 1 0 0,0-1 0 0 0,-1 1 0 0 0,0 0 0 0 0,0-1-1 0 0,-1 0 1 0 0,-6 13 0 0 0,7-16-45 0 0,1 0 0 0 0,-1 1 0 0 0,-1-1 0 0 0,1 0 0 0 0,0 0 1 0 0,-1-1-1 0 0,0 1 0 0 0,1 0 0 0 0,-1-1 0 0 0,0 1 0 0 0,-1-1 0 0 0,1 0 0 0 0,0 0 1 0 0,0 0-1 0 0,-7 2 0 0 0,26-8-2 0 0,56-16-2216 0 0,-24-1-3588 0 0,-7 1-4593 0 0,-20 6 5080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12 16388 0 0,'-5'-3'796'0'0,"0"1"0"0"0,-1 1 0 0 0,1-1 0 0 0,-1 1 0 0 0,0 0 0 0 0,1 0 0 0 0,-1 1 0 0 0,-6-1 0 0 0,10 2-706 0 0,0-1 1 0 0,1 0 0 0 0,-1 1 0 0 0,1-1 0 0 0,-1 1 0 0 0,1 0 0 0 0,0-1-1 0 0,-1 1 1 0 0,1 0 0 0 0,0 0 0 0 0,-1 0 0 0 0,1 0 0 0 0,0 0-1 0 0,0 0 1 0 0,0 0 0 0 0,0 0 0 0 0,0 1 0 0 0,0-1 0 0 0,0 0 0 0 0,0 1-1 0 0,0-1 1 0 0,1 0 0 0 0,-1 1 0 0 0,0-1 0 0 0,1 1 0 0 0,0-1-1 0 0,-1 1 1 0 0,1 0 0 0 0,0-1 0 0 0,0 1 0 0 0,-1-1 0 0 0,1 1 0 0 0,1 2-1 0 0,-1 3-60 0 0,0-1-1 0 0,1 0 0 0 0,-1 0 1 0 0,2 0-1 0 0,-1 0 0 0 0,0 0 1 0 0,1 0-1 0 0,0-1 0 0 0,1 1 1 0 0,-1-1-1 0 0,1 1 0 0 0,0-1 1 0 0,8 10-1 0 0,-10-13-33 0 0,1-1 1 0 0,-1 1-1 0 0,1 0 0 0 0,-1-1 1 0 0,1 0-1 0 0,0 1 0 0 0,0-1 1 0 0,0 0-1 0 0,0 0 0 0 0,0 0 1 0 0,0 0-1 0 0,0 0 0 0 0,0 0 1 0 0,0-1-1 0 0,0 1 0 0 0,5 0 1 0 0,-5-1 1 0 0,1-1 1 0 0,-1 1 0 0 0,1 0-1 0 0,-1-1 1 0 0,1 0 0 0 0,-1 0-1 0 0,0 1 1 0 0,1-1-1 0 0,-1-1 1 0 0,0 1 0 0 0,0 0-1 0 0,0-1 1 0 0,0 1 0 0 0,0-1-1 0 0,0 1 1 0 0,0-1 0 0 0,0 0-1 0 0,2-2 1 0 0,-2 1-35 0 0,0 0-1 0 0,1 1 0 0 0,-1-1 1 0 0,-1 0-1 0 0,1 0 1 0 0,0-1-1 0 0,-1 1 1 0 0,1 0-1 0 0,-1 0 1 0 0,0-1-1 0 0,0 1 1 0 0,0-1-1 0 0,-1 1 1 0 0,1-1-1 0 0,-1 1 0 0 0,0-6 1 0 0,0 7-67 0 0,0 0 0 0 0,-1 1 1 0 0,1-1-1 0 0,-1 1 0 0 0,1-1 0 0 0,-1 1 1 0 0,0-1-1 0 0,0 1 0 0 0,1-1 0 0 0,-1 1 1 0 0,0 0-1 0 0,0-1 0 0 0,0 1 0 0 0,-1 0 0 0 0,1 0 1 0 0,0 0-1 0 0,0 0 0 0 0,-1 0 0 0 0,1 0 1 0 0,0 0-1 0 0,-1 0 0 0 0,1 1 0 0 0,-1-1 1 0 0,1 0-1 0 0,-1 1 0 0 0,0-1 0 0 0,1 1 0 0 0,-1 0 1 0 0,1-1-1 0 0,-1 1 0 0 0,0 0 0 0 0,1 0 1 0 0,-1 0-1 0 0,0 0 0 0 0,1 1 0 0 0,-1-1 1 0 0,-2 1-1 0 0,-2 0-30 0 0,-1 0 0 0 0,0 0 0 0 0,0 1 0 0 0,1 0 0 0 0,-1 1 0 0 0,1-1 0 0 0,-1 1 0 0 0,1 0 0 0 0,0 1 0 0 0,1 0 0 0 0,-1 0 0 0 0,0 0 0 0 0,1 0 1 0 0,0 1-1 0 0,0 0 0 0 0,0 0 0 0 0,-7 11 0 0 0,10-13 315 0 0,0 0 0 0 0,0 1 0 0 0,0-1 1 0 0,0 1-1 0 0,1 0 0 0 0,-1-1 1 0 0,1 1-1 0 0,0 0 0 0 0,0 0 0 0 0,0 0 1 0 0,1 0-1 0 0,-1 0 0 0 0,1 0 0 0 0,0 0 1 0 0,0 0-1 0 0,1 0 0 0 0,-1 0 0 0 0,1 0 1 0 0,0 0-1 0 0,0 0 0 0 0,0 0 1 0 0,0-1-1 0 0,1 1 0 0 0,-1 0 0 0 0,1-1 1 0 0,0 1-1 0 0,0-1 0 0 0,1 1 0 0 0,-1-1 1 0 0,1 0-1 0 0,4 5 0 0 0,-3-5-130 0 0,0 1 0 0 0,0-1 0 0 0,1 0 0 0 0,-1 0 0 0 0,1 0 0 0 0,-1-1 0 0 0,1 1 0 0 0,0-1 0 0 0,0 0 0 0 0,0-1-1 0 0,0 1 1 0 0,0-1 0 0 0,1 0 0 0 0,-1 0 0 0 0,0-1 0 0 0,1 0 0 0 0,-1 0 0 0 0,0 0 0 0 0,0 0 0 0 0,1-1 0 0 0,4-1 0 0 0,-5 1-392 0 0,0-1-1 0 0,0 1 1 0 0,0-1 0 0 0,0 0 0 0 0,0 0 0 0 0,-1-1 0 0 0,0 0 0 0 0,1 0-1 0 0,-1 0 1 0 0,0 0 0 0 0,0 0 0 0 0,0-1 0 0 0,6-7 0 0 0,-10 10 303 0 0,1 1 0 0 0,-1-1 1 0 0,1 1-1 0 0,-1-1 0 0 0,1 1 1 0 0,-1-1-1 0 0,1 1 0 0 0,-1-1 1 0 0,0 0-1 0 0,1 1 0 0 0,-1-1 1 0 0,0 0-1 0 0,1 1 0 0 0,-1-1 0 0 0,0 0 1 0 0,0 1-1 0 0,0-1 0 0 0,0 0 1 0 0,0 0-1 0 0,1 1 0 0 0,-1-1 1 0 0,-1 0-1 0 0,1 0 0 0 0,0 1 1 0 0,0-1-1 0 0,0 0 0 0 0,0 1 0 0 0,0-1 1 0 0,-1 0-1 0 0,1 1 0 0 0,0-1 1 0 0,0 0-1 0 0,-1 1 0 0 0,1-1 1 0 0,-1 0-1 0 0,1 1 0 0 0,-1-1 1 0 0,1 1-1 0 0,-1-1 0 0 0,1 1 1 0 0,-1-1-1 0 0,1 1 0 0 0,-1-1 0 0 0,1 1 1 0 0,-1 0-1 0 0,0-1 0 0 0,1 1 1 0 0,-1 0-1 0 0,-1-1 0 0 0,1 1 151 0 0,0 0-1 0 0,0-1 0 0 0,-1 1 1 0 0,1 0-1 0 0,0 0 1 0 0,-1 0-1 0 0,1 0 0 0 0,0 0 1 0 0,-1 0-1 0 0,1 1 1 0 0,0-1-1 0 0,0 0 0 0 0,-1 1 1 0 0,1-1-1 0 0,0 1 0 0 0,0-1 1 0 0,0 1-1 0 0,-1-1 1 0 0,1 1-1 0 0,0 0 0 0 0,0 0 1 0 0,0 0-1 0 0,0-1 0 0 0,0 1 1 0 0,0 0-1 0 0,1 0 1 0 0,-1 0-1 0 0,-1 2 0 0 0,-2 6 231 0 0,1 0 0 0 0,0 0 0 0 0,0 0 0 0 0,1 0-1 0 0,0 0 1 0 0,0 1 0 0 0,1-1 0 0 0,0 1 0 0 0,1 11 0 0 0,1 0-214 0 0,1 1 0 0 0,8 40 0 0 0,-9-58-285 0 0,0 1-1 0 0,0-2 0 0 0,1 1 1 0 0,-1 0-1 0 0,1 0 0 0 0,0 0 1 0 0,0-1-1 0 0,1 1 1 0 0,-1-1-1 0 0,1 0 0 0 0,0 1 1 0 0,-1-1-1 0 0,1 0 0 0 0,5 3 1 0 0,-7-5-249 0 0,1 0 1 0 0,0 0 0 0 0,0 0 0 0 0,0 0-1 0 0,-1-1 1 0 0,1 1 0 0 0,0 0-1 0 0,0-1 1 0 0,0 1 0 0 0,0-1-1 0 0,1 0 1 0 0,3 1 0 0 0,-4-2-241 0 0,0 1 0 0 0,1-1 0 0 0,-1 1 0 0 0,1-1-1 0 0,-1 0 1 0 0,0 1 0 0 0,0-1 0 0 0,1 0 0 0 0,-1-1 0 0 0,0 1 0 0 0,0 0 0 0 0,0-1 0 0 0,2-1 0 0 0,7-8-5788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9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 9314 0 0,'-4'3'1519'0'0,"-1"0"-1"0"0,1 0 1 0 0,-1 1 0 0 0,1-1 0 0 0,-5 6-1 0 0,9-9-1322 0 0,0 1-1 0 0,-1-1 1 0 0,1 0-1 0 0,0 1 1 0 0,0-1-1 0 0,-1 0 1 0 0,1 1-1 0 0,0-1 1 0 0,0 1-1 0 0,-1-1 1 0 0,1 1-1 0 0,0-1 1 0 0,0 0-1 0 0,0 1 1 0 0,0-1 0 0 0,0 1-1 0 0,0-1 1 0 0,0 1-1 0 0,0-1 1 0 0,0 1-1 0 0,0-1 1 0 0,0 1-1 0 0,0-1 1 0 0,0 1-1 0 0,0-1 1 0 0,0 1-1 0 0,1 0-70 0 0,0 0 0 0 0,0-1 1 0 0,0 1-1 0 0,0-1 0 0 0,0 1 0 0 0,0-1 0 0 0,0 1 0 0 0,0-1 0 0 0,0 0 1 0 0,0 0-1 0 0,0 1 0 0 0,0-1 0 0 0,1 0 0 0 0,-1 0 0 0 0,0 0 0 0 0,0 0 0 0 0,2 0 1 0 0,12-2 82 0 0,1 1 0 0 0,-1-2 0 0 0,0 0 0 0 0,0 0 0 0 0,21-9 0 0 0,40-9-43 0 0,-75 21-161 0 0,0 0 0 0 0,0-1 0 0 0,-1 1-1 0 0,1 0 1 0 0,0 0 0 0 0,0 0 0 0 0,0 0-1 0 0,-1 0 1 0 0,1 0 0 0 0,0 0 0 0 0,0 1 0 0 0,-1-1-1 0 0,1 0 1 0 0,0 0 0 0 0,0 0 0 0 0,-1 1-1 0 0,1-1 1 0 0,0 0 0 0 0,0 1 0 0 0,-1-1 0 0 0,1 1-1 0 0,0-1 1 0 0,-1 1 0 0 0,1-1 0 0 0,-1 1-1 0 0,1-1 1 0 0,-1 1 0 0 0,1 0 0 0 0,-1-1 0 0 0,1 1-1 0 0,-1 0 1 0 0,0-1 0 0 0,1 1 0 0 0,-1 0 0 0 0,0 0-1 0 0,1-1 1 0 0,-1 1 0 0 0,0 0 0 0 0,0 0-1 0 0,0-1 1 0 0,0 1 0 0 0,0 0 0 0 0,0 0 0 0 0,0 0-1 0 0,0-1 1 0 0,0 1 0 0 0,0 0 0 0 0,0 0-1 0 0,0 0 1 0 0,-1-1 0 0 0,1 1 0 0 0,0 0 0 0 0,-1 1-1 0 0,-2 9-59 0 0,-1 0-1 0 0,0 0 0 0 0,-6 11 0 0 0,4-7-328 0 0,0 2-404 0 0,-11 29-3694 0 0,17-44 3658 0 0,-1 0-1 0 0,-1 0 1 0 0,1 0 0 0 0,0 0-1 0 0,0 0 1 0 0,-1 0 0 0 0,1-1-1 0 0,-1 1 1 0 0,-3 2 0 0 0,-10-1-3348 0 0,7-3 6617 0 0,6 15 2058 0 0,2-13-4111 0 0,1 1 0 0 0,-1-1-1 0 0,1 1 1 0 0,-1-1 0 0 0,1 1-1 0 0,0-1 1 0 0,0 0 0 0 0,0 1-1 0 0,0-1 1 0 0,0 0 0 0 0,1 0-1 0 0,-1 0 1 0 0,1 0 0 0 0,-1 0-1 0 0,1 0 1 0 0,0 0 0 0 0,0-1-1 0 0,3 3 1 0 0,-3-2-256 0 0,1 0 0 0 0,0-1 1 0 0,0 1-1 0 0,1-1 0 0 0,-1 0 0 0 0,0 0 0 0 0,0 0 0 0 0,0 0 0 0 0,1 0 1 0 0,-1-1-1 0 0,1 1 0 0 0,4-1 0 0 0,-5 0-122 0 0,-1 0 0 0 0,1 0-1 0 0,-1 0 1 0 0,0-1 0 0 0,1 1 0 0 0,-1 0 0 0 0,0-1-1 0 0,1 0 1 0 0,-1 1 0 0 0,0-1 0 0 0,0 0 0 0 0,0 0-1 0 0,1-1 1 0 0,-1 1 0 0 0,0 0 0 0 0,-1-1 0 0 0,1 1-1 0 0,0-1 1 0 0,0 1 0 0 0,-1-1 0 0 0,1 0 0 0 0,0 0-1 0 0,-1 0 1 0 0,0 0 0 0 0,0 0 0 0 0,1 0 0 0 0,-1 0-1 0 0,0 0 1 0 0,-1 0 0 0 0,1-1 0 0 0,0 1-1 0 0,-1 0 1 0 0,1-1 0 0 0,-1 1 0 0 0,0 0 0 0 0,1-1-1 0 0,-1 1 1 0 0,0-1 0 0 0,-1-1 0 0 0,0 2 47 0 0,1 0 1 0 0,-1 0-1 0 0,0 0 1 0 0,0 0 0 0 0,-1 0-1 0 0,1 1 1 0 0,0-1-1 0 0,-1 0 1 0 0,1 1-1 0 0,0-1 1 0 0,-1 1-1 0 0,0 0 1 0 0,1-1-1 0 0,-1 1 1 0 0,0 0-1 0 0,0 0 1 0 0,0 0-1 0 0,0 0 1 0 0,0 1 0 0 0,0-1-1 0 0,0 0 1 0 0,0 1-1 0 0,0-1 1 0 0,0 1-1 0 0,0 0 1 0 0,0 0-1 0 0,0 0 1 0 0,-3 0-1 0 0,2-1-86 0 0,0 1 0 0 0,0 0 0 0 0,0 0 0 0 0,0 0 0 0 0,0 0 0 0 0,0 1 0 0 0,0-1-1 0 0,0 1 1 0 0,1-1 0 0 0,-1 1 0 0 0,0 0 0 0 0,0 0 0 0 0,1 0 0 0 0,-1 1 0 0 0,0-1-1 0 0,1 1 1 0 0,-1-1 0 0 0,1 1 0 0 0,0 0 0 0 0,-3 3 0 0 0,-5 23-1698 0 0,11-13-2268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2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 11410 0 0,'2'-21'8227'0'0,"-1"29"-2324"0"0,-1 34-2926 0 0,-3-3-2699 0 0,-1 85 1045 0 0,5-112-2097 0 0,-1 0 1 0 0,2 1 0 0 0,0-1 0 0 0,0 0 0 0 0,1-1-1 0 0,1 1 1 0 0,8 19 0 0 0,-3-16-4148 0 0,-1-5-2522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16179 0 0,'-1'-2'2585'0'0,"1"1"-1793"0"0,1 1-328 0 0,2-2-280 0 0,-1 1-136 0 0,2 1-344 0 0,0 0-432 0 0,2 1-576 0 0,-1 1-705 0 0,2 1-855 0 0,2 7-4506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3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14827 0 0,'-3'7'3089'0'0,"2"-1"-1225"0"0,-1 0-431 0 0,1 0-369 0 0,1-5-408 0 0,1 0-280 0 0,1 0-184 0 0,1-1-88 0 0,1 0-64 0 0,1-2-24 0 0,1 1-152 0 0,1-1-448 0 0,1 0-656 0 0,2-1-881 0 0,0 0-1344 0 0,7 3-5480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22 8690 0 0,'0'-1'444'0'0,"1"0"0"0"0,-1 0 0 0 0,1 0 0 0 0,-1 1 0 0 0,1-1 0 0 0,-1 0 1 0 0,0 0-1 0 0,1 0 0 0 0,-1 0 0 0 0,0 0 0 0 0,0 0 0 0 0,0 0 0 0 0,0 0 0 0 0,0 0 0 0 0,0 0 0 0 0,0 0 1 0 0,0 1-1 0 0,0-1 0 0 0,0 0 0 0 0,-1-1 0 0 0,0 1-223 0 0,1 1-1 0 0,-1 0 1 0 0,1 0 0 0 0,-1 0 0 0 0,1 0 0 0 0,-1 0-1 0 0,1 0 1 0 0,-1 0 0 0 0,1 0 0 0 0,-1 0 0 0 0,1 0-1 0 0,-1 0 1 0 0,0 0 0 0 0,1 0 0 0 0,-1 0-1 0 0,1 0 1 0 0,-1 0 0 0 0,1 0 0 0 0,-1 1 0 0 0,1-1-1 0 0,-1 0 1 0 0,1 0 0 0 0,-1 1 0 0 0,-34 24 2192 0 0,27-16-2377 0 0,-1 0 1 0 0,1 0-1 0 0,1 1 0 0 0,0 0 0 0 0,0 0 0 0 0,1 1 0 0 0,0 0 1 0 0,1 0-1 0 0,0 1 0 0 0,1-1 0 0 0,0 1 0 0 0,1 0 0 0 0,0 0 1 0 0,1 0-1 0 0,0 0 0 0 0,1 0 0 0 0,1 1 0 0 0,0-1 0 0 0,0 0 1 0 0,1 1-1 0 0,1-1 0 0 0,0 0 0 0 0,1 0 0 0 0,0 0 0 0 0,0 0 1 0 0,2-1-1 0 0,-1 1 0 0 0,1-1 0 0 0,1 0 0 0 0,0-1 0 0 0,1 1 1 0 0,15 18-1 0 0,-20-27-81 0 0,0 1-1 0 0,0-1 1 0 0,0 0 0 0 0,0 0 0 0 0,1 0 0 0 0,-1 0-1 0 0,1 0 1 0 0,0 0 0 0 0,-1-1 0 0 0,1 1 0 0 0,0-1 0 0 0,0 0-1 0 0,0 0 1 0 0,0 0 0 0 0,0 0 0 0 0,0-1 0 0 0,0 1-1 0 0,0-1 1 0 0,0 1 0 0 0,0-1 0 0 0,0 0 0 0 0,5-1-1 0 0,-5 0 34 0 0,0 0 0 0 0,0 0 0 0 0,0 0 0 0 0,0-1 0 0 0,-1 1 0 0 0,1-1 0 0 0,0 0 0 0 0,0 0 0 0 0,-1 0-1 0 0,0 0 1 0 0,1 0 0 0 0,-1-1 0 0 0,0 1 0 0 0,0-1 0 0 0,0 1 0 0 0,0-1 0 0 0,0 0 0 0 0,-1 0-1 0 0,1 0 1 0 0,-1 1 0 0 0,1-6 0 0 0,1 0 20 0 0,-1 0 1 0 0,0-1-1 0 0,0 1 0 0 0,-1-1 0 0 0,-1 1 1 0 0,1-1-1 0 0,-1 1 0 0 0,-2-11 0 0 0,2 15 5 0 0,0 0 0 0 0,-1 1 0 0 0,1-1-1 0 0,-1 1 1 0 0,0-1 0 0 0,0 1 0 0 0,0-1-1 0 0,-1 1 1 0 0,1-1 0 0 0,-1 1 0 0 0,0 0-1 0 0,0 0 1 0 0,0 0 0 0 0,0 0 0 0 0,0 0-1 0 0,-1 1 1 0 0,1-1 0 0 0,-1 0 0 0 0,0 1-1 0 0,1 0 1 0 0,-7-3 0 0 0,7 4 1 0 0,-1 0 1 0 0,0 1 0 0 0,0-1-1 0 0,0 1 1 0 0,0 0-1 0 0,0 0 1 0 0,1 0 0 0 0,-1 0-1 0 0,0 1 1 0 0,0-1-1 0 0,0 1 1 0 0,0-1 0 0 0,1 1-1 0 0,-1 0 1 0 0,0 0-1 0 0,1 1 1 0 0,-1-1 0 0 0,1 0-1 0 0,-1 1 1 0 0,-2 2-1 0 0,2-3-188 0 0,1 1-1 0 0,0-1 0 0 0,0 1 0 0 0,0 0 0 0 0,1-1 0 0 0,-1 1 0 0 0,0 0 1 0 0,1 0-1 0 0,-1 0 0 0 0,1 0 0 0 0,0 0 0 0 0,-1 1 0 0 0,1-1 0 0 0,0 0 1 0 0,0 1-1 0 0,1-1 0 0 0,-1 0 0 0 0,0 1 0 0 0,1-1 0 0 0,-1 1 0 0 0,1-1 0 0 0,0 1 1 0 0,0 3-1 0 0,1-4-806 0 0,0-1 1 0 0,-1 1 0 0 0,1-1-1 0 0,0 1 1 0 0,0-1-1 0 0,0 0 1 0 0,0 0 0 0 0,1 1-1 0 0,-1-1 1 0 0,0 0-1 0 0,0 0 1 0 0,1 0 0 0 0,1 1-1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4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 17756 0 0,'-1'0'186'0'0,"1"-1"1"0"0,0 1-1 0 0,0-1 1 0 0,0 1-1 0 0,0-1 1 0 0,0 1-1 0 0,0-1 1 0 0,0 1-1 0 0,0-1 1 0 0,0 1-1 0 0,0-1 0 0 0,0 0 1 0 0,0 1-1 0 0,0-1 1 0 0,0 1-1 0 0,1 0 1 0 0,-1-1-1 0 0,0 1 1 0 0,0-1-1 0 0,1 1 1 0 0,-1-1-1 0 0,0 1 1 0 0,0-1-1 0 0,1 1 1 0 0,-1 0-1 0 0,1-1 1 0 0,-1 1-1 0 0,0 0 1 0 0,1-1-1 0 0,-1 1 0 0 0,1 0 1 0 0,-1 0-1 0 0,1-1 1 0 0,-1 1-1 0 0,0 0 1 0 0,1 0-1 0 0,0-1 1 0 0,29 0 1641 0 0,-24 1-1814 0 0,-1 1 1 0 0,1 0 0 0 0,0 0 0 0 0,-1 1 0 0 0,1 0 0 0 0,-1 0-1 0 0,0 0 1 0 0,10 6 0 0 0,-13-6-3 0 0,0 1-1 0 0,0 0 1 0 0,0 0-1 0 0,0 0 1 0 0,0 0-1 0 0,-1 0 1 0 0,0 0-1 0 0,1 0 1 0 0,-1 0-1 0 0,0 1 1 0 0,-1-1 0 0 0,1 0-1 0 0,-1 1 1 0 0,1-1-1 0 0,-1 0 1 0 0,0 1-1 0 0,0-1 1 0 0,0 1-1 0 0,-1 3 1 0 0,-2 11-392 0 0,0 0-1 0 0,-8 23 1 0 0,7-27-148 0 0,3-10 402 0 0,-14 40-2041 0 0,15-43 2070 0 0,0 0-1 0 0,0 0 0 0 0,-1 1 0 0 0,1-1 1 0 0,0 0-1 0 0,-1 0 0 0 0,1-1 1 0 0,-1 1-1 0 0,0 0 0 0 0,1 0 0 0 0,-1 0 1 0 0,0 0-1 0 0,1 0 0 0 0,-1-1 1 0 0,0 1-1 0 0,0 0 0 0 0,0 0 0 0 0,1-1 1 0 0,-1 1-1 0 0,0-1 0 0 0,0 1 1 0 0,0-1-1 0 0,0 1 0 0 0,0-1 0 0 0,0 0 1 0 0,0 1-1 0 0,0-1 0 0 0,0 0 1 0 0,-1 0-1 0 0,1 0 0 0 0,0 0 0 0 0,0 0 1 0 0,0 0-1 0 0,-2 0 0 0 0,3 0 101 0 0,-1 0 0 0 0,1 0 0 0 0,0 0-1 0 0,-1-1 1 0 0,1 1 0 0 0,-1 0 0 0 0,1 0-1 0 0,0 0 1 0 0,-1-1 0 0 0,1 1 0 0 0,0 0-1 0 0,-1 0 1 0 0,1-1 0 0 0,0 1 0 0 0,-1 0-1 0 0,1-1 1 0 0,0 1 0 0 0,0 0 0 0 0,-1-1 0 0 0,1 1-1 0 0,0 0 1 0 0,0-1 0 0 0,0 1 0 0 0,0 0-1 0 0,-1-1 1 0 0,1 1 0 0 0,0-1 0 0 0,0 1-1 0 0,0 0 1 0 0,0-1 0 0 0,0 1 0 0 0,0-1-1 0 0,0 1 1 0 0,0-1 0 0 0,0 0 0 0 0,12-11 1046 0 0,21-4 567 0 0,-22 13-1653 0 0,-1 1 1 0 0,0 0-1 0 0,0 0 0 0 0,1 1 1 0 0,-1 0-1 0 0,1 1 1 0 0,10 1-1 0 0,29-1-9574 0 0,-38-1 2579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4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10442 0 0,'-4'3'10212'0'0,"0"10"-7978"0"0,-1 12-2513 0 0,1-4 331 0 0,3-16-311 0 0,-1 1-1 0 0,1-1 1 0 0,0 1 0 0 0,1-1 0 0 0,0 1 0 0 0,-1-1 0 0 0,2 1-1 0 0,-1-1 1 0 0,1 1 0 0 0,-1-1 0 0 0,3 6 0 0 0,0-11 214 0 0,0 0-1 0 0,0-1 1 0 0,0 1 0 0 0,0-1 0 0 0,0 0 0 0 0,0 0 0 0 0,0 0-1 0 0,0-1 1 0 0,3-1 0 0 0,5-1 187 0 0,-6 2-373 0 0,0 1 0 0 0,1 0 0 0 0,-1 1 0 0 0,1-1-1 0 0,-1 1 1 0 0,1 0 0 0 0,8 1 0 0 0,-10 0-831 0 0,0 0-1 0 0,0 0 1 0 0,0 0 0 0 0,0 0 0 0 0,-1 0 0 0 0,1 1 0 0 0,-1-1 0 0 0,1 1 0 0 0,-1 0 0 0 0,5 4 0 0 0,-2-1-3191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0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11522 0 0,'-6'11'1348'0'0,"1"0"-1"0"0,0 0 1 0 0,1 0-1 0 0,0 1 1 0 0,1 0-1 0 0,-3 20 1 0 0,5-28-1166 0 0,1 0 1 0 0,-1 1-1 0 0,1-1 0 0 0,0 1 0 0 0,1-1 1 0 0,-1 0-1 0 0,1 1 0 0 0,0-1 1 0 0,0 0-1 0 0,0 1 0 0 0,0-1 0 0 0,1 0 1 0 0,0 0-1 0 0,0 0 0 0 0,0 0 1 0 0,0 0-1 0 0,1-1 0 0 0,-1 1 0 0 0,1-1 1 0 0,0 1-1 0 0,5 4 0 0 0,-7-7-157 0 0,1 0-1 0 0,-1 0 0 0 0,0 0 0 0 0,1 0 0 0 0,-1 0 1 0 0,0-1-1 0 0,1 1 0 0 0,-1 0 0 0 0,1-1 1 0 0,-1 1-1 0 0,1-1 0 0 0,0 0 0 0 0,-1 1 0 0 0,1-1 1 0 0,-1 0-1 0 0,1 0 0 0 0,0 0 0 0 0,-1 0 0 0 0,1 0 1 0 0,-1 0-1 0 0,1 0 0 0 0,0-1 0 0 0,2 0 1 0 0,-1-1 13 0 0,0 1 1 0 0,-1-1-1 0 0,1 0 1 0 0,0 0-1 0 0,-1 0 1 0 0,1 0 0 0 0,-1 0-1 0 0,0 0 1 0 0,0-1-1 0 0,0 1 1 0 0,2-5-1 0 0,1-1 28 0 0,0 0-1 0 0,-1 0 0 0 0,0-1 0 0 0,-1 1 0 0 0,0-1 1 0 0,0 0-1 0 0,2-15 0 0 0,-4 22-53 0 0,-1-1 0 0 0,0 0 1 0 0,0 1-1 0 0,0-1 0 0 0,0 1 0 0 0,0-1 1 0 0,0 0-1 0 0,-1 1 0 0 0,0-1 0 0 0,1 1 0 0 0,-1-1 1 0 0,0 1-1 0 0,0-1 0 0 0,0 1 0 0 0,0-1 1 0 0,-1 1-1 0 0,-1-3 0 0 0,1 4 8 0 0,1-1 0 0 0,-1 1 0 0 0,1 0-1 0 0,-1 0 1 0 0,0 0 0 0 0,1 0 0 0 0,-1 0 0 0 0,0 0 0 0 0,0 0-1 0 0,0 0 1 0 0,0 1 0 0 0,0-1 0 0 0,0 1 0 0 0,0-1-1 0 0,0 1 1 0 0,0 0 0 0 0,-3 0 0 0 0,0 0-127 0 0,1 1 1 0 0,-1-1-1 0 0,1 1 1 0 0,0 0-1 0 0,-1 0 1 0 0,1 1-1 0 0,0 0 1 0 0,0-1-1 0 0,0 1 1 0 0,0 0-1 0 0,0 1 1 0 0,1-1-1 0 0,-1 1 1 0 0,1 0-1 0 0,-1-1 0 0 0,1 2 1 0 0,0-1-1 0 0,0 0 1 0 0,-3 5-1 0 0,-4 13-3343 0 0,5-6-2288 0 0,2-4-2921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1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9 130 9602 0 0,'-8'9'3902'0'0,"8"-15"-1398"0"0,11-18-1431 0 0,-1 12-934 0 0,1 1 0 0 0,0 0 1 0 0,1 0-1 0 0,0 1 0 0 0,0 1 0 0 0,1 0 1 0 0,0 0-1 0 0,1 2 0 0 0,19-9 0 0 0,-32 15-88 0 0,1 1-1 0 0,-1-1 1 0 0,1 1 0 0 0,0-1-1 0 0,-1 1 1 0 0,1 0-1 0 0,0 0 1 0 0,-1-1 0 0 0,1 1-1 0 0,0 0 1 0 0,-1 0-1 0 0,1 1 1 0 0,0-1 0 0 0,-1 0-1 0 0,1 1 1 0 0,0-1-1 0 0,-1 1 1 0 0,1-1 0 0 0,-1 1-1 0 0,1 0 1 0 0,-1-1-1 0 0,1 1 1 0 0,-1 0 0 0 0,0 0-1 0 0,1 0 1 0 0,-1 0-1 0 0,2 3 1 0 0,2 2 202 0 0,0 1 0 0 0,0 0 0 0 0,-1 0 0 0 0,6 14 0 0 0,-7-14-201 0 0,0 0 0 0 0,1-1 1 0 0,0 1-1 0 0,0-1 0 0 0,6 7 1 0 0,-9-11-19 0 0,1 0 0 0 0,1 1 0 0 0,-1-1 1 0 0,0 0-1 0 0,0 0 0 0 0,1-1 0 0 0,-1 1 1 0 0,1 0-1 0 0,-1-1 0 0 0,1 0 0 0 0,0 1 1 0 0,-1-1-1 0 0,1 0 0 0 0,0-1 0 0 0,0 1 0 0 0,0 0 1 0 0,0-1-1 0 0,0 1 0 0 0,0-1 0 0 0,0 0 1 0 0,0 0-1 0 0,0 0 0 0 0,0-1 0 0 0,0 1 1 0 0,0-1-1 0 0,0 1 0 0 0,0-1 0 0 0,-1 0 1 0 0,6-2-1 0 0,2-4 88 0 0,-1 1 1 0 0,0-1-1 0 0,0-1 0 0 0,-1 1 0 0 0,0-1 1 0 0,10-13-1 0 0,-7 8-472 0 0,0 2-2687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1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5681 0 0,'4'-5'2166'0'0,"20"-15"6392"0"0,-19 29-3524 0 0,-1 17-3873 0 0,-4-25-848 0 0,3 35 514 0 0,-4 47-1 0 0,0-59-871 0 0,0-1-1 0 0,2 0 0 0 0,0 0 0 0 0,2 0 1 0 0,10 45-1 0 0,-11-63-316 0 0,0 0 0 0 0,0 0-1 0 0,0 0 1 0 0,1-1 0 0 0,4 7 0 0 0,7 0-3492 0 0,-13-11 3484 0 0,0 0 0 0 0,-1 0 0 0 0,1 0 0 0 0,0 0 0 0 0,0 0 0 0 0,-1 0 0 0 0,1-1 0 0 0,0 1 0 0 0,0 0 0 0 0,-1 0 0 0 0,1 0-1 0 0,0-1 1 0 0,-1 1 0 0 0,1 0 0 0 0,0-1 0 0 0,-1 1 0 0 0,1-1 0 0 0,0 1 0 0 0,-1-1 0 0 0,1 1 0 0 0,-1-1 0 0 0,1 0 0 0 0,6-4-5143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1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8186 0 0,'-6'-6'7842'0'0,"13"1"-5013"0"0,14 2-1807 0 0,-17 3-979 0 0,-1 0-1 0 0,0 1 1 0 0,1-1 0 0 0,-1 1 0 0 0,0 0-1 0 0,0 0 1 0 0,0 0 0 0 0,0 0 0 0 0,0 0-1 0 0,0 1 1 0 0,0 0 0 0 0,0-1 0 0 0,0 1-1 0 0,0 0 1 0 0,-1 0 0 0 0,1 1 0 0 0,-1-1-1 0 0,0 0 1 0 0,0 1 0 0 0,0 0 0 0 0,0-1 0 0 0,0 1-1 0 0,0 0 1 0 0,-1 0 0 0 0,1 0 0 0 0,-1 0-1 0 0,0 0 1 0 0,1 4 0 0 0,-1-1-11 0 0,0 0 1 0 0,-1 1-1 0 0,0-1 1 0 0,0 1-1 0 0,-1-1 1 0 0,0 0-1 0 0,0 1 1 0 0,0-1-1 0 0,-1 0 1 0 0,0 0-1 0 0,0 0 1 0 0,-1 0-1 0 0,-5 10 1 0 0,-18 21 93 0 0,20-31-92 0 0,1 0 1 0 0,1 0-1 0 0,-1 0 0 0 0,-5 13 0 0 0,10-18-13 0 0,0 0 0 0 0,0 0-1 0 0,0 0 1 0 0,0 0-1 0 0,0 0 1 0 0,0 0 0 0 0,1 0-1 0 0,-1 1 1 0 0,0-1-1 0 0,1 0 1 0 0,-1 0-1 0 0,0 0 1 0 0,1-1 0 0 0,0 1-1 0 0,-1 0 1 0 0,1 0-1 0 0,-1 0 1 0 0,1 0 0 0 0,0 0-1 0 0,0-1 1 0 0,-1 1-1 0 0,1 0 1 0 0,0 0 0 0 0,0-1-1 0 0,0 1 1 0 0,0-1-1 0 0,0 1 1 0 0,0-1 0 0 0,0 1-1 0 0,0-1 1 0 0,0 0-1 0 0,0 1 1 0 0,0-1 0 0 0,2 0-1 0 0,38 10 412 0 0,-18-8-709 0 0,-1-2 0 0 0,34-3 0 0 0,-14-4-9353 0 0,-32 4 2516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0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13195 0 0,'8'1'7322'0'0,"6"-1"-3940"0"0,36-7-3856 0 0,-36 5 1286 0 0,14-3-782 0 0,-22 3-234 0 0,1 0 0 0 0,0 1 0 0 0,-1 0 0 0 0,1 1 0 0 0,0-1 0 0 0,0 1 0 0 0,12 1 1 0 0,-18-1 111 0 0,-1 0 1 0 0,0 0 0 0 0,0 1 0 0 0,0-1 0 0 0,0 0 0 0 0,0 0 0 0 0,1 0 0 0 0,-1 0 0 0 0,0 0 0 0 0,0 0 0 0 0,0 0 0 0 0,0 0 0 0 0,0 0 0 0 0,0 0 0 0 0,1 0 0 0 0,-1 0 0 0 0,0 0 0 0 0,0 1-273 0 0,0-1 273 0 0,0 0 0 0 0,0 0 0 0 0,0 0 0 0 0,1 0 0 0 0,-1 1 0 0 0,0-1 0 0 0,0 0 0 0 0,0 0 0 0 0,0 0-1 0 0,0 0 1 0 0,0 0 0 0 0,0 0 0 0 0,0 1 0 0 0,0-1 0 0 0,0 0 0 0 0,0 0 0 0 0,0 0 0 0 0,0 0 0 0 0,0 0 0 0 0,0 1 0 0 0,0-1 0 0 0,0 0 0 0 0,0 0 0 0 0,-1 0 0 0 0,1 0 0 0 0,0 0 0 0 0,0 0 0 0 0,0 1 0 0 0,-8 7-3507 0 0,-13 5-1264 0 0,5-6 2132 0 0,-1 3-1488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13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13163 0 0,'12'10'9497'0'0,"21"3"-7393"0"0,-2-1-2221 0 0,-30-11 118 0 0,1 0 1 0 0,-1 0-1 0 0,1 0 0 0 0,-1 1 1 0 0,0-1-1 0 0,1 1 1 0 0,-1-1-1 0 0,0 1 1 0 0,0-1-1 0 0,0 1 1 0 0,0-1-1 0 0,0 1 1 0 0,-1 0-1 0 0,1 0 1 0 0,0-1-1 0 0,-1 1 1 0 0,1 0-1 0 0,-1 3 1 0 0,1-1-95 0 0,-1 1 1 0 0,0 0 0 0 0,-1 0 0 0 0,1-1-1 0 0,-1 1 1 0 0,0 0 0 0 0,-1 5 0 0 0,-4 6-257 0 0,0 0 1 0 0,-1 0 0 0 0,-9 15-1 0 0,13-27 285 0 0,1 1 20 0 0,0 0 0 0 0,-1 0 0 0 0,0 0 0 0 0,0-1 0 0 0,0 1 0 0 0,0-1 0 0 0,-1 0 0 0 0,1 0 0 0 0,-1 0 0 0 0,0 0 0 0 0,0-1 0 0 0,-1 0 0 0 0,-6 4 0 0 0,18-16 169 0 0,6-4 272 0 0,1 5-491 0 0,1 0 1 0 0,-1 0 0 0 0,2 2 0 0 0,26-9-1 0 0,-7 5-3826 0 0,2 1-4961 0 0,-31 8 3749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14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12379 0 0,'5'5'9250'0'0,"-4"7"-6258"0"0,-3 14-3865 0 0,1-22 1713 0 0,-6 34-772 0 0,5-30-475 0 0,0-1 0 0 0,0 0-1 0 0,1 1 1 0 0,0-1 0 0 0,0 1 0 0 0,2 13 0 0 0,-1-20 386 0 0,1 0 0 0 0,-1-1 0 0 0,1 1-1 0 0,0 0 1 0 0,0 0 0 0 0,-1-1 0 0 0,1 1 0 0 0,0 0 0 0 0,0-1 0 0 0,0 1 0 0 0,0-1-1 0 0,0 1 1 0 0,0-1 0 0 0,0 1 0 0 0,0-1 0 0 0,0 0 0 0 0,0 1 0 0 0,0-1 0 0 0,0 0-1 0 0,0 0 1 0 0,0 0 0 0 0,0 0 0 0 0,0 0 0 0 0,0 0 0 0 0,0 0 0 0 0,0 0 0 0 0,0 0-1 0 0,0-1 1 0 0,2 0 0 0 0,36-6 426 0 0,-35 6-431 0 0,-1 0-477 0 0,22-4 1134 0 0,-12 4-3587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14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37 12435 0 0,'-2'6'770'0'0,"0"1"0"0"0,0 0 0 0 0,0 0 1 0 0,1 0-1 0 0,1 0 0 0 0,-1 0 0 0 0,1 0 1 0 0,0 1-1 0 0,0-1 0 0 0,1 0 0 0 0,0 0 1 0 0,3 8-1 0 0,-4-11-644 0 0,1-1 1 0 0,0 1 0 0 0,1-1-1 0 0,-1 1 1 0 0,1-1 0 0 0,-1 0-1 0 0,1 1 1 0 0,0-1-1 0 0,0 0 1 0 0,0 0 0 0 0,1 0-1 0 0,-1-1 1 0 0,1 1 0 0 0,-1-1-1 0 0,1 1 1 0 0,0-1 0 0 0,0 0-1 0 0,0 0 1 0 0,0 0-1 0 0,1 0 1 0 0,-1 0 0 0 0,0-1-1 0 0,1 0 1 0 0,-1 0 0 0 0,6 1-1 0 0,-6-1-90 0 0,0-2-1 0 0,0 1 1 0 0,0 0 0 0 0,0-1-1 0 0,0 1 1 0 0,0-1-1 0 0,-1 0 1 0 0,1 0 0 0 0,0 0-1 0 0,0 0 1 0 0,-1-1 0 0 0,1 1-1 0 0,0-1 1 0 0,-1 1-1 0 0,0-1 1 0 0,1 0 0 0 0,-1 0-1 0 0,0 0 1 0 0,0 0-1 0 0,0-1 1 0 0,0 1 0 0 0,0 0-1 0 0,-1-1 1 0 0,1 1 0 0 0,-1-1-1 0 0,0 0 1 0 0,1 0-1 0 0,0-3 1 0 0,1-2-1 0 0,0 0 1 0 0,0 1-1 0 0,-1-1 1 0 0,0 0-1 0 0,0 0 0 0 0,-1 0 1 0 0,0 0-1 0 0,-1 0 1 0 0,0-12-1 0 0,-1 16-16 0 0,1 1 0 0 0,-1 0 0 0 0,0 0-1 0 0,0 0 1 0 0,0 0 0 0 0,0 0 0 0 0,-1 1 0 0 0,1-1-1 0 0,-1 0 1 0 0,0 1 0 0 0,0-1 0 0 0,0 1 0 0 0,0-1-1 0 0,0 1 1 0 0,0 0 0 0 0,-1 0 0 0 0,1 0 0 0 0,-1 0-1 0 0,1 0 1 0 0,-1 1 0 0 0,0-1 0 0 0,0 1 0 0 0,0-1-1 0 0,-5 0 1 0 0,5 1-52 0 0,1 0 0 0 0,0 1 0 0 0,0 0 0 0 0,-1 0 0 0 0,1 0 0 0 0,0 0 0 0 0,-1 0 0 0 0,1 0 0 0 0,0 0 0 0 0,0 1 0 0 0,0-1 0 0 0,-1 1 0 0 0,1-1 0 0 0,0 1 0 0 0,0 0 0 0 0,0 0 0 0 0,0 0 0 0 0,0 0 0 0 0,0 1 0 0 0,0-1 0 0 0,0 0 0 0 0,1 1 0 0 0,-1-1 0 0 0,0 1 0 0 0,1 0 0 0 0,-1-1 0 0 0,1 1 0 0 0,0 0 0 0 0,-1 0 0 0 0,1 0 0 0 0,0 0 0 0 0,0 0 0 0 0,0 0 0 0 0,0 4 0 0 0,-1-1-600 0 0,0 0-1 0 0,1 0 1 0 0,0 0 0 0 0,0 0 0 0 0,-1 9 0 0 0,3-12-215 0 0,-1 0-1 0 0,0 0 1 0 0,0 0-1 0 0,0 0 1 0 0,1 0-1 0 0,0 0 1 0 0,-1 0-1 0 0,1 0 1 0 0,0-1-1 0 0,0 1 1 0 0,1 2-1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15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18740 0 0,'9'-3'2048'0'0,"-1"0"-479"0"0,3-1-337 0 0,-3 2-336 0 0,-2 0-312 0 0,-3 2-224 0 0,-1 1-104 0 0,0 1-79 0 0,-1-1-281 0 0,1 1-641 0 0,0 0-1159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15 6849 0 0,'0'-1'271'0'0,"0"0"0"0"0,0 1-1 0 0,-1-1 1 0 0,1 0-1 0 0,0 1 1 0 0,0-1 0 0 0,-1 0-1 0 0,1 1 1 0 0,0-1-1 0 0,-1 0 1 0 0,1 1-1 0 0,-1-1 1 0 0,1 1 0 0 0,-1-1-1 0 0,1 1 1 0 0,-1-1-1 0 0,1 1 1 0 0,-1-1 0 0 0,1 1-1 0 0,-1 0 1 0 0,0-1-1 0 0,1 1 1 0 0,-1 0-1 0 0,0-1 1 0 0,1 1 0 0 0,-1 0-1 0 0,0 0 1 0 0,1 0-1 0 0,-1-1 1 0 0,-1 1 0 0 0,1 1-99 0 0,0 0 0 0 0,1 0 1 0 0,-1 0-1 0 0,0 0 0 0 0,0-1 1 0 0,0 1-1 0 0,1 0 0 0 0,-1 0 1 0 0,1 1-1 0 0,-1-1 0 0 0,1 0 1 0 0,-1 0-1 0 0,1 0 0 0 0,-1 0 1 0 0,1 2-1 0 0,-9 54-35 0 0,8-56-14 0 0,1 165 75 0 0,2-131-2866 0 0,-3-38 2653 0 0,1 0 0 0 0,0 0 0 0 0,0-1 0 0 0,0 1 0 0 0,0 0 0 0 0,1-1 0 0 0,-1 1 0 0 0,1 0 0 0 0,0 0 0 0 0,0 0 0 0 0,0-1 0 0 0,0 1 0 0 0,0 0 0 0 0,1 0 0 0 0,2-3 0 0 0,-2 4 22 0 0,-1 1 0 0 0,1 0 0 0 0,0 0 0 0 0,0 0 0 0 0,-1 0 0 0 0,1 0 0 0 0,0 0 0 0 0,0 1-1 0 0,0-1 1 0 0,0 1 0 0 0,0-1 0 0 0,0 1 0 0 0,0 0 0 0 0,0-1 0 0 0,0 1 0 0 0,0 0 0 0 0,1 1 0 0 0,-1-1-1 0 0,0 0 1 0 0,0 1 0 0 0,0-1 0 0 0,0 1 0 0 0,0-1 0 0 0,0 1 0 0 0,2 1 0 0 0,4 1-130 0 0,-1 1 0 0 0,0-1 0 0 0,0 1 1 0 0,-1 0-1 0 0,1 1 0 0 0,-1 0 0 0 0,10 9 1 0 0,20 22-6055 0 0,-33-32 5030 0 0,3 2-2951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4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11939 0 0,'0'7'5734'0'0,"1"14"-4881"0"0,-1-14-299 0 0,9 136 1274 0 0,6-72-3085 0 0,-11-58-487 0 0,0 1 1 0 0,1-1-1 0 0,7 12 0 0 0,-10-17-4057 0 0</inkml:trace>
  <inkml:trace contextRef="#ctx0" brushRef="#br0" timeOffset="1">128 65 8346 0 0,'1'-3'345'0'0,"0"0"0"0"0,0 0 0 0 0,1-1 1 0 0,-1 1-1 0 0,1 0 0 0 0,-1 0 0 0 0,1 1 1 0 0,0-1-1 0 0,0 0 0 0 0,0 0 0 0 0,1 1 0 0 0,-1 0 1 0 0,1-1-1 0 0,-1 1 0 0 0,1 0 0 0 0,0 0 1 0 0,-1 0-1 0 0,1 1 0 0 0,0-1 0 0 0,5-1 0 0 0,-1 0-297 0 0,0 1 0 0 0,0 1 0 0 0,1-1 0 0 0,-1 1 0 0 0,0 0 0 0 0,1 1-1 0 0,-1-1 1 0 0,13 3 0 0 0,-19-2-138 0 0,30 5-479 0 0,-30-4 225 0 0,0-1 0 0 0,0 0 0 0 0,-1 1 1 0 0,1-1-1 0 0,0 1 0 0 0,0-1 0 0 0,0 1 0 0 0,0-1 0 0 0,-1 1 0 0 0,1-1 0 0 0,0 1 0 0 0,0 0 0 0 0,-1 0 0 0 0,1-1 1 0 0,-1 1-1 0 0,2 2 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13411 0 0,'0'1'113'0'0,"0"0"0"0"0,0-1 1 0 0,1 1-1 0 0,-1 0 0 0 0,0 0 1 0 0,1-1-1 0 0,-1 1 0 0 0,1 0 0 0 0,-1-1 1 0 0,1 1-1 0 0,-1-1 0 0 0,1 1 1 0 0,-1-1-1 0 0,1 1 0 0 0,0-1 0 0 0,-1 1 1 0 0,1-1-1 0 0,0 1 0 0 0,-1-1 0 0 0,1 0 1 0 0,0 1-1 0 0,-1-1 0 0 0,1 0 1 0 0,0 0-1 0 0,0 1 0 0 0,0-1 0 0 0,-1 0 1 0 0,1 0-1 0 0,0 0 0 0 0,0 0 1 0 0,0 0-1 0 0,-1 0 0 0 0,1 0 0 0 0,0 0 1 0 0,0-1-1 0 0,1 1 0 0 0,35-12 114 0 0,-21 7-52 0 0,-12 3-162 0 0,23-4-6 0 0,-26 6-12 0 0,0-1 1 0 0,0 1 0 0 0,0 0 0 0 0,0 0-1 0 0,0 0 1 0 0,0 0 0 0 0,0 0-1 0 0,0 0 1 0 0,0 0 0 0 0,0 0 0 0 0,0 0-1 0 0,0 0 1 0 0,0 0 0 0 0,0 1 0 0 0,0-1-1 0 0,0 0 1 0 0,0 1 0 0 0,1 0-1 0 0,-2 0 30 0 0,0 0 0 0 0,0 0-1 0 0,0 0 1 0 0,0-1-1 0 0,0 1 1 0 0,0 0 0 0 0,-1 0-1 0 0,1 0 1 0 0,0-1-1 0 0,-1 1 1 0 0,1 0 0 0 0,0 0-1 0 0,-1-1 1 0 0,1 1-1 0 0,-1 0 1 0 0,1-1 0 0 0,-1 1-1 0 0,1 0 1 0 0,-1-1-1 0 0,0 1 1 0 0,0 0-1 0 0,-20 17 212 0 0,15-12-180 0 0,0 1 125 0 0,-1 0 0 0 0,1 0-1 0 0,1 1 1 0 0,-1 0 0 0 0,1 0 0 0 0,1 1 0 0 0,-1 0 0 0 0,2-1 0 0 0,-4 11 0 0 0,6-16-158 0 0,0 0-1 0 0,0 0 1 0 0,0 0 0 0 0,0 0 0 0 0,1 0 0 0 0,-1 0-1 0 0,1 0 1 0 0,0 0 0 0 0,0 0 0 0 0,0 0-1 0 0,0 1 1 0 0,1-1 0 0 0,-1 0 0 0 0,1 0-1 0 0,0 0 1 0 0,0 0 0 0 0,0 0 0 0 0,0 0 0 0 0,0 0-1 0 0,1-1 1 0 0,-1 1 0 0 0,1 0 0 0 0,0-1-1 0 0,0 1 1 0 0,0-1 0 0 0,0 0 0 0 0,0 1-1 0 0,0-1 1 0 0,1 0 0 0 0,-1 0 0 0 0,5 2 0 0 0,-6-3-19 0 0,0-1 1 0 0,0 1-1 0 0,1-1 1 0 0,-1 1 0 0 0,0-1-1 0 0,1 1 1 0 0,-1-1-1 0 0,1 0 1 0 0,-1 0-1 0 0,0 0 1 0 0,1 1 0 0 0,-1-1-1 0 0,1-1 1 0 0,-1 1-1 0 0,0 0 1 0 0,1 0 0 0 0,-1 0-1 0 0,1-1 1 0 0,-1 1-1 0 0,0-1 1 0 0,3 0 0 0 0,-1-1 46 0 0,-1 0 0 0 0,1 0 0 0 0,-1 0 0 0 0,1 0 0 0 0,-1 0 0 0 0,0-1 0 0 0,0 1 0 0 0,0 0 0 0 0,3-5 1 0 0,-1 0 27 0 0,0 0 1 0 0,-1 0 0 0 0,0-1 0 0 0,0 1 0 0 0,0-1 0 0 0,-1 0 0 0 0,1-8-1 0 0,-2 13-201 0 0,-1 0-1 0 0,0-1 0 0 0,0 1 0 0 0,0 0 0 0 0,0-1 0 0 0,0 1 0 0 0,-1 0 0 0 0,0 0 0 0 0,1-1 0 0 0,-1 1 0 0 0,-1 0 0 0 0,1 0 0 0 0,0 0 0 0 0,-1 0 1 0 0,1 0-1 0 0,-1 1 0 0 0,0-1 0 0 0,0 0 0 0 0,0 1 0 0 0,0-1 0 0 0,0 1 0 0 0,-1 0 0 0 0,1 0 0 0 0,-4-3 0 0 0,-5-5-987 0 0,69 20 390 0 0,-21-12 859 0 0,-33 1-476 0 0,-1 0 0 0 0,0 0 0 0 0,0 0 0 0 0,0-1 0 0 0,0 1 0 0 0,0-1 0 0 0,-1 0 0 0 0,1 1 0 0 0,0-1 0 0 0,-1 0 0 0 0,1-1 0 0 0,2-2 0 0 0,-2 1-160 0 0,-1 1 0 0 0,1-1 0 0 0,-1 0 0 0 0,0 0 0 0 0,0 0 0 0 0,0 0 0 0 0,0 0 0 0 0,1-9 0 0 0,2-24 473 0 0,-5 34 194 0 0,0-27 1311 0 0,-5 13 3657 0 0,7 28-2 0 0,-4 14-4110 0 0,1-8-683 0 0,6 152-1689 0 0,-2-112-3084 0 0,-1-1-4146 0 0,-1-42 3962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39 102 9498 0 0,'-13'-2'7378'0'0,"2"3"-3812"0"0,-2-2-2850 0 0,13 0-757 0 0,-1 0 1 0 0,1-1-1 0 0,0 1 1 0 0,0 0-1 0 0,0 0 1 0 0,0 0-1 0 0,0-1 0 0 0,0 1 1 0 0,0 0-1 0 0,0 0 1 0 0,0-1-1 0 0,0 1 1 0 0,1 0-1 0 0,-1 0 1 0 0,1 0-1 0 0,0-2 0 0 0,1-2 3 0 0,0 0 0 0 0,1 0 0 0 0,-1 0 0 0 0,1 1 0 0 0,0-1 0 0 0,0 1 0 0 0,1 0-1 0 0,-1 0 1 0 0,1 0 0 0 0,0 0 0 0 0,0 0 0 0 0,0 1 0 0 0,1 0 0 0 0,5-4-1 0 0,-8 6 44 0 0,1-1-1 0 0,-1 1 1 0 0,1 0-1 0 0,-1 0 0 0 0,1 0 1 0 0,-1 0-1 0 0,1 0 1 0 0,0 0-1 0 0,-1 1 0 0 0,1 0 1 0 0,0-1-1 0 0,0 1 1 0 0,-1 0-1 0 0,1 0 0 0 0,0 0 1 0 0,0 1-1 0 0,-1-1 1 0 0,1 0-1 0 0,0 1 0 0 0,-1 0 1 0 0,1 0-1 0 0,0 0 1 0 0,-1 0-1 0 0,1 0 0 0 0,-1 0 1 0 0,0 1-1 0 0,1-1 0 0 0,-1 1 1 0 0,3 2-1 0 0,-4-2 39 0 0,0-1 0 0 0,0 1 0 0 0,0-1 0 0 0,0 1 0 0 0,0-1-1 0 0,0 1 1 0 0,-1 0 0 0 0,1-1 0 0 0,0 1 0 0 0,-1 0 0 0 0,1 0-1 0 0,-1 0 1 0 0,0-1 0 0 0,0 1 0 0 0,0 0 0 0 0,0 0 0 0 0,0 0 0 0 0,0 0-1 0 0,0-1 1 0 0,-1 1 0 0 0,1 0 0 0 0,0 0 0 0 0,-1-1 0 0 0,0 1-1 0 0,1 0 1 0 0,-1 0 0 0 0,0-1 0 0 0,0 1 0 0 0,0-1 0 0 0,0 1 0 0 0,0-1-1 0 0,0 1 1 0 0,-2 1 0 0 0,0 1 17 0 0,-1 0 0 0 0,1-1 0 0 0,-1 1 0 0 0,0 0 1 0 0,0-1-1 0 0,0 0 0 0 0,-1 0 0 0 0,1 0 0 0 0,-1-1 0 0 0,-7 4 0 0 0,-17 1 13 0 0,27-7-59 0 0,1 1 1 0 0,-1-1 0 0 0,1 0-1 0 0,-1 0 1 0 0,0 0 0 0 0,1 0 0 0 0,-1 0-1 0 0,1 0 1 0 0,-1 0 0 0 0,1 0-1 0 0,-1-1 1 0 0,0 1 0 0 0,1-1 0 0 0,-1 1-1 0 0,1-1 1 0 0,-3-1 0 0 0,10 4-3 0 0,-1 0 0 0 0,0-1 0 0 0,1 0 0 0 0,-1 0 0 0 0,9 0 0 0 0,-6 0-18 0 0,6 0-568 0 0,0 0 1 0 0,0-1-1 0 0,20-2 0 0 0,-24 1-1066 0 0,0-1 1 0 0,0 0 0 0 0,-1-1-1 0 0,1 0 1 0 0,14-7 0 0 0,0-2-4532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5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9 10250 0 0,'-30'-8'7176'0'0,"0"7"-3348"0"0,29 2-3762 0 0,-1-1 0 0 0,1 1 0 0 0,-1-1 0 0 0,1 1 1 0 0,0-1-1 0 0,-1 1 0 0 0,1 0 0 0 0,0 0 0 0 0,-1 0 1 0 0,1 0-1 0 0,0 0 0 0 0,0 0 0 0 0,0 0 0 0 0,0 0 0 0 0,0 0 1 0 0,0 0-1 0 0,0 1 0 0 0,0-1 0 0 0,0 0 0 0 0,0 1 1 0 0,1-1-1 0 0,-1 1 0 0 0,1-1 0 0 0,-1 1 0 0 0,1-1 0 0 0,-1 1 1 0 0,1-1-1 0 0,0 1 0 0 0,0-1 0 0 0,0 1 0 0 0,0-1 0 0 0,0 1 1 0 0,0-1-1 0 0,0 1 0 0 0,1-1 0 0 0,0 3 0 0 0,0 3-58 0 0,1 0 0 0 0,0 0-1 0 0,0 0 1 0 0,0 0-1 0 0,1-1 1 0 0,0 0 0 0 0,1 1-1 0 0,-1-1 1 0 0,1 0-1 0 0,1 0 1 0 0,8 9-1 0 0,-12-14-18 0 0,0 1 0 0 0,1 0-1 0 0,-1-1 1 0 0,1 1 0 0 0,0-1-1 0 0,-1 1 1 0 0,1-1 0 0 0,0 0-1 0 0,0 0 1 0 0,0 0-1 0 0,0 0 1 0 0,0 0 0 0 0,0 0-1 0 0,0 0 1 0 0,1-1 0 0 0,-1 1-1 0 0,0-1 1 0 0,0 1 0 0 0,0-1-1 0 0,1 0 1 0 0,-1 0-1 0 0,0 0 1 0 0,0 0 0 0 0,1 0-1 0 0,-1-1 1 0 0,0 1 0 0 0,0-1-1 0 0,0 1 1 0 0,0-1 0 0 0,1 0-1 0 0,-1 0 1 0 0,0 0 0 0 0,0 0-1 0 0,-1 0 1 0 0,1-1-1 0 0,0 1 1 0 0,0 0 0 0 0,-1-1-1 0 0,1 1 1 0 0,2-4 0 0 0,-3 4-18 0 0,1-1 0 0 0,-1 1 0 0 0,0 0 0 0 0,0-1 0 0 0,0 1 0 0 0,0-1 0 0 0,0 1 0 0 0,0-1 0 0 0,0 1 0 0 0,-1-1 0 0 0,1 0 0 0 0,-1 1 0 0 0,1-1 1 0 0,-1 0-1 0 0,1 0 0 0 0,-1 0 0 0 0,0 1 0 0 0,0-1 0 0 0,0 0 0 0 0,0 0 0 0 0,0 1 0 0 0,0-1 0 0 0,-1 0 0 0 0,1 0 0 0 0,-1 1 0 0 0,1-1 0 0 0,-1 0 0 0 0,1 1 0 0 0,-1-1 1 0 0,0 0-1 0 0,0 1 0 0 0,0-1 0 0 0,0 1 0 0 0,0-1 0 0 0,0 1 0 0 0,0 0 0 0 0,-2-2 0 0 0,0 0-230 0 0,-1 1 0 0 0,1-1 0 0 0,0 1-1 0 0,-1 0 1 0 0,1 0 0 0 0,-1 0 0 0 0,1 0 0 0 0,-1 1-1 0 0,0 0 1 0 0,0 0 0 0 0,0 0 0 0 0,0 0 0 0 0,0 0 0 0 0,0 1-1 0 0,-7-1 1 0 0,4 2 105 0 0,-1-1-1 0 0,1 1 0 0 0,0 1 1 0 0,0-1-1 0 0,0 1 0 0 0,0 0 1 0 0,0 1-1 0 0,1 0 1 0 0,-1 0-1 0 0,0 0 0 0 0,1 1 1 0 0,0 0-1 0 0,-7 6 0 0 0,10-8 267 0 0,1 1 0 0 0,-1 0 0 0 0,0 0 0 0 0,1 1 0 0 0,0-1 0 0 0,0 0 0 0 0,0 1-1 0 0,0-1 1 0 0,0 1 0 0 0,1 0 0 0 0,0 0 0 0 0,0-1 0 0 0,0 1 0 0 0,0 0 0 0 0,0 0 0 0 0,1 0-1 0 0,-1 0 1 0 0,1 0 0 0 0,0 0 0 0 0,1 0 0 0 0,-1 0 0 0 0,1 0 0 0 0,-1 0 0 0 0,1 0-1 0 0,2 5 1 0 0,-1-4-6 0 0,0 1 0 0 0,1-1-1 0 0,0 1 1 0 0,-1-1-1 0 0,2 0 1 0 0,-1 0-1 0 0,0 0 1 0 0,1-1 0 0 0,0 1-1 0 0,0-1 1 0 0,0 0-1 0 0,1 0 1 0 0,0 0 0 0 0,-1-1-1 0 0,1 0 1 0 0,0 0-1 0 0,1 0 1 0 0,-1 0-1 0 0,0-1 1 0 0,1 0 0 0 0,0 0-1 0 0,-1 0 1 0 0,1-1-1 0 0,0 0 1 0 0,0 0 0 0 0,0 0-1 0 0,0-1 1 0 0,-1 0-1 0 0,12-1 1 0 0,23-8-4346 0 0,-3-12-4616 0 0,-31 16 3568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5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8930 0 0,'-5'7'1884'0'0,"0"0"-1"0"0,0 0 1 0 0,1 0-1 0 0,-5 12 1 0 0,6-11-997 0 0,0-1 0 0 0,1 1 0 0 0,0 0 0 0 0,0 0 0 0 0,0 9 0 0 0,1-13-785 0 0,1 1 0 0 0,-1-1 0 0 0,2 1-1 0 0,-1-1 1 0 0,0 1 0 0 0,1-1 0 0 0,0 1-1 0 0,0-1 1 0 0,0 1 0 0 0,0-1 0 0 0,1 1-1 0 0,0-1 1 0 0,0 0 0 0 0,0 0 0 0 0,0 0 0 0 0,1 0-1 0 0,-1-1 1 0 0,1 1 0 0 0,0 0 0 0 0,0-1-1 0 0,1 0 1 0 0,4 4 0 0 0,-5-5-158 0 0,1 0-1 0 0,-1-1 1 0 0,0 0 0 0 0,0 1 0 0 0,1-1-1 0 0,-1-1 1 0 0,1 1 0 0 0,-1 0 0 0 0,1-1 0 0 0,-1 0-1 0 0,1 0 1 0 0,-1 0 0 0 0,1 0 0 0 0,-1 0-1 0 0,6-2 1 0 0,56-15-5786 0 0,-49 12 1858 0 0,6-2-4211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8594 0 0,'11'-4'8049'0'0,"19"3"-4804"0"0,-13 1-2213 0 0,-1-4-493 0 0,-13 2-479 0 0,1 1-1 0 0,-1 0 0 0 0,0 0 0 0 0,1 0 0 0 0,-1 1 1 0 0,1-1-1 0 0,-1 1 0 0 0,1 0 0 0 0,5 0 0 0 0,-11 3-25 0 0,0 0 0 0 0,0 0 0 0 0,0-1 0 0 0,0 1 0 0 0,-1-1 0 0 0,0 1 0 0 0,1-1 0 0 0,-6 3 0 0 0,6-3-18 0 0,-2 1 13 0 0,-1 1 0 0 0,1 0 0 0 0,0 1 0 0 0,1-1 0 0 0,-1 1 1 0 0,1-1-1 0 0,0 1 0 0 0,0 0 0 0 0,0 0 0 0 0,-3 11 0 0 0,5-15-25 0 0,1 1-1 0 0,-1 0 1 0 0,1 0 0 0 0,-1-1-1 0 0,1 1 1 0 0,0 0-1 0 0,0 0 1 0 0,0 0 0 0 0,0-1-1 0 0,0 1 1 0 0,0 0 0 0 0,0 0-1 0 0,1 0 1 0 0,-1-1-1 0 0,1 1 1 0 0,-1 0 0 0 0,1 0-1 0 0,0-1 1 0 0,0 1-1 0 0,-1 0 1 0 0,1-1 0 0 0,0 1-1 0 0,0-1 1 0 0,1 1 0 0 0,-1-1-1 0 0,0 0 1 0 0,0 0-1 0 0,1 1 1 0 0,-1-1 0 0 0,1 0-1 0 0,-1 0 1 0 0,1 0 0 0 0,-1 0-1 0 0,1 0 1 0 0,0-1-1 0 0,-1 1 1 0 0,1 0 0 0 0,2 0-1 0 0,-1-1 56 0 0,-1 0-1 0 0,1 0 1 0 0,-1 0 0 0 0,1 0-1 0 0,-1 0 1 0 0,1 0-1 0 0,-1 0 1 0 0,1-1 0 0 0,-1 0-1 0 0,1 1 1 0 0,-1-1 0 0 0,1 0-1 0 0,-1 0 1 0 0,0 0-1 0 0,0 0 1 0 0,1-1 0 0 0,-1 1-1 0 0,0-1 1 0 0,0 1-1 0 0,0-1 1 0 0,-1 0 0 0 0,1 0-1 0 0,0 1 1 0 0,-1-1-1 0 0,1 0 1 0 0,-1-1 0 0 0,1 1-1 0 0,0-3 1 0 0,0 3-6 0 0,-1 0 0 0 0,0 0 0 0 0,0 0-1 0 0,0 0 1 0 0,0 0 0 0 0,0 0 0 0 0,0-1 0 0 0,0 1 0 0 0,-1 0 0 0 0,1 0 0 0 0,-1-1 0 0 0,0 1 0 0 0,1 0-1 0 0,-1-1 1 0 0,0 1 0 0 0,-1 0 0 0 0,1-1 0 0 0,0 1 0 0 0,-1 0 0 0 0,1-1 0 0 0,-1 1 0 0 0,1 0-1 0 0,-1 0 1 0 0,0 0 0 0 0,0-1 0 0 0,0 1 0 0 0,-1 0 0 0 0,1 0 0 0 0,0 0 0 0 0,-4-3 0 0 0,-16-5-5649 0 0,10 9 1271 0 0,11 1 4261 0 0,0 0-1 0 0,0 0 1 0 0,0 0-1 0 0,0 0 1 0 0,-1 0-1 0 0,1 0 0 0 0,0 1 1 0 0,0-1-1 0 0,0 0 1 0 0,0 0-1 0 0,0 0 1 0 0,0 0-1 0 0,0 1 0 0 0,0-1 1 0 0,0 0-1 0 0,-1 0 1 0 0,1 0-1 0 0,0 0 0 0 0,0 1 1 0 0,0-1-1 0 0,0 0 1 0 0,0 0-1 0 0,0 0 1 0 0,0 1-1 0 0,0-1 0 0 0,0 0 1 0 0,0 0-1 0 0,0 0 1 0 0,0 0-1 0 0,1 1 1 0 0,-1-1-1 0 0,0 0 0 0 0,0 0 1 0 0,0 0-1 0 0,0 0 1 0 0,0 1-1 0 0,0-1 0 0 0,0 0 1 0 0,0 0-1 0 0,1 0 1 0 0,-1 0-1 0 0,0 0 1 0 0,0 1-1 0 0,0-1 0 0 0,0 0 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27 12651 0 0,'-1'1'201'0'0,"1"0"1"0"0,0 0-1 0 0,0 0 1 0 0,0-1 0 0 0,0 1-1 0 0,0 0 1 0 0,0 0-1 0 0,0 0 1 0 0,0 0-1 0 0,0-1 1 0 0,0 1-1 0 0,0 0 1 0 0,0 0 0 0 0,1 0-1 0 0,-1 0 1 0 0,0-1-1 0 0,0 1 1 0 0,1 0-1 0 0,-1 0 1 0 0,1-1-1 0 0,-1 1 1 0 0,1 0 0 0 0,0 0-1 0 0,21 13 1055 0 0,-15-11-1194 0 0,1-1 0 0 0,0 0 0 0 0,0 0 1 0 0,9 0-1 0 0,-5-1 29 0 0,0-1 0 0 0,1 0 0 0 0,-1-1 0 0 0,24-4 0 0 0,-33 5-79 0 0,0-1 1 0 0,0 0 0 0 0,0 1 0 0 0,0-1-1 0 0,0 0 1 0 0,0 0 0 0 0,0-1 0 0 0,-1 1 0 0 0,1-1-1 0 0,0 1 1 0 0,-1-1 0 0 0,1 0 0 0 0,-1 0-1 0 0,0 0 1 0 0,1 0 0 0 0,-1 0 0 0 0,0-1-1 0 0,0 1 1 0 0,-1-1 0 0 0,1 1 0 0 0,0-1 0 0 0,-1 0-1 0 0,1 1 1 0 0,-1-1 0 0 0,1-3 0 0 0,-2 5-22 0 0,0 1 0 0 0,0-1 1 0 0,1 1-1 0 0,-1-1 0 0 0,0 1 1 0 0,0-1-1 0 0,0 1 0 0 0,0-1 1 0 0,0 0-1 0 0,0 1 0 0 0,-1-1 1 0 0,1 1-1 0 0,0-1 0 0 0,0 1 1 0 0,0-1-1 0 0,0 1 0 0 0,-1-1 1 0 0,1 1-1 0 0,0-1 0 0 0,0 1 1 0 0,-1 0-1 0 0,1-1 0 0 0,0 1 1 0 0,-1-1-1 0 0,1 1 0 0 0,0 0 1 0 0,-1-1-1 0 0,1 1 0 0 0,-1 0 1 0 0,1-1-1 0 0,-1 1 0 0 0,-19-1-596 0 0,-20 13-398 0 0,12 0 844 0 0,-41 26 1 0 0,61-33 238 0 0,0 0 0 0 0,1 0 0 0 0,0 1 0 0 0,0 0 0 0 0,0 0 0 0 0,1 1 1 0 0,0-1-1 0 0,0 1 0 0 0,-9 16 0 0 0,14-21-15 0 0,0 1-1 0 0,0-1 1 0 0,0 1-1 0 0,0-1 1 0 0,1 1 0 0 0,-1 0-1 0 0,1 0 1 0 0,0-1 0 0 0,-1 1-1 0 0,1 0 1 0 0,1 0-1 0 0,-1-1 1 0 0,0 1 0 0 0,1 0-1 0 0,-1-1 1 0 0,3 6 0 0 0,-1-2 13 0 0,0-1 1 0 0,1 1 0 0 0,0-1 0 0 0,0 0 0 0 0,1 0 0 0 0,0 0 0 0 0,6 6-1 0 0,0-1-18 0 0,0-1 0 0 0,1 0 0 0 0,1-1 0 0 0,-1 0 0 0 0,1 0 0 0 0,14 5-1 0 0,-22-11-136 0 0,1 0 0 0 0,-1 0-1 0 0,1-1 1 0 0,-1 0 0 0 0,1 0 0 0 0,0 0-1 0 0,-1 0 1 0 0,1-1 0 0 0,0 0-1 0 0,-1 0 1 0 0,1 0 0 0 0,0 0-1 0 0,0-1 1 0 0,-1 0 0 0 0,1 0 0 0 0,0 0-1 0 0,6-3 1 0 0,-6 1-543 0 0,1 0 1 0 0,0 0-1 0 0,-1-1 1 0 0,0 1-1 0 0,1-1 0 0 0,-2-1 1 0 0,1 1-1 0 0,0-1 1 0 0,-1 0-1 0 0,0 0 1 0 0,0 0-1 0 0,4-8 0 0 0,6-13-5577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6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14315 0 0,'-12'83'5993'0'0,"4"3"-3898"0"0,7-55-2066 0 0,1-1 0 0 0,1 1-1 0 0,9 46 1 0 0,-4-53-1089 0 0,-2-23 15 0 0,0-15 572 0 0,-3 5 424 0 0,0 0 0 0 0,1-1 1 0 0,0 1-1 0 0,1 0 0 0 0,0 1 0 0 0,0-1 0 0 0,9-14 0 0 0,-11 20 46 0 0,1 1 0 0 0,0-1 0 0 0,0 1 0 0 0,0 0 0 0 0,0 0-1 0 0,1 0 1 0 0,-1 0 0 0 0,0 0 0 0 0,1 0 0 0 0,-1 1 0 0 0,1-1 0 0 0,0 1-1 0 0,-1-1 1 0 0,1 1 0 0 0,0 0 0 0 0,0 0 0 0 0,0 1 0 0 0,0-1 0 0 0,0 0 0 0 0,0 1-1 0 0,0 0 1 0 0,0 0 0 0 0,0 0 0 0 0,0 0 0 0 0,0 0 0 0 0,0 1 0 0 0,5 1-1 0 0,29 9-303 0 0,-5 0-2243 0 0,0-7-4701 0 0,-19-6 1747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15131 0 0,'-2'5'789'0'0,"-1"0"-1"0"0,1 0 1 0 0,1 1-1 0 0,-1-1 1 0 0,1 1-1 0 0,-1 6 1 0 0,1-3-260 0 0,0 0 1 0 0,1 0-1 0 0,1 17 1 0 0,-1-21-491 0 0,1 1 1 0 0,0 0 0 0 0,0 0-1 0 0,0-1 1 0 0,1 1-1 0 0,0-1 1 0 0,0 1 0 0 0,0-1-1 0 0,1 0 1 0 0,0 0-1 0 0,0 0 1 0 0,0 0 0 0 0,1 0-1 0 0,-1-1 1 0 0,5 5-1 0 0,-6-8-42 0 0,-1 0-1 0 0,0 0 1 0 0,1 0-1 0 0,-1 0 0 0 0,0-1 1 0 0,1 1-1 0 0,-1 0 0 0 0,1-1 1 0 0,-1 1-1 0 0,1-1 1 0 0,0 1-1 0 0,-1-1 0 0 0,1 0 1 0 0,0 0-1 0 0,-1 1 1 0 0,1-1-1 0 0,0-1 0 0 0,-1 1 1 0 0,1 0-1 0 0,-1 0 1 0 0,1 0-1 0 0,0-1 0 0 0,1 0 1 0 0,0 0 23 0 0,0-1 0 0 0,0 0 0 0 0,0 0 1 0 0,0 0-1 0 0,0 0 0 0 0,0 0 0 0 0,-1 0 0 0 0,1-1 1 0 0,-1 0-1 0 0,4-4 0 0 0,-3 3-11 0 0,0-1 0 0 0,0 1 0 0 0,0-1 0 0 0,-1 0 0 0 0,1 1-1 0 0,-1-1 1 0 0,0 0 0 0 0,-1 0 0 0 0,1 0 0 0 0,-1-1 0 0 0,0 1 0 0 0,-1 0 0 0 0,1 0 0 0 0,-1-11 0 0 0,0 14-88 0 0,-1 0 0 0 0,0 0 0 0 0,1 0 0 0 0,-1 0 0 0 0,0 0 0 0 0,0 0 0 0 0,0 0 0 0 0,0 0 1 0 0,0 1-1 0 0,0-1 0 0 0,-1 0 0 0 0,1 1 0 0 0,-1-1 0 0 0,1 1 0 0 0,-1 0 0 0 0,1-1 0 0 0,-1 1 0 0 0,0 0 1 0 0,0 0-1 0 0,-2-1 0 0 0,1 1-120 0 0,-1-1 1 0 0,0 1 0 0 0,1 0-1 0 0,-1 1 1 0 0,0-1 0 0 0,0 1-1 0 0,0 0 1 0 0,0 0 0 0 0,0 0-1 0 0,-4 1 1 0 0,-1 0-91 0 0,0 1 1 0 0,0 0 0 0 0,1 1-1 0 0,0-1 1 0 0,-1 2-1 0 0,1-1 1 0 0,0 1-1 0 0,-14 10 1 0 0,15-8 377 0 0,0 1 1 0 0,1 0-1 0 0,0 0 1 0 0,0 1-1 0 0,0 0 1 0 0,1 0-1 0 0,0 0 0 0 0,1 1 1 0 0,0-1-1 0 0,-6 18 1 0 0,9-21-9 0 0,0-1-1 0 0,0 1 1 0 0,0-1 0 0 0,0 1 0 0 0,1-1-1 0 0,0 1 1 0 0,0 0 0 0 0,0-1 0 0 0,1 1 0 0 0,-1-1-1 0 0,2 6 1 0 0,-1-8-59 0 0,0 1 0 0 0,0 0 1 0 0,0-1-1 0 0,1 0 0 0 0,-1 1 0 0 0,1-1 0 0 0,-1 0 0 0 0,1 1 1 0 0,0-1-1 0 0,0 0 0 0 0,0 0 0 0 0,0 0 0 0 0,0-1 1 0 0,0 1-1 0 0,1-1 0 0 0,-1 1 0 0 0,1-1 0 0 0,-1 0 0 0 0,5 2 1 0 0,0-1-8 0 0,1 0 1 0 0,-1-1 0 0 0,1 0-1 0 0,0-1 1 0 0,-1 1 0 0 0,1-2 0 0 0,0 1-1 0 0,-1-1 1 0 0,1 0 0 0 0,-1 0 0 0 0,1-1-1 0 0,13-5 1 0 0,21-3-2473 0 0,-1 7-3339 0 0,-41 3 5671 0 0,1 0-1 0 0,-1 0 0 0 0,1 0 1 0 0,0 0-1 0 0,-1 0 1 0 0,1 0-1 0 0,-1 0 1 0 0,1 0-1 0 0,-1 1 0 0 0,1-1 1 0 0,-1 0-1 0 0,1 0 1 0 0,-1 0-1 0 0,1 1 1 0 0,-1-1-1 0 0,1 0 1 0 0,-1 0-1 0 0,1 1 0 0 0,-1-1 1 0 0,1 0-1 0 0,-1 1 1 0 0,0-1-1 0 0,1 1 1 0 0,-1-1-1 0 0,0 1 0 0 0,1-1 1 0 0,-1 0-1 0 0,0 1 1 0 0,0-1-1 0 0,1 1 1 0 0,-1-1-1 0 0,0 1 0 0 0,0 0 1 0 0,0-1-1 0 0,0 1 1 0 0,1 0-1 0 0,-2 1 95 0 0,1-1 1 0 0,-1 1-1 0 0,1 0 0 0 0,-1 0 0 0 0,1 0 0 0 0,-1-1 0 0 0,0 1 0 0 0,0 0 1 0 0,0-1-1 0 0,-2 4 0 0 0,-33 31 3703 0 0,30-31-2827 0 0,0 0 1 0 0,0 1 0 0 0,0 0 0 0 0,1 0 0 0 0,0 1 0 0 0,0-1 0 0 0,-6 12 0 0 0,7-11-419 0 0,1 1 1 0 0,-1-1 0 0 0,1 1-1 0 0,1 0 1 0 0,-1 0 0 0 0,2 0 0 0 0,-3 11-1 0 0,29-64-203 0 0,-23 39-230 0 0,0 0 0 0 0,1 1 0 0 0,0-1 0 0 0,0 1 0 0 0,1 0 0 0 0,0 0 0 0 0,0 0 0 0 0,0 0 0 0 0,0 1-1 0 0,0 0 1 0 0,1 0 0 0 0,6-5 0 0 0,-9 8 15 0 0,0 0 1 0 0,0 0-1 0 0,0 0 0 0 0,0 1 0 0 0,0-1 1 0 0,1 0-1 0 0,-1 1 0 0 0,0-1 0 0 0,0 1 1 0 0,1 0-1 0 0,-1 0 0 0 0,0 0 0 0 0,0 0 1 0 0,1 0-1 0 0,-1 0 0 0 0,0 1 0 0 0,0-1 1 0 0,1 1-1 0 0,-1-1 0 0 0,0 1 0 0 0,0 0 1 0 0,0 0-1 0 0,0 0 0 0 0,0 0 0 0 0,0 0 0 0 0,0 1 1 0 0,0-1-1 0 0,0 0 0 0 0,-1 1 0 0 0,1-1 1 0 0,-1 1-1 0 0,1 0 0 0 0,-1 0 0 0 0,1 0 1 0 0,-1-1-1 0 0,1 4 0 0 0,0-3 27 0 0,0 1-1 0 0,0 0 0 0 0,0 0 1 0 0,0 0-1 0 0,-1 0 1 0 0,1 0-1 0 0,-1 0 1 0 0,0 1-1 0 0,0-1 1 0 0,0 0-1 0 0,0 1 0 0 0,-1-1 1 0 0,1 1-1 0 0,-1-1 1 0 0,0 1-1 0 0,0-1 1 0 0,0 0-1 0 0,0 1 1 0 0,-1-1-1 0 0,0 1 0 0 0,1-1 1 0 0,-1 0-1 0 0,0 1 1 0 0,-1-1-1 0 0,1 0 1 0 0,0 0-1 0 0,-1 0 0 0 0,0 0 1 0 0,0 0-1 0 0,0 0 1 0 0,0 0-1 0 0,0-1 1 0 0,-1 1-1 0 0,1-1 1 0 0,-1 0-1 0 0,1 1 0 0 0,-1-1 1 0 0,0 0-1 0 0,0-1 1 0 0,0 1-1 0 0,0 0 1 0 0,0-1-1 0 0,0 0 1 0 0,-1 0-1 0 0,1 0 0 0 0,-7 2 1 0 0,-4 1 81 0 0,23 1-187 0 0,22-1-177 0 0,-22-4-59 0 0,0-2 0 0 0,0 1 1 0 0,-1-1-1 0 0,1 0 0 0 0,-1-1 0 0 0,1 0 1 0 0,-1 0-1 0 0,0-1 0 0 0,0 0 0 0 0,14-9 1 0 0,-13 6-1300 0 0,1-1 0 0 0,-1 0 0 0 0,0 0 0 0 0,9-12 0 0 0,1-3-4779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8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15339 0 0,'9'4'6894'0'0,"40"12"-5777"0"0,-36-13-905 0 0,-7-2-151 0 0,0 0 0 0 0,0 0 0 0 0,0 0 1 0 0,0 1-1 0 0,0 0 0 0 0,0 0 1 0 0,-1 1-1 0 0,1 0 0 0 0,-1 0 1 0 0,0 0-1 0 0,8 6 0 0 0,-12-7-51 0 0,-1 0 0 0 0,1 0 0 0 0,0 0 0 0 0,0 0 0 0 0,-1 0 0 0 0,1 0 0 0 0,-1 1 0 0 0,0-1 0 0 0,0 0 0 0 0,0 0 0 0 0,0 0 0 0 0,0 0 0 0 0,0 1 0 0 0,0-1 0 0 0,-1 0 0 0 0,1 0-1 0 0,-1 0 1 0 0,1 0 0 0 0,-1 0 0 0 0,0 0 0 0 0,0 0 0 0 0,0 0 0 0 0,0 0 0 0 0,0 0 0 0 0,-1 0 0 0 0,1-1 0 0 0,-2 3 0 0 0,-2 2-190 0 0,1-1 1 0 0,-1 0-1 0 0,-1 1 0 0 0,1-2 1 0 0,-1 1-1 0 0,-11 6 0 0 0,17-10 139 0 0,-1-1 0 0 0,1 0 0 0 0,-1 0 0 0 0,1 0 0 0 0,-1 0 0 0 0,1 0 1 0 0,0 1-1 0 0,-1-1 0 0 0,1 0 0 0 0,-1 0 0 0 0,1 1 0 0 0,-1-1 0 0 0,1 0 0 0 0,0 1 0 0 0,-1-1 0 0 0,1 1 0 0 0,0-1 0 0 0,-1 0 0 0 0,1 1 0 0 0,0-1 0 0 0,-1 1 0 0 0,1-1 0 0 0,0 1 0 0 0,0-1 0 0 0,0 1 0 0 0,-1-1 0 0 0,1 1 0 0 0,0-1 0 0 0,0 1 0 0 0,0-1 0 0 0,0 1 0 0 0,0 0 0 0 0,16 5-414 0 0,-10-5 433 0 0,1-1 0 0 0,0 0 0 0 0,0 0 0 0 0,11-2 0 0 0,15-9-323 0 0,5-3-2159 0 0,-13 11-3545 0 0,-21 4 2824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12859 0 0,'-1'2'289'0'0,"1"-1"0"0"0,0 1 0 0 0,0 0 0 0 0,0-1 0 0 0,0 1 0 0 0,0 0 1 0 0,0-1-1 0 0,1 1 0 0 0,-1 0 0 0 0,0 0 0 0 0,1-1 0 0 0,-1 1 0 0 0,1-1 0 0 0,0 1 0 0 0,0-1 1 0 0,-1 1-1 0 0,1-1 0 0 0,0 1 0 0 0,0-1 0 0 0,0 1 0 0 0,1-1 0 0 0,1 2 0 0 0,-1-1-91 0 0,1-1 0 0 0,0 1 0 0 0,0-1 0 0 0,0 1 0 0 0,0-1 0 0 0,0 0 0 0 0,0 0 0 0 0,0 0 0 0 0,0-1 0 0 0,0 1 0 0 0,4-1 0 0 0,9 1-234 0 0,-1-1 1 0 0,0-1 0 0 0,28-6 0 0 0,-41 7 53 0 0,17-4-1014 0 0,-13 2 377 0 0,0 1 0 0 0,0-1 0 0 0,0 1 0 0 0,0 1 0 0 0,0-1 0 0 0,11 1 0 0 0,-18 0 761 0 0,-1 0 0 0 0,0 0 1 0 0,1 1-1 0 0,-1-1 0 0 0,0 0 1 0 0,1 1-1 0 0,-1-1 0 0 0,0 1 1 0 0,1-1-1 0 0,-1 1 0 0 0,1 0 1 0 0,-1-1-1 0 0,1 1 0 0 0,-1 0 1 0 0,1 0-1 0 0,0 0 0 0 0,-1 0 1 0 0,1 0-1 0 0,0 1 0 0 0,0-1 1 0 0,0 0-1 0 0,0 1 0 0 0,0-1 1 0 0,0 0-1 0 0,0 1 0 0 0,0-1 1 0 0,1 1-1 0 0,-2 2 0 0 0,0 2 228 0 0,-1 0 0 0 0,1 0 0 0 0,0 0-1 0 0,0 0 1 0 0,1 1 0 0 0,-1 7 0 0 0,1-2-81 0 0,0 0 0 0 0,1 0 1 0 0,2 17-1 0 0,9 2-2729 0 0,-10-29 1806 0 0,0-1 0 0 0,0 0 0 0 0,0 1 0 0 0,0-1 0 0 0,1 0 0 0 0,-1 1 0 0 0,0-1 0 0 0,1 0 0 0 0,-1 0 0 0 0,1 0 0 0 0,-1 0 0 0 0,1 0 0 0 0,-1-1 0 0 0,1 1 0 0 0,2 0 0 0 0,5 1-6270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14211 0 0,'-1'1'343'0'0,"0"0"1"0"0,0 1-1 0 0,0-1 1 0 0,0 0-1 0 0,1 0 0 0 0,-1 1 1 0 0,0-1-1 0 0,1 1 0 0 0,-1-1 1 0 0,1 0-1 0 0,0 1 1 0 0,-1-1-1 0 0,1 1 0 0 0,0-1 1 0 0,0 1-1 0 0,0-1 1 0 0,0 1-1 0 0,0-1 0 0 0,0 1 1 0 0,0-1-1 0 0,1 3 0 0 0,11 36 183 0 0,-9-29-71 0 0,54 136 464 0 0,-27-76-1111 0 0,-51-115-1252 0 0,10 24 1116 0 0,2 0-1 0 0,-11-31 1 0 0,18 46 329 0 0,1 0 0 0 0,0 0-1 0 0,0-1 1 0 0,0 1 0 0 0,0 0 0 0 0,1 0 0 0 0,0 0 0 0 0,0-1-1 0 0,0 1 1 0 0,1 0 0 0 0,0 0 0 0 0,0 0 0 0 0,0 0-1 0 0,1 0 1 0 0,-1 0 0 0 0,3-5 0 0 0,-2 7 22 0 0,0 1 0 0 0,0 0 1 0 0,1 0-1 0 0,-1-1 0 0 0,0 1 0 0 0,1 0 0 0 0,-1 1 1 0 0,1-1-1 0 0,-1 0 0 0 0,1 1 0 0 0,0-1 0 0 0,0 1 1 0 0,0 0-1 0 0,0 0 0 0 0,0 0 0 0 0,0 1 1 0 0,0-1-1 0 0,0 1 0 0 0,0-1 0 0 0,0 1 0 0 0,0 0 1 0 0,0 0-1 0 0,0 0 0 0 0,1 1 0 0 0,-1-1 1 0 0,0 1-1 0 0,4 1 0 0 0,-1-1 40 0 0,-1 1 0 0 0,1-1 1 0 0,-1 1-1 0 0,0 0 0 0 0,0 0 0 0 0,0 1 0 0 0,0-1 0 0 0,0 1 1 0 0,0 0-1 0 0,-1 1 0 0 0,1-1 0 0 0,-1 1 0 0 0,0 0 0 0 0,7 8 1 0 0,-10-9-38 0 0,0-1 0 0 0,0 1 0 0 0,0-1 0 0 0,-1 1 0 0 0,1 0 0 0 0,-1-1 0 0 0,1 1 0 0 0,-1-1 0 0 0,0 1 0 0 0,0 0 0 0 0,-1-1 0 0 0,1 1 0 0 0,0 0 0 0 0,-1-1 0 0 0,1 1-1 0 0,-1 0 1 0 0,0-1 0 0 0,0 1 0 0 0,0-1 0 0 0,0 0 0 0 0,-2 3 0 0 0,2-2-32 0 0,-1 0 0 0 0,1-1 0 0 0,-1 1 0 0 0,1-1 0 0 0,-1 0 0 0 0,0 0 0 0 0,0 1 0 0 0,0-1 0 0 0,0 0 0 0 0,-1-1 0 0 0,1 1 0 0 0,0 0 0 0 0,-1-1 0 0 0,1 1-1 0 0,-1-1 1 0 0,1 0 0 0 0,-5 2 0 0 0,5-3 7 0 0,0 1 1 0 0,0 0-1 0 0,1-1 0 0 0,-1 1 0 0 0,0 0 1 0 0,0 0-1 0 0,1 0 0 0 0,-1 0 0 0 0,1 0 0 0 0,-1 0 1 0 0,1 0-1 0 0,-1 1 0 0 0,1-1 0 0 0,-2 2 1 0 0,2-1-7 0 0,-1 0 1 0 0,1-1-1 0 0,-1 1 1 0 0,1-1 0 0 0,-1 0-1 0 0,0 1 1 0 0,1-1 0 0 0,-1 0-1 0 0,0 0 1 0 0,0 0 0 0 0,0 0-1 0 0,0-1 1 0 0,-2 2 0 0 0,3-2-7 0 0,1 0 1 0 0,-1 0 0 0 0,0 0 0 0 0,0 1 0 0 0,1-1 0 0 0,-1 0-1 0 0,0 0 1 0 0,1 1 0 0 0,-1-1 0 0 0,1 1 0 0 0,-1-1 0 0 0,1 1-1 0 0,-1-1 1 0 0,0 1 0 0 0,1-1 0 0 0,0 1 0 0 0,-1-1-1 0 0,1 1 1 0 0,-1-1 0 0 0,1 1 0 0 0,0 0 0 0 0,-1-1 0 0 0,1 1-1 0 0,0 0 1 0 0,0-1 0 0 0,-1 2 0 0 0,13 5 70 0 0,-11-7-59 0 0,-1 1 0 0 0,1 0 0 0 0,0-1 0 0 0,-1 1-1 0 0,1 0 1 0 0,0-1 0 0 0,0 1 0 0 0,0-1-1 0 0,0 0 1 0 0,-1 1 0 0 0,1-1 0 0 0,0 1-1 0 0,0-1 1 0 0,0 0 0 0 0,0 0 0 0 0,0 0 0 0 0,0 0-1 0 0,0 1 1 0 0,0-1 0 0 0,0 0 0 0 0,0 0-1 0 0,0-1 1 0 0,0 1 0 0 0,0 0 0 0 0,0 0-1 0 0,-1 0 1 0 0,1-1 0 0 0,0 1 0 0 0,0 0 0 0 0,0-1-1 0 0,0 1 1 0 0,0-1 0 0 0,1 0 0 0 0,58-37-228 0 0,-58 36 120 0 0,1 0 1 0 0,1 0-1 0 0,-1 1 1 0 0,0-1-1 0 0,0 1 1 0 0,1 0-1 0 0,-1 0 1 0 0,0 0-1 0 0,1 0 0 0 0,4 0 1 0 0,-4 1-591 0 0,-1-1 0 0 0,1 0 0 0 0,-1 0-1 0 0,1 0 1 0 0,-1 0 0 0 0,0 0 0 0 0,1 0 0 0 0,-1-1 0 0 0,0 0-1 0 0,4-3 1 0 0,-29 33-4785 0 0,20-25 6072 0 0,-1 1 0 0 0,1-1 0 0 0,-1 0 0 0 0,1 0-1 0 0,-1 0 1 0 0,0 0 0 0 0,0 0 0 0 0,0-1 0 0 0,-1 1 0 0 0,-3 1 0 0 0,4-2 62 0 0,-1 0-1 0 0,1 1 1 0 0,0-1 0 0 0,0 1 0 0 0,0-1-1 0 0,1 1 1 0 0,-1 0 0 0 0,0 0-1 0 0,1 0 1 0 0,0 0 0 0 0,-3 5-1 0 0,4-4-422 0 0,0 0-1 0 0,-1 1 0 0 0,2-1 0 0 0,-1 0 0 0 0,0 1 1 0 0,1-1-1 0 0,0 7 0 0 0,-4 24-374 0 0,9-37-52 0 0,0-1 0 0 0,0 1 0 0 0,0 1 0 0 0,0-1 1 0 0,0 0-1 0 0,0 1 0 0 0,0 0 0 0 0,0 1 0 0 0,0-1 1 0 0,1 1-1 0 0,-1 0 0 0 0,7 0 0 0 0,-7 2 189 0 0,0-2-1 0 0,0 1 0 0 0,0 0 0 0 0,0-1 0 0 0,0 0 1 0 0,0 0-1 0 0,5-2 0 0 0,11 1-280 0 0,-20 1 132 0 0,0-1-1 0 0,0 1 1 0 0,0 0-1 0 0,0 0 0 0 0,0 0 1 0 0,1 0-1 0 0,-1 0 1 0 0,0 0-1 0 0,0 0 1 0 0,0 0-1 0 0,0 1 0 0 0,0-1 1 0 0,0 0-1 0 0,0 1 1 0 0,0-1-1 0 0,0 1 1 0 0,0-1-1 0 0,-1 1 0 0 0,1-1 1 0 0,0 1-1 0 0,0-1 1 0 0,0 1-1 0 0,0 0 1 0 0,-1 0-1 0 0,1-1 0 0 0,0 1 1 0 0,-1 0-1 0 0,1 0 1 0 0,0 0-1 0 0,-1 0 1 0 0,1 1-1 0 0,-1 0-307 0 0,0 0 0 0 0,0 0 0 0 0,0 0 0 0 0,0 0 0 0 0,-1-1 0 0 0,1 1 0 0 0,0 0 0 0 0,-1 0 0 0 0,0-1 0 0 0,1 1 0 0 0,-1 0 0 0 0,0-1 0 0 0,0 1 0 0 0,0-1 0 0 0,0 1 0 0 0,0-1 0 0 0,0 0 0 0 0,-2 2 0 0 0,-6 9-3792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3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38 8714 0 0,'-2'0'607'0'0,"0"0"1"0"0,0 1-1 0 0,1 0 0 0 0,-1-1 1 0 0,0 1-1 0 0,1 0 1 0 0,-1 0-1 0 0,1 0 0 0 0,-1 0 1 0 0,1 0-1 0 0,-1 0 0 0 0,1 1 1 0 0,0-1-1 0 0,-1 0 1 0 0,0 4 1253 0 0,2-5-1812 0 0,0 0 0 0 0,1 0 0 0 0,-1 0 0 0 0,0 0 0 0 0,0 0 0 0 0,1 0 0 0 0,-1 0 0 0 0,0 0 0 0 0,0 0 0 0 0,1 0-1 0 0,-1 0 1 0 0,0 0 0 0 0,0 0 0 0 0,1 0 0 0 0,-1 0 0 0 0,0 0 0 0 0,0 0 0 0 0,1 0 0 0 0,-1 0 0 0 0,0-1 0 0 0,0 1 0 0 0,1 0 0 0 0,-1 0 0 0 0,0 0-1 0 0,0 0 1 0 0,0 0 0 0 0,1-1 0 0 0,-1 1 0 0 0,0 0 0 0 0,0 0 0 0 0,0 0 0 0 0,0-1 0 0 0,1 1 0 0 0,-1 0 0 0 0,0 0 0 0 0,0-1 0 0 0,0 1 0 0 0,0 0-1 0 0,0 0 1 0 0,0-1 0 0 0,0 1 0 0 0,0 0 0 0 0,0 0 0 0 0,0-1 0 0 0,0 1 0 0 0,0 0 0 0 0,0-1 0 0 0,0 1 0 0 0,0 0 0 0 0,0 0 0 0 0,0-1 0 0 0,0 1-1 0 0,5-28 469 0 0,-3 26-467 0 0,0 1 1 0 0,-1-1-1 0 0,1 1 1 0 0,0 0-1 0 0,0-1 1 0 0,0 1 0 0 0,0 0-1 0 0,0 0 1 0 0,0 0-1 0 0,0 1 1 0 0,0-1 0 0 0,0 0-1 0 0,1 1 1 0 0,-1 0-1 0 0,0-1 1 0 0,0 1-1 0 0,1 0 1 0 0,2 0 0 0 0,0-1 26 0 0,-1 0-52 0 0,0 1-1 0 0,0-1 0 0 0,0 1 0 0 0,0-1 0 0 0,0 1 0 0 0,-1 0 0 0 0,1 0 1 0 0,0 1-1 0 0,0-1 0 0 0,0 1 0 0 0,0 0 0 0 0,-1 0 0 0 0,1 0 0 0 0,0 1 1 0 0,-1-1-1 0 0,1 1 0 0 0,5 3 0 0 0,-4-1-165 0 0,-1 1 0 0 0,0-1-1 0 0,0 0 1 0 0,0 1 0 0 0,-1 0 0 0 0,0 0-1 0 0,0 0 1 0 0,0 0 0 0 0,0 1 0 0 0,3 10 0 0 0,-3-8-835 0 0,4 11-1890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4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35 8066 0 0,'0'-1'200'0'0,"-1"1"1"0"0,1-1 0 0 0,0 0 0 0 0,-1 1-1 0 0,1-1 1 0 0,-1 1 0 0 0,1-1-1 0 0,-1 0 1 0 0,0 1 0 0 0,1-1 0 0 0,-1 1-1 0 0,0 0 1 0 0,1-1 0 0 0,-1 1-1 0 0,0-1 1 0 0,1 1 0 0 0,-1 0 0 0 0,0 0-1 0 0,0-1 1 0 0,1 1 0 0 0,-1 0-1 0 0,0 0 1 0 0,0 0 0 0 0,0 0 0 0 0,1 0-1 0 0,-1 0 1 0 0,0 0 0 0 0,0 0-1 0 0,0 0 1 0 0,1 0 0 0 0,-1 1 0 0 0,0-1-1 0 0,0 0 1 0 0,1 0 0 0 0,-1 1-1 0 0,0-1 1 0 0,0 0 0 0 0,1 1 0 0 0,-1-1-1 0 0,1 1 1 0 0,-1-1 0 0 0,0 1-1 0 0,1-1 1 0 0,-1 1 0 0 0,1 0 0 0 0,-1-1-1 0 0,1 1 1 0 0,-1 0 0 0 0,1-1 0 0 0,0 1-1 0 0,-1 0 1 0 0,1 1 0 0 0,-2 0 69 0 0,1 0-1 0 0,0 1 1 0 0,0-1 0 0 0,0 1 0 0 0,1 0 0 0 0,-1-1-1 0 0,1 1 1 0 0,-1 0 0 0 0,1-1 0 0 0,0 1 0 0 0,0 0 0 0 0,0 0-1 0 0,0-1 1 0 0,1 1 0 0 0,0 3 0 0 0,1-2-261 0 0,0 1 1 0 0,0-1-1 0 0,0 1 0 0 0,1-1 1 0 0,-1 0-1 0 0,1 0 1 0 0,0 0-1 0 0,1 0 0 0 0,-1 0 1 0 0,1-1-1 0 0,-1 0 1 0 0,1 1-1 0 0,0-1 0 0 0,0-1 1 0 0,1 1-1 0 0,-1-1 1 0 0,0 1-1 0 0,1-1 0 0 0,0-1 1 0 0,7 3-1 0 0,-8-3-38 0 0,-1 0 1 0 0,0-1-1 0 0,1 0 1 0 0,-1 0-1 0 0,1 0 0 0 0,-1 0 1 0 0,1-1-1 0 0,-1 1 0 0 0,0-1 1 0 0,1 0-1 0 0,-1 0 0 0 0,0 0 1 0 0,0 0-1 0 0,0-1 0 0 0,0 1 1 0 0,0-1-1 0 0,0 0 0 0 0,0 0 1 0 0,0 0-1 0 0,-1 0 1 0 0,1 0-1 0 0,-1 0 0 0 0,1-1 1 0 0,-1 0-1 0 0,0 1 0 0 0,0-1 1 0 0,0 0-1 0 0,0 0 0 0 0,-1 0 1 0 0,3-5-1 0 0,-3 5-52 0 0,0 0 0 0 0,0 0 1 0 0,0 0-1 0 0,0 0 0 0 0,-1 0 0 0 0,1 0 0 0 0,-1 0 0 0 0,0 0 0 0 0,0 0 0 0 0,0 0 1 0 0,0 0-1 0 0,0 0 0 0 0,-1 0 0 0 0,1 0 0 0 0,-1 0 0 0 0,0 0 0 0 0,0 0 1 0 0,0 0-1 0 0,0 0 0 0 0,-1 0 0 0 0,1 1 0 0 0,-1-1 0 0 0,0 0 0 0 0,1 1 1 0 0,-1 0-1 0 0,0-1 0 0 0,-1 1 0 0 0,1 0 0 0 0,0 0 0 0 0,-1 0 0 0 0,1 0 1 0 0,-1 1-1 0 0,-4-4 0 0 0,4 4 151 0 0,0-1-1 0 0,1 1 1 0 0,-1 0 0 0 0,0-1 0 0 0,0 1-1 0 0,0 0 1 0 0,0 1 0 0 0,0-1 0 0 0,0 1-1 0 0,0-1 1 0 0,0 1 0 0 0,-1 0 0 0 0,1 0-1 0 0,0 0 1 0 0,0 0 0 0 0,0 1 0 0 0,0 0 0 0 0,0-1-1 0 0,0 1 1 0 0,0 0 0 0 0,0 0 0 0 0,0 0-1 0 0,0 1 1 0 0,1-1 0 0 0,-1 1 0 0 0,0 0-1 0 0,1-1 1 0 0,-1 1 0 0 0,1 0 0 0 0,0 0-1 0 0,0 1 1 0 0,0-1 0 0 0,-3 4 0 0 0,0 3-40 0 0,1 1 0 0 0,0-1 0 0 0,0 1 0 0 0,1 0 0 0 0,0-1 0 0 0,1 1-1 0 0,0 0 1 0 0,1 1 0 0 0,0-1 0 0 0,0 0 0 0 0,1 0 0 0 0,1 1 0 0 0,0-1 0 0 0,0 0 0 0 0,1 0 0 0 0,0 0 0 0 0,0 0 0 0 0,6 11 0 0 0,-7-18-495 0 0,0 0-1 0 0,1 0 1 0 0,-1 0-1 0 0,1 0 1 0 0,0 0 0 0 0,0-1-1 0 0,0 1 1 0 0,0-1-1 0 0,0 1 1 0 0,0-1 0 0 0,1 0-1 0 0,-1 0 1 0 0,1 0-1 0 0,0 0 1 0 0,0 0 0 0 0,-1-1-1 0 0,5 2 1 0 0,-6-3 78 0 0,1 1 0 0 0,0-1 0 0 0,0 0 0 0 0,0 0 1 0 0,0 0-1 0 0,-1 0 0 0 0,1 0 0 0 0,0-1 0 0 0,0 1 1 0 0,0 0-1 0 0,0-1 0 0 0,-1 1 0 0 0,1-1 0 0 0,0 0 1 0 0,2-1-1 0 0,20-16-945 0 0,26-34-392 0 0,-30 30 3075 0 0,2-1 5179 0 0,-22 23-6429 0 0,0 0 0 0 0,0 0 0 0 0,1-1 0 0 0,-1 1-1 0 0,0 0 1 0 0,0 0 0 0 0,0 0 0 0 0,0 0 0 0 0,0 0 0 0 0,1 0-1 0 0,-1 0 1 0 0,0 0 0 0 0,0 0 0 0 0,0 0 0 0 0,0 0 0 0 0,0 0-1 0 0,1 0 1 0 0,-1 0 0 0 0,0 0 0 0 0,2 2 1512 0 0,-2-2-1512 0 0,0 0 0 0 0,0 0 0 0 0,0 0 0 0 0,0 0-1 0 0,2 12 2151 0 0,-4 14-817 0 0,0-17-1361 0 0,-1-1-1 0 0,0 1 1 0 0,-1-1 0 0 0,0 0-1 0 0,0 0 1 0 0,-1 0-1 0 0,0 0 1 0 0,0-1-1 0 0,-1 0 1 0 0,0 0-1 0 0,-11 10 1 0 0,11-12-82 0 0,1 0 0 0 0,-1-1 0 0 0,-1 0 0 0 0,1 0 0 0 0,0 0 1 0 0,-1-1-1 0 0,0 1 0 0 0,0-2 0 0 0,0 1 0 0 0,0-1 0 0 0,0 0 0 0 0,-1-1 1 0 0,1 1-1 0 0,-12-1 0 0 0,87 1 936 0 0,42-1-2510 0 0,-38-10-7562 0 0,-51 4 2481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40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62 115 18764 0 0,'-3'7'547'0'0,"0"-1"0"0"0,0 0 0 0 0,0 1-1 0 0,1 0 1 0 0,0 0 0 0 0,-2 12 0 0 0,3-7-304 0 0,0 0 1 0 0,1 0-1 0 0,0 1 0 0 0,1-1 0 0 0,4 20 1 0 0,-3-27-211 0 0,-1-6-11 0 0,3-11-5 0 0,0-4-38 0 0,-4 16 20 0 0,0 0 0 0 0,0 0 0 0 0,0 0 0 0 0,0-1 0 0 0,0 1 0 0 0,0 0 0 0 0,0 0 0 0 0,0 0 0 0 0,0 0 0 0 0,0 0 0 0 0,0-1 0 0 0,0 1 0 0 0,0 0 0 0 0,0 0 0 0 0,0 0 0 0 0,0 0 0 0 0,0 0 0 0 0,0-1 0 0 0,1 1 0 0 0,-1 0 0 0 0,0 0 0 0 0,0 0 0 0 0,0 0 0 0 0,0 0 1 0 0,0 0-1 0 0,0 0 0 0 0,0 0 0 0 0,0-1 0 0 0,1 1 0 0 0,-1 0 0 0 0,0 0 0 0 0,0 0 0 0 0,0 0 0 0 0,0 0 0 0 0,0 0 0 0 0,1 0 0 0 0,-1 0 0 0 0,0 0 0 0 0,0 0 0 0 0,0 0 0 0 0,0 0 0 0 0,0 0 0 0 0,1 0 0 0 0,-1 0 0 0 0,0 0 0 0 0,0 0 0 0 0,0 0 0 0 0,0 0 0 0 0,0 0 0 0 0,0 0 0 0 0,1 0 0 0 0,-1 0 0 0 0,0 0 0 0 0,0 0 0 0 0,0 0 0 0 0,0 1 0 0 0,0-1 0 0 0,1 0 0 0 0,-1 1-23 0 0,1 0 0 0 0,-1 1-1 0 0,1-1 1 0 0,0 0 0 0 0,0 0 0 0 0,0 0 0 0 0,0 0-1 0 0,0 0 1 0 0,0 0 0 0 0,0 0 0 0 0,0 0 0 0 0,0-1-1 0 0,0 1 1 0 0,0 0 0 0 0,0-1 0 0 0,0 1-1 0 0,1 0 1 0 0,-1-1 0 0 0,0 0 0 0 0,1 1 0 0 0,-1-1-1 0 0,0 0 1 0 0,1 1 0 0 0,-1-1 0 0 0,0 0-1 0 0,1 0 1 0 0,-1 0 0 0 0,0 0 0 0 0,1-1 0 0 0,-1 1-1 0 0,0 0 1 0 0,1 0 0 0 0,-1-1 0 0 0,0 1 0 0 0,1-1-1 0 0,-1 1 1 0 0,0-1 0 0 0,0 0 0 0 0,0 1-1 0 0,1-1 1 0 0,-1 0 0 0 0,0 0 0 0 0,0 0 0 0 0,0 0-1 0 0,0 0 1 0 0,-1 0 0 0 0,1 0 0 0 0,0 0-1 0 0,1-2 1 0 0,1-2 9 0 0,0 1 0 0 0,0-2 0 0 0,0 1 0 0 0,0 0 0 0 0,-1-1 0 0 0,0 1 0 0 0,0-1 0 0 0,-1 1 0 0 0,0-1 0 0 0,1-7 0 0 0,-1 6 37 0 0,-1 1 1 0 0,-1-1 0 0 0,0 1-1 0 0,0-1 1 0 0,0 1-1 0 0,0 0 1 0 0,-1-1 0 0 0,0 1-1 0 0,0 0 1 0 0,-5-8 0 0 0,-2-2-153 0 0,-1 2 1 0 0,-16-20 0 0 0,20 26 42 0 0,4 6 70 0 0,-1-1-1 0 0,0 1 0 0 0,0-1 0 0 0,0 1 0 0 0,0 0 1 0 0,0 1-1 0 0,-1-1 0 0 0,1 0 0 0 0,0 1 0 0 0,-1 0 0 0 0,1 0 1 0 0,-1 0-1 0 0,0 0 0 0 0,-5 0 0 0 0,8 0-82 0 0,0 1 0 0 0,1 0 0 0 0,-1 0 0 0 0,0 0 0 0 0,0 0-1 0 0,0 0 1 0 0,0 0 0 0 0,0 0 0 0 0,0 1 0 0 0,0-1 0 0 0,1 0 0 0 0,-1 0 0 0 0,0 1-1 0 0,0-1 1 0 0,0 1 0 0 0,1-1 0 0 0,-1 0 0 0 0,0 1 0 0 0,0 0 0 0 0,1-1 0 0 0,-1 1 0 0 0,-1 1-1 0 0,2-1-228 0 0,0 0 0 0 0,-1 0 1 0 0,1 0-1 0 0,0 1 0 0 0,0-1 0 0 0,0 0 0 0 0,0 1 0 0 0,0-1 0 0 0,0 0 0 0 0,0 0 0 0 0,1 1 0 0 0,-1-1 0 0 0,0 0 0 0 0,1 0 0 0 0,-1 1 0 0 0,1-1 0 0 0,-1 0 0 0 0,1 0 0 0 0,-1 0 0 0 0,1 0 0 0 0,1 2 0 0 0,4 5-2826 0 0,2 0-2269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41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11234 0 0,'9'23'9669'0'0,"-8"6"-5779"0"0,-9 29-4096 0 0,4-37 811 0 0,-15 80-1815 0 0,14-78-2364 0 0,5-22 3239 0 0,0 0-1 0 0,0 0 1 0 0,0 0-1 0 0,-1 0 0 0 0,1-1 1 0 0,0 1-1 0 0,0 0 0 0 0,-1 0 1 0 0,1 0-1 0 0,0-1 1 0 0,-1 1-1 0 0,1 0 0 0 0,-1 0 1 0 0,1-1-1 0 0,-1 1 0 0 0,1 0 1 0 0,-1-1-1 0 0,1 1 1 0 0,-1-1-1 0 0,0 1 0 0 0,1-1 1 0 0,-1 1-1 0 0,0-1 1 0 0,1 1-1 0 0,-1-1 0 0 0,0 0 1 0 0,0 1-1 0 0,1-1 0 0 0,-1 0 1 0 0,0 1-1 0 0,0-1 1 0 0,0 0-1 0 0,0 0 0 0 0,1 0 1 0 0,-1 0-1 0 0,-1 0 0 0 0,2 0 305 0 0,-9 4-4863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1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5 7001 0 0,'0'0'477'0'0,"1"-1"0"0"0,0 1 0 0 0,0-1 0 0 0,-1 1 0 0 0,1-1 0 0 0,0 1-1 0 0,0 0 1 0 0,0-1 0 0 0,-1 1 0 0 0,1 0 0 0 0,0 0 0 0 0,0 0-1 0 0,0-1 1 0 0,0 1 0 0 0,0 0 0 0 0,0 0 0 0 0,0 0 0 0 0,-1 0-1 0 0,1 0 1 0 0,0 1 0 0 0,0-1 0 0 0,0 0 0 0 0,0 0 0 0 0,1 1-1 0 0,-1 0-157 0 0,-1 0-1 0 0,1 0 1 0 0,0 0-1 0 0,0-1 1 0 0,-1 1-1 0 0,1 0 1 0 0,-1 0-1 0 0,1 0 1 0 0,-1 1-1 0 0,1-1 1 0 0,-1 0-1 0 0,1 0 1 0 0,-1 0-1 0 0,0 0 1 0 0,0 0-1 0 0,1 2 1 0 0,-1 9-28 0 0,0-1 0 0 0,0 1 1 0 0,-3 14-1 0 0,1-7 253 0 0,2-18-530 0 0,0 1 1 0 0,0-1 0 0 0,1 1 0 0 0,-1-1-1 0 0,0 1 1 0 0,1-1 0 0 0,-1 0 0 0 0,1 1-1 0 0,-1-1 1 0 0,1 0 0 0 0,0 1 0 0 0,0-1-1 0 0,0 0 1 0 0,-1 0 0 0 0,1 0 0 0 0,0 0-1 0 0,0 0 1 0 0,1 0 0 0 0,-1 0 0 0 0,0 0-1 0 0,0 0 1 0 0,0 0 0 0 0,1 0 0 0 0,-1-1-1 0 0,0 1 1 0 0,1-1 0 0 0,-1 1 0 0 0,0-1-1 0 0,1 1 1 0 0,-1-1 0 0 0,1 0-1 0 0,-1 1 1 0 0,1-1 0 0 0,-1 0 0 0 0,3 0 0 0 0,-2 0-167 0 0,0 0 1 0 0,-1 0-1 0 0,1 0 1 0 0,0 0-1 0 0,0-1 1 0 0,0 1 0 0 0,0 0-1 0 0,0-1 1 0 0,-1 1-1 0 0,1-1 1 0 0,0 0-1 0 0,0 0 1 0 0,-1 1 0 0 0,1-1-1 0 0,-1 0 1 0 0,1 0-1 0 0,-1-1 1 0 0,1 1 0 0 0,-1 0-1 0 0,1 0 1 0 0,-1-1-1 0 0,0 1 1 0 0,0-1-1 0 0,0 1 1 0 0,0-1 0 0 0,0 1-1 0 0,1-3 1 0 0,-2 3-176 0 0,0 1 0 0 0,0-1 0 0 0,0 1 0 0 0,1-1 0 0 0,-1 1 0 0 0,0 0 0 0 0,0-1 0 0 0,-1 1 0 0 0,1-1 0 0 0,0 1 0 0 0,0-1 0 0 0,0 1 0 0 0,0-1 0 0 0,0 1 0 0 0,0-1 0 0 0,-1 1 0 0 0,1-1 0 0 0,0 1 0 0 0,0 0 0 0 0,-1-1 0 0 0,1 1 0 0 0,-4-3-3269 0 0,3 3 3269 0 0,1-1 0 0 0,0 1 0 0 0,-1 0 0 0 0,1 0 0 0 0,-2 0 0 0 0,-6-1-2618 0 0,-1 2-1182 0 0</inkml:trace>
  <inkml:trace contextRef="#ctx0" brushRef="#br0" timeOffset="1">45 157 9634 0 0,'-4'3'1003'0'0,"0"1"0"0"0,0 0 0 0 0,0 0 0 0 0,1 0 0 0 0,-1 0 0 0 0,1 0 0 0 0,0 1 0 0 0,0 0 0 0 0,1 0 0 0 0,-1 0 0 0 0,1 0 0 0 0,0 0 0 0 0,-1 7 0 0 0,2-10-879 0 0,1 1 1 0 0,0-1 0 0 0,0 1 0 0 0,0-1-1 0 0,0 1 1 0 0,1-1 0 0 0,-1 1 0 0 0,1-1 0 0 0,-1 0-1 0 0,1 1 1 0 0,0-1 0 0 0,0 0 0 0 0,0 1-1 0 0,0-1 1 0 0,0 0 0 0 0,1 0 0 0 0,-1 0 0 0 0,0 0-1 0 0,1 0 1 0 0,0 0 0 0 0,-1-1 0 0 0,1 1 0 0 0,0 0-1 0 0,0-1 1 0 0,0 1 0 0 0,0-1 0 0 0,0 0-1 0 0,0 0 1 0 0,1 0 0 0 0,-1 0 0 0 0,4 1 0 0 0,4 2-274 0 0,1-1 1 0 0,-1-1 0 0 0,0 1 0 0 0,1-2 0 0 0,-1 1-1 0 0,1-2 1 0 0,0 1 0 0 0,10-2 0 0 0,15-4-4239 0 0,-4-4-4866 0 0,-18 3 1431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4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 5225 0 0,'-19'8'3715'0'0,"12"-5"-2351"0"0,1 0-1 0 0,-1 0 1 0 0,0 0-1 0 0,0-1 1 0 0,0 0 0 0 0,-11 1-1 0 0,17-6-915 0 0,8-3-373 0 0,10-5-102 0 0,-10 8 29 0 0,0 1 0 0 0,0 1 1 0 0,0 0-1 0 0,0 0 0 0 0,0 0 0 0 0,11 0 0 0 0,-14 1 37 0 0,-1 0 1 0 0,0 0-1 0 0,1 1 1 0 0,-1-1-1 0 0,1 1 1 0 0,-1 0-1 0 0,0-1 1 0 0,1 1 0 0 0,-1 1-1 0 0,0-1 1 0 0,0 0-1 0 0,0 1 1 0 0,0 0-1 0 0,0 0 1 0 0,4 3-1 0 0,-6-4 16 0 0,-1 0-1 0 0,0 1 1 0 0,1-1-1 0 0,-1 0 1 0 0,0 0-1 0 0,0 1 0 0 0,1-1 1 0 0,-1 1-1 0 0,0-1 1 0 0,0 0-1 0 0,-1 1 1 0 0,1-1-1 0 0,0 0 1 0 0,0 1-1 0 0,-1-1 1 0 0,1 0-1 0 0,0 0 1 0 0,-1 1-1 0 0,0-1 0 0 0,1 0 1 0 0,-1 0-1 0 0,0 0 1 0 0,1 1-1 0 0,-1-1 1 0 0,0 0-1 0 0,0 0 1 0 0,-1 1-1 0 0,-27 29-62 0 0,27-30 7 0 0,1 0 0 0 0,-1 0 1 0 0,1 0-1 0 0,0 1 1 0 0,-1-1-1 0 0,1 1 1 0 0,0-1-1 0 0,0 1 1 0 0,0-1-1 0 0,0 1 1 0 0,0 0-1 0 0,0 0 0 0 0,0-1 1 0 0,0 1-1 0 0,1 0 1 0 0,-1 0-1 0 0,1 0 1 0 0,0 0-1 0 0,-1 0 1 0 0,1 0-1 0 0,0 0 1 0 0,0 0-1 0 0,0 2 0 0 0,1-3-3 0 0,0 1 0 0 0,0 0-1 0 0,0-1 1 0 0,0 1 0 0 0,0-1-1 0 0,1 1 1 0 0,-1-1-1 0 0,0 0 1 0 0,1 1 0 0 0,-1-1-1 0 0,1 0 1 0 0,-1 0-1 0 0,1 0 1 0 0,-1 0 0 0 0,1 0-1 0 0,0 0 1 0 0,0-1 0 0 0,0 1-1 0 0,-1-1 1 0 0,1 1-1 0 0,0-1 1 0 0,0 1 0 0 0,0-1-1 0 0,2 0 1 0 0,4 1-108 0 0,-1-1 0 0 0,0 0 1 0 0,0 0-1 0 0,0-1 0 0 0,0 0 1 0 0,1 0-1 0 0,-1 0 0 0 0,0-1 0 0 0,8-3 1 0 0,9-7-3112 0 0,-4-1-3632 0 0,-7 7 845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45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 11194 0 0,'-19'-6'8022'0'0,"34"16"-6236"0"0,-2-4-1557 0 0,38 20 204 0 0,-47-24-366 0 0,0 0-1 0 0,-1 1 0 0 0,1 0 1 0 0,-1 0-1 0 0,1 0 0 0 0,-1 0 1 0 0,0 0-1 0 0,0 1 0 0 0,5 7 0 0 0,-8-10-17 0 0,0 1 0 0 0,1 0 0 0 0,-1-1 0 0 0,0 1 0 0 0,0 0 0 0 0,0-1-1 0 0,0 1 1 0 0,0 0 0 0 0,0 0 0 0 0,-1-1 0 0 0,1 1 0 0 0,-1 0 0 0 0,1-1-1 0 0,-1 1 1 0 0,1-1 0 0 0,-1 1 0 0 0,0-1 0 0 0,0 1 0 0 0,0-1 0 0 0,0 1-1 0 0,0-1 1 0 0,0 0 0 0 0,0 1 0 0 0,0-1 0 0 0,-3 2 0 0 0,-35 30 61 0 0,36-31-110 0 0,-11 7-12 0 0,0 0 0 0 0,-1-1 0 0 0,-23 9 0 0 0,-3 2-388 0 0,41-19 382 0 0,0 0 1 0 0,-1 0 0 0 0,1 0 0 0 0,0 0 0 0 0,0 0-1 0 0,0 0 1 0 0,0 0 0 0 0,0 0 0 0 0,0 0 0 0 0,0 0-1 0 0,0 0 1 0 0,0 0 0 0 0,0 1 0 0 0,0-1 0 0 0,-1 0-1 0 0,1 0 1 0 0,0 0 0 0 0,0 0 0 0 0,0 0 0 0 0,0 0-1 0 0,0 0 1 0 0,0 0 0 0 0,0 0 0 0 0,0 1 0 0 0,0-1-1 0 0,0 0 1 0 0,0 0 0 0 0,0 0 0 0 0,0 0 0 0 0,0 0-1 0 0,0 0 1 0 0,0 0 0 0 0,0 1 0 0 0,0-1 0 0 0,0 0-1 0 0,0 0 1 0 0,0 0 0 0 0,0 0 0 0 0,0 0 0 0 0,0 0-1 0 0,0 0 1 0 0,0 0 0 0 0,0 0 0 0 0,1 1 0 0 0,-1-1-1 0 0,0 0 1 0 0,0 0 0 0 0,0 0 0 0 0,0 0 0 0 0,0 0-1 0 0,0 0 1 0 0,0 0 0 0 0,0 0 0 0 0,0 0 0 0 0,1 0-1 0 0,9 6-328 0 0,14 3 397 0 0,-22-9-71 0 0,10 4 39 0 0,-1-1 40 0 0,-1 1 0 0 0,1 0-1 0 0,-1 0 1 0 0,17 11 0 0 0,-25-14 13 0 0,0 0 0 0 0,0 1 0 0 0,0-1 0 0 0,-1 1 0 0 0,1-1 0 0 0,-1 1 0 0 0,1-1 0 0 0,-1 1 0 0 0,1 0 0 0 0,-1 0 0 0 0,0 0 0 0 0,0 0 0 0 0,0 0 0 0 0,0 0 0 0 0,0 0 0 0 0,-1 0 0 0 0,1 0 0 0 0,-1 0 0 0 0,1 0 0 0 0,-1 0 0 0 0,0 1-1 0 0,0-1 1 0 0,1 0 0 0 0,-2 0 0 0 0,1 0 0 0 0,0 1 0 0 0,0-1 0 0 0,-1 0 0 0 0,1 0 0 0 0,-2 3 0 0 0,-2 6 169 0 0,0-1-1 0 0,-1 0 1 0 0,0 0-1 0 0,-9 13 1 0 0,12-19-307 0 0,-1-1 0 0 0,1 1 0 0 0,-1-1 0 0 0,0 0 1 0 0,0 0-1 0 0,0 0 0 0 0,0 0 0 0 0,0-1 0 0 0,-1 1 1 0 0,1-1-1 0 0,-1 0 0 0 0,0 0 0 0 0,0 0 0 0 0,1 0 0 0 0,-6 1 1 0 0,9-3-90 0 0,-1 0 0 0 0,1 0 0 0 0,0 0 0 0 0,-1 0-1 0 0,1 0 1 0 0,0 0 0 0 0,-1 0 0 0 0,1 0 0 0 0,-1 0 0 0 0,1 0 0 0 0,0 0 0 0 0,-1 0 0 0 0,1 0 0 0 0,0 0 0 0 0,-1 0 0 0 0,1 0 0 0 0,0 0 0 0 0,-1 0 0 0 0,1 0 0 0 0,0-1 0 0 0,-1 1 0 0 0,1 0 0 0 0,0 0 0 0 0,-1 0 0 0 0,1-1 0 0 0,0 1 0 0 0,-1 0 0 0 0,1 0 0 0 0,0-1 0 0 0,0 1 0 0 0,0 0 0 0 0,-1 0 0 0 0,1-1 0 0 0,0 1 0 0 0,0 0 0 0 0,0-1 0 0 0,-1 1 0 0 0,1-1-1 0 0,5-13-9247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4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19 11963 0 0,'16'-18'11168'0'0,"-20"32"-9128"0"0,-38 87-185 0 0,6-19-2170 0 0,31-68-939 0 0,0 1 1 0 0,1-1-1 0 0,-3 27 1 0 0,14-50-3102 0 0,21-10 3560 0 0,-25 17 882 0 0,1 0 0 0 0,-1 0 1 0 0,1 1-1 0 0,-1-1 1 0 0,1 1-1 0 0,0 0 1 0 0,-1 0-1 0 0,1 0 0 0 0,0 1 1 0 0,0-1-1 0 0,-1 1 1 0 0,1 0-1 0 0,0 0 0 0 0,0 0 1 0 0,5 2-1 0 0,-4 0-71 0 0,-1 0 1 0 0,0 0-1 0 0,1 0 0 0 0,-1 1 0 0 0,0 0 0 0 0,-1 0 1 0 0,1 0-1 0 0,-1 0 0 0 0,1 1 0 0 0,-1-1 0 0 0,0 1 0 0 0,0 0 1 0 0,0 0-1 0 0,2 5 0 0 0,-1-3-1460 0 0,0 0-1 0 0,0 0 1 0 0,1-1 0 0 0,8 8-1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46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15755 0 0,'6'13'5411'0'0,"-4"14"-4470"0"0,-2-16-358 0 0,3 57 54 0 0,-3-32 18 0 0,7 45-1 0 0,7-27-3042 0 0,-11-46 1106 0 0,0-1-1 0 0,1 0 1 0 0,0 0 0 0 0,9 12 0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46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13235 0 0,'-1'4'8090'0'0,"2"-7"-7490"0"0,0-1-312 0 0,1 1-152 0 0,0-1-88 0 0,0 1-32 0 0,0 0-120 0 0,1 1-224 0 0,1 0-392 0 0,-1-1-1177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5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30 7642 0 0,'0'-1'358'0'0,"0"-1"-1"0"0,0 1 1 0 0,-1 0 0 0 0,1-1 0 0 0,0 1 0 0 0,-1-1 0 0 0,1 1 0 0 0,-1 0 0 0 0,1-1 0 0 0,-1 1-1 0 0,0 0 1 0 0,0-1 0 0 0,0 1 0 0 0,1 0 0 0 0,-1 0 0 0 0,0 0 0 0 0,0 0 0 0 0,0 0 0 0 0,-1 0 0 0 0,1 0-1 0 0,0 0 1 0 0,0 0 0 0 0,0 1 0 0 0,-2-2 0 0 0,1 3-148 0 0,0-1 1 0 0,1 1-1 0 0,-1-1 0 0 0,1 1 0 0 0,-1 0 0 0 0,1-1 1 0 0,0 1-1 0 0,-1 0 0 0 0,1 0 0 0 0,0 0 1 0 0,0 0-1 0 0,-1 0 0 0 0,1 0 0 0 0,0 0 1 0 0,0 1-1 0 0,0-1 0 0 0,0 0 0 0 0,0 1 1 0 0,1-1-1 0 0,-1 1 0 0 0,0-1 0 0 0,0 3 1 0 0,-7 11-67 0 0,1 0 1 0 0,1 1 0 0 0,0 0-1 0 0,1 0 1 0 0,0 0 0 0 0,2 0 0 0 0,0 1-1 0 0,1-1 1 0 0,0 1 0 0 0,2 28 0 0 0,1-31-167 0 0,1 1 0 0 0,1-1 1 0 0,0 1-1 0 0,1-1 0 0 0,0 0 1 0 0,1 0-1 0 0,1 0 1 0 0,0-1-1 0 0,1 0 0 0 0,0 0 1 0 0,1-1-1 0 0,13 16 1 0 0,-5-9-1291 0 0,30 29 1 0 0,-41-44 546 0 0,0 1 0 0 0,0-1 0 0 0,0-1-1 0 0,0 1 1 0 0,1-1 0 0 0,-1 0 0 0 0,1 0-1 0 0,0 0 1 0 0,0-1 0 0 0,0 0 0 0 0,11 3-1 0 0,-6-7-2408 0 0,3 0-1485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5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 14011 0 0,'-1'0'146'0'0,"1"0"0"0"0,0-1 0 0 0,0 1 0 0 0,0 0 0 0 0,-1 0 0 0 0,1 0 0 0 0,0 0-1 0 0,0 0 1 0 0,0 0 0 0 0,-1 0 0 0 0,1 0 0 0 0,0 0 0 0 0,0 0 0 0 0,-1-1 0 0 0,1 1 0 0 0,0 0 0 0 0,0 0 0 0 0,-1 0 0 0 0,1 0 0 0 0,0 0 0 0 0,0 1 0 0 0,0-1 0 0 0,-1 0-1 0 0,1 0 1 0 0,0 0 0 0 0,0 0 0 0 0,-1 0 0 0 0,1 0 0 0 0,0 0 0 0 0,0 0 0 0 0,0 0 0 0 0,-1 1 0 0 0,1-1 0 0 0,0 0 146 0 0,0 0-146 0 0,0 0 0 0 0,0 1 0 0 0,-1-1-1 0 0,1 0 1 0 0,0 0 0 0 0,0 0 0 0 0,0 1 0 0 0,0-1 0 0 0,0 0 0 0 0,0 0 0 0 0,0 1 0 0 0,-8 19 1723 0 0,1 22-1549 0 0,3-1-436 0 0,3-1 0 0 0,1 0 1 0 0,1 0-1 0 0,3 0 0 0 0,9 45 0 0 0,-1-49-1844 0 0,-12-35 1674 0 0,1 1 0 0 0,-1-1 0 0 0,1 0 0 0 0,-1 1 0 0 0,1-1 1 0 0,0 0-1 0 0,-1 1 0 0 0,1-1 0 0 0,0 0 0 0 0,0 0 0 0 0,0 0 0 0 0,0 0 0 0 0,0 0 0 0 0,0 0 0 0 0,0 0 0 0 0,0 0 0 0 0,1 0 0 0 0,-1-1 0 0 0,0 1 0 0 0,0 0 1 0 0,1-1-1 0 0,1 1 0 0 0,-2-1 38 0 0,0 0 0 0 0,0-1 0 0 0,0 1 0 0 0,-1 0 1 0 0,1-1-1 0 0,0 1 0 0 0,0-1 0 0 0,-1 1 0 0 0,1-1 1 0 0,0 1-1 0 0,0-1 0 0 0,-1 1 0 0 0,1-1 0 0 0,-1 0 1 0 0,1 1-1 0 0,-1-1 0 0 0,1 0 0 0 0,-1 0 0 0 0,1 1 1 0 0,-1-1-1 0 0,1 0 0 0 0,-1 0 0 0 0,0 0 0 0 0,1-1 1 0 0,-1 1 47 0 0,5-11-4042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58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50 7706 0 0,'2'-6'1145'0'0,"-1"3"-688"0"0,-1 1 1 0 0,1-1 0 0 0,0 0-1 0 0,-1 0 1 0 0,1 0 0 0 0,-1 0-1 0 0,0 0 1 0 0,0 0 0 0 0,0 0-1 0 0,0 0 1 0 0,-1 0 0 0 0,1 0-1 0 0,-2-3 1 0 0,2 6-335 0 0,-1 1-1 0 0,1-1 1 0 0,-1 0-1 0 0,1 0 1 0 0,-1 0 0 0 0,1 0-1 0 0,-1 1 1 0 0,1-1-1 0 0,-1 0 1 0 0,1 0 0 0 0,-1 1-1 0 0,1-1 1 0 0,-1 0-1 0 0,1 1 1 0 0,-1-1 0 0 0,1 1-1 0 0,0-1 1 0 0,-1 1-1 0 0,1-1 1 0 0,0 0 0 0 0,-1 1-1 0 0,1-1 1 0 0,0 1-1 0 0,0 0 1 0 0,0-1 0 0 0,-1 1-1 0 0,1-1 1 0 0,0 2-1 0 0,-7 16 737 0 0,2 2-489 0 0,1 1-1 0 0,1-1 1 0 0,1 1-1 0 0,0 0 1 0 0,2 29-1 0 0,0-43-361 0 0,1 1-1 0 0,0-1 1 0 0,0 0-1 0 0,0 1 1 0 0,1-1-1 0 0,0 0 1 0 0,1 0-1 0 0,-1 0 1 0 0,1 0-1 0 0,1-1 0 0 0,-1 1 1 0 0,1-1-1 0 0,0 0 1 0 0,1 0-1 0 0,-1 0 1 0 0,1-1-1 0 0,1 1 1 0 0,8 6-1 0 0,-13-11 7 0 0,1 0-1 0 0,0 1 0 0 0,-1-2 1 0 0,1 1-1 0 0,0 0 1 0 0,0 0-1 0 0,0 0 0 0 0,0-1 1 0 0,0 1-1 0 0,0-1 0 0 0,0 0 1 0 0,0 0-1 0 0,0 1 0 0 0,0-1 1 0 0,0 0-1 0 0,0-1 1 0 0,0 1-1 0 0,0 0 0 0 0,4-1 1 0 0,-3-1 10 0 0,1 0 1 0 0,-1 1-1 0 0,1-1 1 0 0,-1 0-1 0 0,1 0 1 0 0,-1-1-1 0 0,0 1 1 0 0,0-1-1 0 0,4-5 1 0 0,2-2-52 0 0,-1 0-1 0 0,-1-1 1 0 0,0 0 0 0 0,0-1 0 0 0,5-13 0 0 0,-7 13-516 0 0,-1 1 1 0 0,0 0-1 0 0,0-1 0 0 0,-2 0 1 0 0,4-23-1 0 0,-6 32 137 0 0,1 0-1 0 0,-1 0 1 0 0,0 0 0 0 0,0-1-1 0 0,-1 1 1 0 0,1 0 0 0 0,-1 0-1 0 0,1 0 1 0 0,-1 0-1 0 0,0 0 1 0 0,0 0 0 0 0,0 0-1 0 0,-1 0 1 0 0,1 1 0 0 0,0-1-1 0 0,-1 0 1 0 0,0 1 0 0 0,0-1-1 0 0,0 1 1 0 0,0-1 0 0 0,0 1-1 0 0,0 0 1 0 0,-1 0-1 0 0,1 0 1 0 0,-1 0 0 0 0,1 1-1 0 0,-4-2 1 0 0,-10-2-4260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59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6945 0 0,'1'2'479'0'0,"0"0"0"0"0,0 0 0 0 0,0 0-1 0 0,1 0 1 0 0,-1-1 0 0 0,1 1 0 0 0,-1 0-1 0 0,1-1 1 0 0,-1 1 0 0 0,1-1 0 0 0,0 0-1 0 0,0 0 1 0 0,0 1 0 0 0,0-1 0 0 0,0 0-1 0 0,0-1 1 0 0,3 2 0 0 0,-1-1-56 0 0,1 0 1 0 0,-1 0-1 0 0,1-1 1 0 0,-1 0-1 0 0,1 0 0 0 0,-1 0 1 0 0,1 0-1 0 0,5-2 1 0 0,8-2-1005 0 0,0-1 0 0 0,-1-1 1 0 0,23-10-1 0 0,-30 12-419 0 0,-4 1-667 0 0,0 0-1 0 0,-1 0 0 0 0,1 0 1 0 0,-1 0-1 0 0,6-6 0 0 0,-1 1-2577 0 0</inkml:trace>
  <inkml:trace contextRef="#ctx0" brushRef="#br0" timeOffset="1">273 0 11298 0 0,'-4'40'5938'0'0,"1"-26"-5675"0"0,1-1-1 0 0,1 1 0 0 0,0 0 1 0 0,1 0-1 0 0,1-1 0 0 0,0 1 1 0 0,0 0-1 0 0,6 20 1 0 0,-7-33-275 0 0,1 0 1 0 0,-1 0-1 0 0,1 0 1 0 0,-1 0 0 0 0,1 0-1 0 0,0-1 1 0 0,-1 1 0 0 0,1 0-1 0 0,0 0 1 0 0,-1 0 0 0 0,1-1-1 0 0,0 1 1 0 0,0 0 0 0 0,0-1-1 0 0,0 1 1 0 0,-1-1-1 0 0,1 1 1 0 0,0-1 0 0 0,0 0-1 0 0,0 1 1 0 0,0-1 0 0 0,0 0-1 0 0,2 1 1 0 0,0-1 92 0 0,0 0 0 0 0,0 0 1 0 0,0 0-1 0 0,0 0 0 0 0,-1 0 0 0 0,1-1 1 0 0,0 1-1 0 0,5-3 0 0 0,23-12-1324 0 0,-29 14 680 0 0,-1 0-1 0 0,1 0 1 0 0,0-1 0 0 0,-1 1 0 0 0,1-1-1 0 0,-1 0 1 0 0,1 1 0 0 0,-1-1 0 0 0,0 0 0 0 0,2-2-1 0 0,-2 0-2711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0:59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11346 0 0,'0'20'3468'0'0,"0"37"2702"0"0,1-48-5448 0 0,0 1 0 0 0,0-1 0 0 0,6 18 0 0 0,-6-24-673 0 0,0 0 0 0 0,0 0 0 0 0,0 0 0 0 0,1 0-1 0 0,-1 0 1 0 0,1 0 0 0 0,0 0 0 0 0,0-1 0 0 0,0 1 0 0 0,0-1 0 0 0,0 1-1 0 0,1-1 1 0 0,-1 0 0 0 0,1 0 0 0 0,-1 0 0 0 0,1 0 0 0 0,0 0 0 0 0,0-1-1 0 0,0 1 1 0 0,0-1 0 0 0,0 0 0 0 0,0 1 0 0 0,0-2 0 0 0,0 1 0 0 0,0 0-1 0 0,1-1 1 0 0,-1 1 0 0 0,0-1 0 0 0,1 0 0 0 0,4 0 0 0 0,-2-1-449 0 0,0 1 1 0 0,0-1-1 0 0,0-1 1 0 0,0 1 0 0 0,11-5-1 0 0,11-6-4577 0 0,-10 3-108 0 0,-3 4-2162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15643 0 0,'4'-2'1246'0'0,"0"0"-1"0"0,0 0 0 0 0,0 0 1 0 0,0 1-1 0 0,0-1 0 0 0,9 0 1 0 0,-10 1-867 0 0,1 1 0 0 0,0 0 1 0 0,0 0-1 0 0,0 0 0 0 0,0 0 0 0 0,-1 1 1 0 0,8 1-1 0 0,-9-2-331 0 0,0 1-1 0 0,0 0 1 0 0,0 0 0 0 0,0 0 0 0 0,0 0-1 0 0,0 0 1 0 0,0 0 0 0 0,0 0 0 0 0,0 1-1 0 0,-1-1 1 0 0,1 1 0 0 0,0-1-1 0 0,-1 1 1 0 0,0 0 0 0 0,1-1 0 0 0,-1 1-1 0 0,0 0 1 0 0,0 0 0 0 0,0 0 0 0 0,0 0-1 0 0,0 0 1 0 0,0 0 0 0 0,0 0-1 0 0,-1 0 1 0 0,1 1 0 0 0,-1-1 0 0 0,0 0-1 0 0,1 0 1 0 0,-1 0 0 0 0,0 1-1 0 0,-1 1 1 0 0,-10 71 236 0 0,3-34-2792 0 0,5 0-7164 0 0,4-34 4515 0 0,9 8-1887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16660 0 0,'-3'5'2456'0'0,"0"2"-720"0"0,0 3-439 0 0,-1 1-449 0 0,1 2-360 0 0,1-1-208 0 0,0 2-128 0 0,-1 0-64 0 0,2 0-216 0 0,1-3-336 0 0,1-1-552 0 0,2-1-745 0 0,1-3-1071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0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13427 0 0,'0'0'120'0'0,"-1"0"0"0"0,1 0 0 0 0,0 0 0 0 0,0 0 0 0 0,-1 0 0 0 0,1 0 0 0 0,0 0 0 0 0,-1 0 0 0 0,1 0 0 0 0,0 0 0 0 0,0 0 0 0 0,-1 0 0 0 0,1 0 0 0 0,0 0 0 0 0,0 0 0 0 0,-1 0 0 0 0,1 1 0 0 0,0-1 0 0 0,0 0 0 0 0,-1 0 0 0 0,1 0 0 0 0,0 1 0 0 0,0-1 0 0 0,0 0-1 0 0,-1 0 1 0 0,1 0 0 0 0,0 1 0 0 0,0-1 0 0 0,0 0 0 0 0,0 0 0 0 0,0 1 0 0 0,0-1 0 0 0,-1 0 0 0 0,1 1 0 0 0,0-1 0 0 0,0 0 0 0 0,0 0 0 0 0,0 1 0 0 0,0-1 0 0 0,0 0 0 0 0,0 0 0 0 0,0 1 0 0 0,0-1 0 0 0,11 14 1619 0 0,27 13-1842 0 0,-33-23 576 0 0,16 9-304 0 0,30 21 41 0 0,-48-31-160 0 0,-1-1 0 0 0,1 0 0 0 0,0 1 0 0 0,-1 0 0 0 0,1-1 0 0 0,-1 1 0 0 0,0 0 0 0 0,0 0-1 0 0,0 0 1 0 0,0 1 0 0 0,-1-1 0 0 0,3 7 0 0 0,-4-7-12 0 0,0-1-1 0 0,0 1 1 0 0,-1 0-1 0 0,1 0 1 0 0,0 0-1 0 0,-1-1 1 0 0,0 1-1 0 0,0 0 1 0 0,0 0-1 0 0,0-1 1 0 0,0 1-1 0 0,-1-1 1 0 0,1 1-1 0 0,-1-1 1 0 0,1 0-1 0 0,-1 1 1 0 0,0-1-1 0 0,-2 2 1 0 0,-42 39-167 0 0,37-35 85 0 0,7-6 19 0 0,-3 2 2 0 0,0-1 1 0 0,1 1-1 0 0,0 1 1 0 0,0-1-1 0 0,0 1 0 0 0,0-1 1 0 0,-4 9-1 0 0,8-12 30 0 0,-1 1-1 0 0,1-1 0 0 0,0 1 1 0 0,-1-1-1 0 0,1 1 0 0 0,0 0 1 0 0,0-1-1 0 0,0 1 0 0 0,0-1 1 0 0,1 1-1 0 0,-1-1 0 0 0,0 1 1 0 0,1-1-1 0 0,-1 1 0 0 0,1-1 1 0 0,-1 1-1 0 0,1-1 0 0 0,0 1 1 0 0,-1-1-1 0 0,1 1 0 0 0,0-1 1 0 0,0 0-1 0 0,0 0 0 0 0,0 0 1 0 0,0 1-1 0 0,0-1 0 0 0,1 0 1 0 0,-1 0-1 0 0,0 0 0 0 0,1-1 1 0 0,-1 1-1 0 0,0 0 0 0 0,3 0 1 0 0,0 2-70 0 0,0-1 1 0 0,1 0 0 0 0,-1 0-1 0 0,1 0 1 0 0,-1-1-1 0 0,1 1 1 0 0,0-1 0 0 0,0 0-1 0 0,0-1 1 0 0,0 1-1 0 0,-1-1 1 0 0,1 0 0 0 0,0 0-1 0 0,0 0 1 0 0,0-1-1 0 0,0 0 1 0 0,9-3 0 0 0,-4 1-1218 0 0,1 0 0 0 0,-1-2 1 0 0,-1 1-1 0 0,1-1 1 0 0,-1 0-1 0 0,1-1 1 0 0,8-8-1 0 0,2-2-4960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14771 0 0,'-2'2'384'0'0,"0"-1"0"0"0,0 1 0 0 0,0 0-1 0 0,0 0 1 0 0,1 0 0 0 0,-1 0 0 0 0,1 0 0 0 0,0 0-1 0 0,-1 1 1 0 0,1-1 0 0 0,0 1 0 0 0,-1 3-1 0 0,-5 38 1108 0 0,8-24-1408 0 0,1 0 1 0 0,4 24 0 0 0,-4-34-79 0 0,0 0 1 0 0,1 1 0 0 0,1-2-1 0 0,-1 1 1 0 0,2 0-1 0 0,7 14 1 0 0,-9-20-2 0 0,-1 0 1 0 0,1 0-1 0 0,0 0 1 0 0,0 0 0 0 0,0-1-1 0 0,1 1 1 0 0,-1-1 0 0 0,1 0-1 0 0,0 0 1 0 0,0 0 0 0 0,0 0-1 0 0,0-1 1 0 0,0 0-1 0 0,1 1 1 0 0,-1-2 0 0 0,7 3-1 0 0,-9-3 26 0 0,0-1 0 0 0,0 0 0 0 0,1 0 0 0 0,-1 0 0 0 0,0 0 0 0 0,0 0 1 0 0,0 0-1 0 0,0 0 0 0 0,0-1 0 0 0,0 1 0 0 0,0-1 0 0 0,0 0 0 0 0,0 1 0 0 0,-1-1 0 0 0,1 0 0 0 0,0 0 0 0 0,0 0 0 0 0,1-2 0 0 0,1 0 21 0 0,-1 0 0 0 0,0 0-1 0 0,0 0 1 0 0,0-1 0 0 0,0 1 0 0 0,-1-1 0 0 0,5-7-1 0 0,0-4-78 0 0,-1 0-1 0 0,-1 0 1 0 0,6-24-1 0 0,0-26-2057 0 0,-10 59 1166 0 0,-1 1 1 0 0,0-1-1 0 0,0 0 0 0 0,0 0 0 0 0,-1 1 1 0 0,0-1-1 0 0,0 1 0 0 0,-1-1 0 0 0,-2-7 0 0 0,-5-2-5461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8594 0 0,'2'4'578'0'0,"0"0"1"0"0,0 0-1 0 0,0 0 1 0 0,1 0-1 0 0,-1 0 0 0 0,1 0 1 0 0,0-1-1 0 0,0 1 1 0 0,0-1-1 0 0,0 0 1 0 0,1 0-1 0 0,5 4 1 0 0,-5-5-429 0 0,0-1 1 0 0,0 0-1 0 0,0 1 1 0 0,0-1-1 0 0,0 0 1 0 0,0-1-1 0 0,0 1 1 0 0,0-1 0 0 0,0 0-1 0 0,0 0 1 0 0,1 0-1 0 0,-1-1 1 0 0,0 1-1 0 0,5-2 1 0 0,0 0-133 0 0,0-1-1 0 0,-1 1 1 0 0,16-8 0 0 0,-12 4-1139 0 0,-1-1 0 0 0,1 0 0 0 0,-1 0 0 0 0,15-14 1 0 0,-17 13 213 0 0,-1-1 1 0 0,1 0 0 0 0,-1 0 0 0 0,-1-1 0 0 0,7-11 0 0 0,-10 15 980 0 0,-1-1 0 0 0,0 0-1 0 0,0 0 1 0 0,4-14 0 0 0,-7 21 116 0 0,1-1-1 0 0,-1 1 1 0 0,0 0 0 0 0,0-1 0 0 0,1 1-1 0 0,-1-1 1 0 0,0 1 0 0 0,0-1 0 0 0,0 1-1 0 0,0-1 1 0 0,0 1 0 0 0,0-1 0 0 0,1 1-1 0 0,-1-1 1 0 0,0 1 0 0 0,0-1 0 0 0,0 1-1 0 0,-1 0 1 0 0,1-1 0 0 0,0 1 0 0 0,0-1-1 0 0,0 1 1 0 0,0-1 0 0 0,0 1-1 0 0,-1-1 1 0 0,1 1 0 0 0,0-1 0 0 0,0 1-1 0 0,-1-1 1 0 0,-9 12 3013 0 0,-10 25-1085 0 0,16-26-1804 0 0,1 0-1 0 0,1 0 1 0 0,-1 0 0 0 0,1 1-1 0 0,1-1 1 0 0,0 14 0 0 0,0-19-267 0 0,1-1 1 0 0,0 0 0 0 0,1 0-1 0 0,-1 0 1 0 0,1 0 0 0 0,0 1 0 0 0,0-1-1 0 0,0 0 1 0 0,0 0 0 0 0,1 0-1 0 0,-1-1 1 0 0,1 1 0 0 0,0 0-1 0 0,1 0 1 0 0,-1-1 0 0 0,0 0 0 0 0,1 1-1 0 0,4 3 1 0 0,-5-6-65 0 0,1 0 0 0 0,-1 0 0 0 0,1 0 0 0 0,0 0 0 0 0,-1-1 0 0 0,1 1 0 0 0,-1-1 0 0 0,1 0 0 0 0,0 0 0 0 0,-1 0 0 0 0,1 0 0 0 0,0 0 0 0 0,-1 0 0 0 0,1-1 0 0 0,0 1 0 0 0,-1-1 0 0 0,1 0 0 0 0,-1 0 1 0 0,5-2-1 0 0,9-7-3478 0 0,-7-4-4583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1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13763 0 0,'-2'26'2417'0'0,"1"-5"-809"0"0,0 0 0 0 0,3 29 0 0 0,-2-46-1445 0 0,1 0 0 0 0,-1 0 0 0 0,1 0 0 0 0,0 0-1 0 0,0 0 1 0 0,1 0 0 0 0,-1 0 0 0 0,1 0 0 0 0,0 0 0 0 0,0-1 0 0 0,0 1 0 0 0,0-1 0 0 0,0 1 0 0 0,1-1 0 0 0,0 0 0 0 0,0 0 0 0 0,0 0 0 0 0,4 3 0 0 0,-4-4-228 0 0,1-1 0 0 0,0 1 1 0 0,-1-1-1 0 0,1 0 1 0 0,0 0-1 0 0,0 0 0 0 0,0 0 1 0 0,0 0-1 0 0,0-1 0 0 0,0 0 1 0 0,0 0-1 0 0,0 0 0 0 0,6-1 1 0 0,19-8-4237 0 0,-27 8 3519 0 0,0 0 0 0 0,0 0 0 0 0,0-1 0 0 0,-1 1 0 0 0,1 0 0 0 0,0-1 0 0 0,-1 1 0 0 0,1-1 0 0 0,-1 1 0 0 0,2-3 0 0 0,7-5-5381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12323 0 0,'28'4'5856'0'0,"-12"1"-5236"0"0,1 1 0 0 0,21 11 0 0 0,-34-15-521 0 0,1 1 0 0 0,-1-1 0 0 0,0 1-1 0 0,1 0 1 0 0,-1 0 0 0 0,0 0 0 0 0,-1 1 0 0 0,1 0 0 0 0,-1 0 0 0 0,1-1 0 0 0,-1 2 0 0 0,0-1-1 0 0,-1 0 1 0 0,1 1 0 0 0,-1-1 0 0 0,0 1 0 0 0,0 0 0 0 0,0 0 0 0 0,0 0 0 0 0,-1 0 0 0 0,1 6-1 0 0,-1 6 23 0 0,-1 0 0 0 0,0 0 0 0 0,-1 0 0 0 0,-1 0 0 0 0,-5 18 0 0 0,-3 43-1839 0 0,12-58-2110 0 0,-1-14-266 0 0,-1-11 219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2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12779 0 0,'-2'1'390'0'0,"1"0"1"0"0,-1 0 0 0 0,1 1 0 0 0,-1-1-1 0 0,1 0 1 0 0,0 1 0 0 0,-1-1 0 0 0,1 1-1 0 0,0 0 1 0 0,0-1 0 0 0,0 1-1 0 0,0 0 1 0 0,0 0 0 0 0,1-1 0 0 0,-1 1-1 0 0,0 2 1 0 0,-9 37 590 0 0,8-31-479 0 0,-3 10-187 0 0,-3 37-1 0 0,8-52-352 0 0,0 0 1 0 0,0 1-1 0 0,0-1 1 0 0,0 1-1 0 0,1-1 0 0 0,0 0 1 0 0,0 1-1 0 0,0-1 1 0 0,1 0-1 0 0,-1 0 1 0 0,1 0-1 0 0,4 6 1 0 0,-6-11 13 0 0,1 1 0 0 0,-1-1 0 0 0,1 1 0 0 0,0-1 1 0 0,-1 0-1 0 0,1 1 0 0 0,0-1 0 0 0,0 0 1 0 0,-1 1-1 0 0,1-1 0 0 0,0 0 0 0 0,0 0 1 0 0,-1 0-1 0 0,1 1 0 0 0,0-1 0 0 0,0 0 1 0 0,0 0-1 0 0,-1 0 0 0 0,1 0 0 0 0,0 0 1 0 0,0-1-1 0 0,0 1 0 0 0,-1 0 0 0 0,1 0 1 0 0,0-1-1 0 0,0 1 0 0 0,-1 0 0 0 0,1-1 1 0 0,0 1-1 0 0,1-1 0 0 0,27-17 63 0 0,-19 11-103 0 0,4-2-111 0 0,38-19-41 0 0,-18 18-3527 0 0,-28 8-1120 0 0,-12-1 1500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2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12235 0 0,'0'1'237'0'0,"-1"1"0"0"0,1 0 0 0 0,-1 0 0 0 0,1-1 1 0 0,0 1-1 0 0,0 0 0 0 0,0 0 0 0 0,0-1 1 0 0,0 1-1 0 0,0 0 0 0 0,1 0 0 0 0,-1-1 0 0 0,0 1 1 0 0,1 0-1 0 0,0 0 0 0 0,-1-1 0 0 0,1 1 0 0 0,0-1 1 0 0,0 1-1 0 0,0-1 0 0 0,0 1 0 0 0,0-1 1 0 0,0 1-1 0 0,1 0 0 0 0,1 0-56 0 0,0 0-1 0 0,0 0 1 0 0,0 0-1 0 0,0-1 1 0 0,0 1 0 0 0,1-1-1 0 0,-1 0 1 0 0,0 0-1 0 0,0 0 1 0 0,1-1 0 0 0,5 1-1 0 0,6 0-74 0 0,0-1 1 0 0,1-1-1 0 0,-1 0 0 0 0,25-6 0 0 0,-7-4-170 0 0,-32 11 3 0 0,0 0 1 0 0,0-1-1 0 0,0 1 1 0 0,1-1-1 0 0,-1 1 1 0 0,0-1-1 0 0,0 1 0 0 0,0-1 1 0 0,0 0-1 0 0,0 0 1 0 0,0 1-1 0 0,0-1 1 0 0,0 0-1 0 0,-1 0 1 0 0,1 0-1 0 0,0 0 1 0 0,0 0-1 0 0,-1 0 1 0 0,1 0-1 0 0,-1 0 1 0 0,1 0-1 0 0,-1-1 1 0 0,1 1-1 0 0,-1-1 0 0 0,0 1 15 0 0,0 0-1 0 0,-1 1 0 0 0,1-1 0 0 0,-1 0 0 0 0,1 1 0 0 0,-1-1 1 0 0,1 1-1 0 0,-1-1 0 0 0,1 1 0 0 0,-1-1 0 0 0,0 1 0 0 0,1-1 1 0 0,-1 1-1 0 0,0 0 0 0 0,1-1 0 0 0,-1 1 0 0 0,0 0 0 0 0,0-1 1 0 0,1 1-1 0 0,-1 0 0 0 0,0 0 0 0 0,0 0 0 0 0,1 0 0 0 0,-1 0 1 0 0,0 0-1 0 0,0 0 0 0 0,0 0 0 0 0,1 0 0 0 0,-1 0 0 0 0,0 0 1 0 0,0 0-1 0 0,1 1 0 0 0,-2-1 0 0 0,-27 7-293 0 0,21-4 401 0 0,0 0-1 0 0,0 1 0 0 0,1 0 1 0 0,-1 0-1 0 0,1 0 1 0 0,0 1-1 0 0,1 0 1 0 0,-1 1-1 0 0,1-1 1 0 0,0 1-1 0 0,0 0 1 0 0,0 1-1 0 0,1-1 1 0 0,-4 8-1 0 0,6-9 71 0 0,1-1 1 0 0,0 1-1 0 0,0 0 0 0 0,1-1 1 0 0,0 1-1 0 0,0 0 0 0 0,0 0 0 0 0,0 0 1 0 0,0 0-1 0 0,1 0 0 0 0,0 0 1 0 0,0-1-1 0 0,1 1 0 0 0,-1 0 1 0 0,1 0-1 0 0,0 0 0 0 0,1 0 1 0 0,-1 0-1 0 0,1-1 0 0 0,0 1 0 0 0,0-1 1 0 0,0 1-1 0 0,0-1 0 0 0,1 0 1 0 0,3 5-1 0 0,-3-6-113 0 0,-1 0 0 0 0,1 1 1 0 0,0-1-1 0 0,0 0 0 0 0,0-1 0 0 0,0 1 1 0 0,0-1-1 0 0,1 1 0 0 0,-1-1 0 0 0,1 0 1 0 0,0 0-1 0 0,0-1 0 0 0,-1 1 0 0 0,1-1 1 0 0,0 1-1 0 0,0-1 0 0 0,0-1 0 0 0,1 1 1 0 0,4 0-1 0 0,-7-1-162 0 0,1 0 1 0 0,0 0-1 0 0,0-1 0 0 0,0 1 1 0 0,0-1-1 0 0,0 0 0 0 0,0 0 1 0 0,-1 0-1 0 0,1 0 1 0 0,0 0-1 0 0,4-3 0 0 0,-4 2-302 0 0,-1 0 0 0 0,1 0-1 0 0,-1 0 1 0 0,0 0 0 0 0,0-1 0 0 0,0 1-1 0 0,0-1 1 0 0,0 1 0 0 0,-1-1 0 0 0,1 0-1 0 0,-1 1 1 0 0,2-6 0 0 0,3-4-3116 0 0,4 8-2477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3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9706 0 0,'0'0'133'0'0,"0"0"0"0"0,0 0 1 0 0,-1 0-1 0 0,1 0 0 0 0,0 0 0 0 0,0 0 0 0 0,0 0 0 0 0,-1 0 1 0 0,1 0-1 0 0,0 0 0 0 0,0 0 0 0 0,0 0 0 0 0,0 0 1 0 0,-1 0-1 0 0,1 0 0 0 0,-1 1 666 0 0,1-1-666 0 0,0 0 0 0 0,0 1 0 0 0,0-1 1 0 0,0 0-1 0 0,0 0 0 0 0,-1 0 0 0 0,1 1 0 0 0,0-1 1 0 0,0 0-1 0 0,0 0 0 0 0,0 0 0 0 0,0 0 0 0 0,0 1 0 0 0,0-1 1 0 0,0 0-1 0 0,0 0 0 0 0,0 1 0 0 0,0-1 0 0 0,0 0 0 0 0,0 0 1 0 0,0 0-1 0 0,0 1 0 0 0,0-1 0 0 0,0 0 0 0 0,0 0 1 0 0,0 0-1 0 0,1 0 0 0 0,-1 1 0 0 0,13 8 1759 0 0,18 4-1615 0 0,-16-8-470 0 0,1 0 0 0 0,-1-1 1 0 0,1-1-1 0 0,21 2 1 0 0,-29-5-1044 0 0,0 0 0 0 0,-1 0-1 0 0,1-1 1 0 0,0 0 0 0 0,-1 0 0 0 0,15-5 0 0 0,-5 0-4030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3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42 119 12939 0 0,'-5'7'768'0'0,"0"0"1"0"0,0 1-1 0 0,1 0 1 0 0,0 0-1 0 0,1 0 1 0 0,0 0-1 0 0,0 0 1 0 0,1 1-1 0 0,0-1 1 0 0,-2 18-1 0 0,3-22-702 0 0,1 0 0 0 0,0-1 0 0 0,0 1-1 0 0,0 0 1 0 0,0-1 0 0 0,0 1 0 0 0,1 0 0 0 0,0-1-1 0 0,0 1 1 0 0,0-1 0 0 0,0 1 0 0 0,0-1-1 0 0,1 1 1 0 0,-1-1 0 0 0,1 0 0 0 0,0 0-1 0 0,0 0 1 0 0,0 0 0 0 0,1 0 0 0 0,-1 0 0 0 0,1 0-1 0 0,0-1 1 0 0,-1 1 0 0 0,1-1 0 0 0,0 0-1 0 0,0 0 1 0 0,0 0 0 0 0,7 3 0 0 0,-9-5-50 0 0,0 0 0 0 0,0 0-1 0 0,-1 1 1 0 0,1-1 0 0 0,0 0 0 0 0,0 0 0 0 0,0 0 0 0 0,0 0 0 0 0,0 0 0 0 0,0 0 0 0 0,0 0 0 0 0,0 0 0 0 0,0 0 0 0 0,0 0 0 0 0,0-1 0 0 0,0 1 0 0 0,-1 0 0 0 0,1-1 0 0 0,0 1-1 0 0,0 0 1 0 0,0-1 0 0 0,0 1 0 0 0,-1-1 0 0 0,2-1 0 0 0,0 0 9 0 0,0 0 0 0 0,0 0 0 0 0,0 0 0 0 0,-1 0 0 0 0,1-1 0 0 0,-1 1 0 0 0,0-1 0 0 0,2-3 0 0 0,1-6 32 0 0,-1 1 0 0 0,4-23 0 0 0,-5 21-69 0 0,-1 0-1 0 0,0 0 1 0 0,-1 0-1 0 0,-1-16 1 0 0,0 26-123 0 0,1 0-1 0 0,0 0 1 0 0,0 0 0 0 0,-1 0-1 0 0,0 0 1 0 0,0 0 0 0 0,0 0-1 0 0,0 0 1 0 0,0 0 0 0 0,0 1-1 0 0,-1-1 1 0 0,1 0 0 0 0,-1 1-1 0 0,0-1 1 0 0,0 1-1 0 0,0 0 1 0 0,0 0 0 0 0,0-1-1 0 0,0 1 1 0 0,-1 0 0 0 0,1 1-1 0 0,-1-1 1 0 0,1 0 0 0 0,-4 0-1 0 0,5 1-52 0 0,1 1-1 0 0,-1 0 1 0 0,0-1-1 0 0,0 1 0 0 0,0 0 1 0 0,0 0-1 0 0,0 0 1 0 0,0 0-1 0 0,0 0 0 0 0,0 0 1 0 0,1 0-1 0 0,-1 0 1 0 0,0 0-1 0 0,0 1 1 0 0,0-1-1 0 0,0 0 0 0 0,0 0 1 0 0,0 1-1 0 0,1-1 1 0 0,-1 1-1 0 0,0-1 0 0 0,0 1 1 0 0,0 0-1 0 0,-8 12-6672 0 0</inkml:trace>
  <inkml:trace contextRef="#ctx0" brushRef="#br0" timeOffset="1">199 22 11026 0 0,'7'-21'7666'0'0,"-4"24"-5175"0"0,-1 11-1551 0 0,-1 41-834 0 0,-1-16 1076 0 0,7 48-1 0 0,7-26-4827 0 0,-9-49-21 0 0,0 1 0 0 0,13 22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1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8978 0 0,'-3'17'9385'0'0,"-3"4"-5103"0"0,-7 23-4087 0 0,13-42-206 0 0,0 1 0 0 0,-1 0-1 0 0,1-1 1 0 0,0 1 0 0 0,0 0-1 0 0,1-1 1 0 0,-1 1 0 0 0,0-1-1 0 0,1 1 1 0 0,0-1 0 0 0,-1 1-1 0 0,1-1 1 0 0,0 1 0 0 0,2 3-1 0 0,-2-5-9 0 0,0 0 0 0 0,0 0 1 0 0,1 0-1 0 0,-1 0 0 0 0,0 0 0 0 0,0 0 0 0 0,1 0 0 0 0,-1 0 0 0 0,1-1 0 0 0,-1 1 0 0 0,0 0 1 0 0,1-1-1 0 0,-1 1 0 0 0,1-1 0 0 0,0 1 0 0 0,-1-1 0 0 0,1 0 0 0 0,-1 0 0 0 0,1 0 1 0 0,-1 0-1 0 0,1 0 0 0 0,0 0 0 0 0,2-1 0 0 0,45-11-729 0 0,-24 5-3481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17 10330 0 0,'-8'-3'954'0'0,"5"1"-2521"0"0,8-10 11610 0 0,0 23-9397 0 0,-3-12-424 0 0,0 1 1 0 0,0-1 0 0 0,0 0-1 0 0,0 1 1 0 0,0 0 0 0 0,0-1 0 0 0,0 1-1 0 0,1 0 1 0 0,-1 0 0 0 0,0 0-1 0 0,0 0 1 0 0,0 1 0 0 0,0-1-1 0 0,3 1 1 0 0,47 7-465 0 0,-16 0 195 0 0,-7 0 33 0 0,41 4 0 0 0,-63-11-8 0 0,1-1-1 0 0,-1 1 1 0 0,1-1-1 0 0,-1-1 1 0 0,0 1 0 0 0,1-1-1 0 0,-1-1 1 0 0,0 1-1 0 0,1-1 1 0 0,11-6-1 0 0,-25 8-1270 0 0,0 0 0 0 0,0 0 0 0 0,0-1 0 0 0,-12-3 0 0 0,10 3 615 0 0,1 0 565 0 0,-109-14-345 0 0,102 14 702 0 0,0 0 0 0 0,-1 2-1 0 0,1 0 1 0 0,0 0 0 0 0,0 2 0 0 0,-15 3-1 0 0,25-5-140 0 0,1 0-1 0 0,-1 0 0 0 0,1 1 0 0 0,0-1 0 0 0,-1 1 1 0 0,1-1-1 0 0,0 1 0 0 0,0 0 0 0 0,0 0 1 0 0,0 1-1 0 0,1-1 0 0 0,-1 1 0 0 0,0-1 0 0 0,1 1 1 0 0,0 0-1 0 0,0 0 0 0 0,0 0 0 0 0,0 0 1 0 0,0 0-1 0 0,0 0 0 0 0,1 1 0 0 0,0-1 1 0 0,-1 0-1 0 0,1 1 0 0 0,0-1 0 0 0,1 1 0 0 0,-1 0 1 0 0,1-1-1 0 0,0 1 0 0 0,-1 0 0 0 0,2-1 1 0 0,-1 6-1 0 0,2-1-49 0 0,-1-1 1 0 0,1 0-1 0 0,0 0 1 0 0,0 0-1 0 0,1-1 1 0 0,0 1-1 0 0,0 0 1 0 0,1-1-1 0 0,-1 0 0 0 0,1 0 1 0 0,1 0-1 0 0,-1 0 1 0 0,1-1-1 0 0,0 0 1 0 0,8 7-1 0 0,0-3 26 0 0,-1 0 1 0 0,1-2-1 0 0,0 1 0 0 0,1-2 0 0 0,21 9 0 0 0,-27-13-210 0 0,1 0-1 0 0,-1 0 1 0 0,0 0 0 0 0,16 0-1 0 0,-19-2-226 0 0,-1 0-1 0 0,1 0 1 0 0,-1-1 0 0 0,0 1 0 0 0,1-1-1 0 0,-1 0 1 0 0,0-1 0 0 0,0 1-1 0 0,0-1 1 0 0,5-2 0 0 0,6-9-5785 0 0,-9 6-161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5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26 11811 0 0,'0'0'212'0'0,"0"0"1"0"0,-1 0-1 0 0,1 0 1 0 0,0 0-1 0 0,-1 0 1 0 0,1 0 0 0 0,0 0-1 0 0,-3-3 2339 0 0,3 3-2338 0 0,-1 0-1 0 0,1 0 1 0 0,0-1 0 0 0,0 1-1 0 0,0 0 1 0 0,0 0-1 0 0,0-1 1 0 0,0 1 0 0 0,-1 0-1 0 0,1-1 1 0 0,0 1-1 0 0,0 0 1 0 0,0-1 0 0 0,0 1-1 0 0,0 0 1 0 0,0-1-1 0 0,0 1 1 0 0,0 0 0 0 0,0 0-1 0 0,1-1 1 0 0,12-6 2166 0 0,21 0-2493 0 0,-34 7 142 0 0,12-1-407 0 0,0 0 1 0 0,0 1 0 0 0,0 0 0 0 0,1 1-1 0 0,12 3 1 0 0,31 9-9980 0 0,-45-10 4375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5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14971 0 0,'-17'44'5901'0'0,"-8"17"-3578"0"0,23-56-2530 0 0,-1 0 0 0 0,0 0 0 0 0,0 0-1 0 0,0 0 1 0 0,-1-1 0 0 0,0 0 0 0 0,0 0 0 0 0,-7 7 0 0 0,29-20-121 0 0,2 2-1 0 0,-1 0 0 0 0,1 0 1 0 0,29-4-1 0 0,-39 9-1411 0 0,0 1-1 0 0,1 0 0 0 0,19 0 0 0 0,-29 1 1671 0 0,-1 0-1 0 0,0 0 0 0 0,0 0 0 0 0,1 0 0 0 0,-1 0 1 0 0,0 0-1 0 0,0 0 0 0 0,0 0 0 0 0,1 0 0 0 0,-1 0 1 0 0,0 0-1 0 0,0 1 0 0 0,0-1 0 0 0,1 0 1 0 0,-1 0-1 0 0,0 0 0 0 0,0 0 0 0 0,0 0 0 0 0,1 0 1 0 0,-1 1-1 0 0,0-1 0 0 0,0 0 0 0 0,0 0 0 0 0,0 0 1 0 0,0 0-1 0 0,1 1 0 0 0,-1-1 0 0 0,0 0 0 0 0,0 0 1 0 0,0 0-1 0 0,0 1 0 0 0,0-1 0 0 0,0 0 0 0 0,0 0 1 0 0,0 0-1 0 0,0 1 0 0 0,0-1 0 0 0,0 0 1 0 0,0 0-1 0 0,0 0 0 0 0,0 1 0 0 0,0-1 0 0 0,0 0 1 0 0,0 0-1 0 0,0 1 0 0 0,0-1 0 0 0,-8 13-596 0 0,-13 9 1543 0 0,16-18-523 0 0,1 0 0 0 0,0 0-1 0 0,0 0 1 0 0,0 1-1 0 0,0 0 1 0 0,1-1-1 0 0,0 1 1 0 0,0 0-1 0 0,0 1 1 0 0,1-1 0 0 0,-1 0-1 0 0,1 1 1 0 0,-1 6-1 0 0,2-8-214 0 0,1-1 0 0 0,0 1 0 0 0,0 0 0 0 0,0 0 0 0 0,0 0 1 0 0,0 0-1 0 0,1 0 0 0 0,0 0 0 0 0,0 0 0 0 0,0 0 0 0 0,0-1 0 0 0,0 1 0 0 0,1 0 0 0 0,0-1 0 0 0,-1 1 0 0 0,1-1 0 0 0,1 0 0 0 0,-1 1 0 0 0,0-1 0 0 0,6 4 0 0 0,-8-5-100 0 0,1-1 0 0 0,1 0-1 0 0,-1 0 1 0 0,0 0 0 0 0,0 0-1 0 0,0 0 1 0 0,0 0 0 0 0,1-1-1 0 0,-1 1 1 0 0,1 0-1 0 0,-1-1 1 0 0,0 1 0 0 0,1-1-1 0 0,-1 1 1 0 0,1-1 0 0 0,-1 1-1 0 0,1-1 1 0 0,-1 0 0 0 0,1 0-1 0 0,-1 0 1 0 0,1 0 0 0 0,-1 0-1 0 0,1 0 1 0 0,2-1-1 0 0,-1 0-6 0 0,0-1-1 0 0,0 1 0 0 0,0-1 0 0 0,-1 1 1 0 0,1-1-1 0 0,-1 0 0 0 0,1 0 0 0 0,-1 0 0 0 0,0 0 1 0 0,0 0-1 0 0,4-5 0 0 0,-1 0 4 0 0,-1 0 1 0 0,1 0-1 0 0,-1-1 0 0 0,0 0 1 0 0,-1 1-1 0 0,0-1 0 0 0,0 0 0 0 0,3-13 1 0 0,-6 19-3 0 0,0 0 1 0 0,0 0 0 0 0,0 0-1 0 0,0 0 1 0 0,0 0-1 0 0,0 0 1 0 0,-1 0 0 0 0,1 0-1 0 0,-1 0 1 0 0,1 0 0 0 0,-1 0-1 0 0,0 0 1 0 0,1 0 0 0 0,-1 0-1 0 0,0 0 1 0 0,-1 0-1 0 0,1 0 1 0 0,0 1 0 0 0,0-1-1 0 0,-1 1 1 0 0,1-1 0 0 0,-1 1-1 0 0,1-1 1 0 0,-1 1-1 0 0,0 0 1 0 0,1-1 0 0 0,-1 1-1 0 0,0 0 1 0 0,0 0 0 0 0,0 1-1 0 0,-2-2 1 0 0,0 1 20 0 0,0 0 0 0 0,0 0 0 0 0,0 0 0 0 0,0 0 0 0 0,-1 1 0 0 0,1 0 1 0 0,0 0-1 0 0,0 0 0 0 0,0 0 0 0 0,-1 1 0 0 0,1 0 0 0 0,0-1 0 0 0,0 2 0 0 0,0-1 0 0 0,-5 2 0 0 0,9-3-95 0 0,-1 0 0 0 0,1 0-1 0 0,-1 1 1 0 0,1-1-1 0 0,-1 0 1 0 0,1 0-1 0 0,-1 0 1 0 0,1 1-1 0 0,-1-1 1 0 0,1 0 0 0 0,0 0-1 0 0,-1 1 1 0 0,1-1-1 0 0,-1 0 1 0 0,1 1-1 0 0,0-1 1 0 0,-1 1-1 0 0,1-1 1 0 0,0 0 0 0 0,0 1-1 0 0,-1-1 1 0 0,1 1-1 0 0,0-1 1 0 0,0 1-1 0 0,0-1 1 0 0,-1 1-1 0 0,1-1 1 0 0,0 1 0 0 0,0-1-1 0 0,0 1 1 0 0,0-1-1 0 0,0 1 1 0 0,0-1-1 0 0,0 1 1 0 0,0-1-1 0 0,0 1 1 0 0,0-1 0 0 0,0 1-1 0 0,1-1 1 0 0,-1 1-1 0 0,0-1 1 0 0,0 1-1 0 0,0-1 1 0 0,1 1-1 0 0,-1-1 1 0 0,0 0 0 0 0,0 1-1 0 0,1-1 1 0 0,0 1-1 0 0,0 1-838 0 0,1-1-1 0 0,0 1 1 0 0,-1-1-1 0 0,1 1 1 0 0,0-1-1 0 0,0 0 1 0 0,0 0-1 0 0,0 0 1 0 0,0 0-1 0 0,2 0 1 0 0,4 2-4360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5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13843 0 0,'22'1'6307'0'0,"46"-1"-5822"0"0,-23-1-354 0 0,-41 1-404 0 0,28 1-797 0 0,-32-1 883 0 0,1 0 1 0 0,0 0 0 0 0,-1 0-1 0 0,1 0 1 0 0,-1 0 0 0 0,1 0-1 0 0,0 0 1 0 0,-1 0 0 0 0,1 0 0 0 0,-1 1-1 0 0,1-1 1 0 0,-1 0 0 0 0,1 0-1 0 0,0 1 1 0 0,-1-1 0 0 0,1 0-1 0 0,-1 1 1 0 0,1-1 0 0 0,-1 0-1 0 0,1 1 1 0 0,-1-1 0 0 0,0 1-1 0 0,1-1 1 0 0,-1 0 0 0 0,1 1 0 0 0,-1-1-1 0 0,0 1 1 0 0,1 0 0 0 0,-1-1-1 0 0,0 1 1 0 0,0-1 0 0 0,1 1-1 0 0,-1-1 1 0 0,0 1 0 0 0,0 0-1 0 0,0-1 1 0 0,0 1 0 0 0,0-1-1 0 0,0 1 1 0 0,0 0 0 0 0,-8 6-4432 0 0,4-5 2935 0 0,-5 5-2120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6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46 115 6481 0 0,'-5'3'2151'0'0,"1"-2"-1463"0"0,1 0 0 0 0,0 1 0 0 0,0-1-1 0 0,0 1 1 0 0,0 0 0 0 0,1-1 0 0 0,-1 1 0 0 0,0 1-1 0 0,1-1 1 0 0,-1 0 0 0 0,1 1 0 0 0,0-1-1 0 0,-2 4 1 0 0,4-6-614 0 0,1 0 0 0 0,-1 1 0 0 0,1-1-1 0 0,-1 1 1 0 0,1-1 0 0 0,-1 0 0 0 0,1 1 0 0 0,0-1-1 0 0,-1 0 1 0 0,1 0 0 0 0,0 1 0 0 0,-1-1-1 0 0,1 0 1 0 0,0 0 0 0 0,-1 0 0 0 0,1 0 0 0 0,0 0-1 0 0,-1 0 1 0 0,1 0 0 0 0,0 0 0 0 0,-1 0 0 0 0,1 0-1 0 0,0 0 1 0 0,-1 0 0 0 0,1-1 0 0 0,1 1 0 0 0,23-5-18 0 0,-22 4 40 0 0,21-6-30 0 0,12-2-298 0 0,-46 56 95 0 0,9-42 77 0 0,1 0 0 0 0,0 0 0 0 0,0 0 0 0 0,0 0 0 0 0,1 1 0 0 0,-1-1 0 0 0,1 0 0 0 0,0 0 0 0 0,1 0 0 0 0,-1 0 0 0 0,1-1 0 0 0,0 1 0 0 0,3 6 0 0 0,-4-10 19 0 0,0 0-1 0 0,0 1 1 0 0,0-1-1 0 0,0 0 1 0 0,0 0-1 0 0,0 1 1 0 0,0-1-1 0 0,0 0 1 0 0,1 0-1 0 0,-1 0 1 0 0,0 0-1 0 0,1-1 1 0 0,-1 1-1 0 0,0 0 1 0 0,1-1-1 0 0,-1 1 1 0 0,1-1-1 0 0,2 1 1 0 0,-2-1 23 0 0,0 0 1 0 0,0 0-1 0 0,0 0 0 0 0,0-1 1 0 0,0 1-1 0 0,0-1 0 0 0,-1 1 1 0 0,1-1-1 0 0,0 0 1 0 0,0 0-1 0 0,0 0 0 0 0,-1 0 1 0 0,1 0-1 0 0,0 0 0 0 0,-1 0 1 0 0,1 0-1 0 0,-1-1 1 0 0,3-2-1 0 0,0-1 47 0 0,1 0 1 0 0,-1-1-1 0 0,0 1 1 0 0,-1-1 0 0 0,1 0-1 0 0,-1 0 1 0 0,-1 0-1 0 0,1 0 1 0 0,-1-1-1 0 0,0 1 1 0 0,0-1-1 0 0,-1 0 1 0 0,0 1-1 0 0,0-1 1 0 0,0 0-1 0 0,-1 0 1 0 0,0 1-1 0 0,0-1 1 0 0,-1 0-1 0 0,0 0 1 0 0,0 1 0 0 0,-1-1-1 0 0,0 1 1 0 0,0-1-1 0 0,0 1 1 0 0,-1-1-1 0 0,-5-8 1 0 0,7 14-247 0 0,0 0-1 0 0,0 0 1 0 0,0 0 0 0 0,0 0 0 0 0,0-1 0 0 0,1 1 0 0 0,-1 0 0 0 0,0 0 0 0 0,1-1-1 0 0,-1 1 1 0 0,1 0 0 0 0,-1-1 0 0 0,1 1 0 0 0,0 0 0 0 0,0-1 0 0 0,-1 1 0 0 0,1-1-1 0 0,0 1 1 0 0,0-1 0 0 0,0 1 0 0 0,0 0 0 0 0,1-1 0 0 0,-1 1 0 0 0,0-1 0 0 0,1 1-1 0 0,-1 0 1 0 0,1-1 0 0 0,-1 1 0 0 0,2-2 0 0 0,-1 2-113 0 0,1-1 1 0 0,-1 1-1 0 0,1-1 0 0 0,-1 1 1 0 0,1 0-1 0 0,0 0 0 0 0,-1 0 1 0 0,1 0-1 0 0,0 0 0 0 0,2-1 1 0 0,16-4 655 0 0,-19 6-320 0 0,3-1 756 0 0,0 0 1 0 0,1 0-1 0 0,-1 0 1 0 0,0 0-1 0 0,1 1 0 0 0,-1 0 1 0 0,1 0-1 0 0,4 1 1 0 0,-7-1-574 0 0,-1 1 1 0 0,1 0-1 0 0,-1-1 1 0 0,0 1 0 0 0,1 0-1 0 0,-1 0 1 0 0,0 0-1 0 0,1 0 1 0 0,-1 0-1 0 0,0 0 1 0 0,0 1 0 0 0,0-1-1 0 0,0 0 1 0 0,0 1-1 0 0,0-1 1 0 0,-1 1 0 0 0,1-1-1 0 0,0 1 1 0 0,-1-1-1 0 0,1 1 1 0 0,-1-1-1 0 0,1 1 1 0 0,-1-1 0 0 0,0 1-1 0 0,0 2 1 0 0,4 36 464 0 0,-4-35-622 0 0,0 1 0 0 0,0-1 1 0 0,0 1-1 0 0,1-1 0 0 0,-1 1 0 0 0,1-1 0 0 0,1 1 0 0 0,-1-1 0 0 0,1 0 1 0 0,0 1-1 0 0,0-1 0 0 0,1 0 0 0 0,4 8 0 0 0,-5-12-29 0 0,0 0 1 0 0,0 0-1 0 0,0 0 0 0 0,0 0 1 0 0,0 0-1 0 0,0 0 0 0 0,0-1 0 0 0,0 1 1 0 0,0-1-1 0 0,1 1 0 0 0,-1-1 1 0 0,0 0-1 0 0,0 0 0 0 0,0 0 0 0 0,1 0 1 0 0,-1 0-1 0 0,0-1 0 0 0,0 1 1 0 0,0 0-1 0 0,0-1 0 0 0,0 0 1 0 0,0 1-1 0 0,0-1 0 0 0,0 0 0 0 0,0 0 1 0 0,3-3-1 0 0,1 1-392 0 0,0 0 1 0 0,0-1-1 0 0,-1 0 1 0 0,0 0-1 0 0,0 0 1 0 0,0-1-1 0 0,7-8 1 0 0,-12 13 151 0 0,1 0 1 0 0,-1-1 0 0 0,0 1-1 0 0,1-1 1 0 0,-1 1 0 0 0,0-1-1 0 0,1 1 1 0 0,-1-1 0 0 0,0 1-1 0 0,0-1 1 0 0,1 1 0 0 0,-1-1-1 0 0,0 0 1 0 0,0 1 0 0 0,0-1-1 0 0,0 1 1 0 0,0-1 0 0 0,0 1-1 0 0,0-1 1 0 0,0 0 0 0 0,0 1-1 0 0,0-1 1 0 0,0 1 0 0 0,0-1-1 0 0,0 1 1 0 0,-1-1 0 0 0,1 1 0 0 0,0-1-1 0 0,0 0 1 0 0,-1 1 0 0 0,1-1-1 0 0,0 1 1 0 0,-1 0 0 0 0,1-1-1 0 0,0 1 1 0 0,-1-1 0 0 0,1 1-1 0 0,0-1 1 0 0,-1 1 0 0 0,1 0-1 0 0,-1-1 1 0 0,0 1 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11610 0 0,'-1'2'112'0'0,"-8"26"1942"0"0,2 0-1 0 0,1 1 0 0 0,-3 32 0 0 0,8-55-1867 0 0,0 0-1 0 0,1 0 0 0 0,0 1 0 0 0,0-1 0 0 0,0 0 0 0 0,1 1 1 0 0,0-1-1 0 0,0 0 0 0 0,1 0 0 0 0,0 0 0 0 0,0 0 0 0 0,0 0 1 0 0,1 0-1 0 0,0 0 0 0 0,0-1 0 0 0,0 0 0 0 0,0 1 0 0 0,1-1 1 0 0,0 0-1 0 0,0-1 0 0 0,7 6 0 0 0,-9-8-147 0 0,1 0-1 0 0,-1-1 1 0 0,1 1 0 0 0,0-1-1 0 0,0 1 1 0 0,0-1-1 0 0,0 0 1 0 0,0 0 0 0 0,0-1-1 0 0,0 1 1 0 0,0-1-1 0 0,0 1 1 0 0,0-1 0 0 0,0 0-1 0 0,0 0 1 0 0,0 0-1 0 0,3-1 1 0 0,0 0 16 0 0,-1-1 0 0 0,1 1 0 0 0,-1-1 0 0 0,0 0 1 0 0,0-1-1 0 0,0 1 0 0 0,0-1 0 0 0,0 0 0 0 0,4-4 0 0 0,-1 1-269 0 0,-1 0 0 0 0,-1 0 0 0 0,1-1 0 0 0,-1 0 0 0 0,0 0 0 0 0,0 0 0 0 0,-1-1 0 0 0,0 0 0 0 0,-1 0 0 0 0,0 0 0 0 0,5-12 0 0 0,-8 16-205 0 0,0 1 0 0 0,-1 0 0 0 0,1 0 0 0 0,-1-1 0 0 0,0 1 0 0 0,0-1 0 0 0,0-5 0 0 0,-1 7-158 0 0,1-1-1 0 0,-1 1 1 0 0,0-1-1 0 0,0 1 1 0 0,0-1-1 0 0,0 1 1 0 0,0 0-1 0 0,0-1 1 0 0,-1 1-1 0 0,1 0 1 0 0,-1 0-1 0 0,1 0 1 0 0,-1 0-1 0 0,0 0 1 0 0,-3-2-1 0 0,-9-6-5443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07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1 465 14003 0 0,'3'8'1280'0'0,"0"-2"-408"0"0,1 1 1 0 0,3-3-73 0 0,-1-1-120 0 0,2 0-96 0 0,1-2-120 0 0,2 1-104 0 0,3-1-136 0 0,1-1-80 0 0,2 0-72 0 0,3 0-32 0 0,1 0-144 0 0,1-1-416 0 0,1 1-968 0 0,-1-1-1121 0 0,0 0-703 0 0,0-2-4106 0 0</inkml:trace>
  <inkml:trace contextRef="#ctx0" brushRef="#br0" timeOffset="1">440 19 20316 0 0,'0'-1'145'0'0,"0"0"0"0"0,0 0 0 0 0,0 0 0 0 0,0 0 0 0 0,1 1 0 0 0,-1-1 0 0 0,0 0 0 0 0,1 0 0 0 0,-1 0 1 0 0,0 1-1 0 0,1-1 0 0 0,-1 0 0 0 0,1 1 0 0 0,-1-1 0 0 0,1 0 0 0 0,0 1 0 0 0,-1-1 0 0 0,1 0 0 0 0,0 1 0 0 0,-1-1 0 0 0,1 1 0 0 0,0 0 0 0 0,-1-1 0 0 0,1 1 0 0 0,0-1 0 0 0,0 1 0 0 0,0 0 0 0 0,-1 0 0 0 0,1-1 0 0 0,1 1 0 0 0,0 1 16 0 0,0-1 0 0 0,0 0-1 0 0,0 1 1 0 0,0 0 0 0 0,-1-1 0 0 0,1 1 0 0 0,0 0 0 0 0,-1 0 0 0 0,1 0 0 0 0,-1 0-1 0 0,1 0 1 0 0,-1 1 0 0 0,2 0 0 0 0,3 4 39 0 0,0 0 1 0 0,-1 0-1 0 0,0 0 0 0 0,-1 1 1 0 0,8 11-1 0 0,-5 2-123 0 0,-1 1 0 0 0,0-1 0 0 0,-1 1-1 0 0,-2 0 1 0 0,0 0 0 0 0,0 33 0 0 0,-11 131-138 0 0,4-146 3 0 0,0 19-612 0 0,-1 17-2586 0 0,-1-26-6272 0 0,4-37 1034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1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 3937 0 0,'-19'-13'11063'0'0,"27"17"-9149"0"0,-4-1-2087 0 0,10 4 530 0 0,0-1 0 0 0,1-1 0 0 0,18 5 0 0 0,-14-5-129 0 0,37 17 0 0 0,-51-20-111 0 0,-1 0 0 0 0,0 0 1 0 0,0 1-1 0 0,0 0 0 0 0,0 0 0 0 0,0 0 0 0 0,0 0 1 0 0,-1 1-1 0 0,0-1 0 0 0,1 1 0 0 0,-1 0 0 0 0,-1 0 0 0 0,4 4 1 0 0,-5-3 2 0 0,1 0 0 0 0,-1-1 0 0 0,0 1 0 0 0,0 0 1 0 0,0 0-1 0 0,-1 0 0 0 0,1 0 0 0 0,-1 0 0 0 0,0 0 1 0 0,-1 0-1 0 0,1 0 0 0 0,-1 0 0 0 0,0-1 0 0 0,-2 6 1 0 0,-4 12 23 0 0,-16 36 1 0 0,15-40-68 0 0,-4 11-71 0 0,0 1-356 0 0,-22 38 0 0 0,32-69-1430 0 0,2-9 1075 0 0,1-11 252 0 0,0 16 441 0 0,1 0 1 0 0,-1 0 0 0 0,1 0 0 0 0,0 1-1 0 0,0-1 1 0 0,1 1 0 0 0,-1-1-1 0 0,1 1 1 0 0,0 0 0 0 0,0 0-1 0 0,0 0 1 0 0,1 0 0 0 0,-1 1 0 0 0,1-1-1 0 0,0 1 1 0 0,0 0 0 0 0,0 0-1 0 0,1 1 1 0 0,-1-1 0 0 0,1 1 0 0 0,-1 0-1 0 0,1 0 1 0 0,0 0 0 0 0,0 1-1 0 0,7-2 1 0 0,0 1-305 0 0,1 1-1 0 0,0 1 1 0 0,-1 0 0 0 0,1 1 0 0 0,-1 0-1 0 0,1 1 1 0 0,-1 0 0 0 0,0 1-1 0 0,16 5 1 0 0,9 3-6647 0 0,-27-9 2117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18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11650 0 0,'-2'10'8005'0'0,"5"14"-7112"0"0,-2-15-220 0 0,2 47-219 0 0,-3-32-635 0 0,1-1 1 0 0,1 0-1 0 0,2 1 0 0 0,0-1 1 0 0,11 33-1 0 0,-15-55 125 0 0,0 1 1 0 0,0-1-1 0 0,1 0 0 0 0,-1 0 0 0 0,0 0 1 0 0,1 0-1 0 0,-1-1 0 0 0,1 1 1 0 0,-1 0-1 0 0,1 0 0 0 0,0 0 0 0 0,-1 0 1 0 0,1 0-1 0 0,0-1 0 0 0,-1 1 1 0 0,1 0-1 0 0,0 0 0 0 0,0-1 0 0 0,0 1 1 0 0,0-1-1 0 0,0 1 0 0 0,-1-1 1 0 0,3 1-1 0 0,-2-1 39 0 0,0-1 0 0 0,0 1 0 0 0,0-1 0 0 0,0 1 0 0 0,0-1 0 0 0,0 0 0 0 0,0 1 1 0 0,0-1-1 0 0,0 0 0 0 0,-1 0 0 0 0,1 0 0 0 0,0 0 0 0 0,-1 0 0 0 0,1 0 0 0 0,0 0 0 0 0,-1 0 0 0 0,1 0 0 0 0,-1 0 1 0 0,0 0-1 0 0,1-1 0 0 0,2-5 100 0 0,1 1 1 0 0,0-1 0 0 0,1 1-1 0 0,-1 0 1 0 0,1 1 0 0 0,0-1-1 0 0,1 1 1 0 0,-1 0 0 0 0,8-5-1 0 0,-10 7-204 0 0,1 0-1 0 0,0 0 0 0 0,0 1 0 0 0,0 0 1 0 0,0-1-1 0 0,1 1 0 0 0,-1 1 1 0 0,1-1-1 0 0,-1 1 0 0 0,1-1 0 0 0,-1 1 1 0 0,1 1-1 0 0,0-1 0 0 0,0 1 1 0 0,6 0-1 0 0,-10 0-144 0 0,-1 0 1 0 0,1 0-1 0 0,0 0 1 0 0,-1 0 0 0 0,1 0-1 0 0,-1 0 1 0 0,1 0-1 0 0,0 1 1 0 0,-1-1-1 0 0,1 0 1 0 0,-1 0 0 0 0,1 1-1 0 0,-1-1 1 0 0,1 0-1 0 0,-1 1 1 0 0,1-1-1 0 0,-1 1 1 0 0,1-1-1 0 0,-1 1 1 0 0,1-1 0 0 0,-1 1-1 0 0,0-1 1 0 0,1 1-1 0 0,-1-1 1 0 0,0 1-1 0 0,1 0 1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18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67 12659 0 0,'-2'2'539'0'0,"-5"13"2015"0"0,-1-1 1 0 0,-8 27 0 0 0,15-38-2442 0 0,0 0-1 0 0,0 0 1 0 0,0 0-1 0 0,1 0 1 0 0,-1 0 0 0 0,1 0-1 0 0,-1 0 1 0 0,1 0 0 0 0,0 0-1 0 0,1 0 1 0 0,-1 0-1 0 0,0 1 1 0 0,1-1 0 0 0,-1 0-1 0 0,1 0 1 0 0,0 0 0 0 0,0 0-1 0 0,1-1 1 0 0,-1 1-1 0 0,0 0 1 0 0,3 3 0 0 0,-2-4-99 0 0,0 0 0 0 0,1-1 0 0 0,-1 0 0 0 0,0 1 0 0 0,0-1 0 0 0,1 0 0 0 0,-1 0 0 0 0,1 0 0 0 0,-1 0 0 0 0,1-1 0 0 0,-1 1 0 0 0,1-1 0 0 0,0 0 0 0 0,-1 1 0 0 0,1-1 0 0 0,-1 0 0 0 0,1-1 0 0 0,0 1 0 0 0,-1 0 0 0 0,1-1 0 0 0,-1 1 0 0 0,1-1 0 0 0,-1 0 0 0 0,1 0 0 0 0,3-2 0 0 0,3 0 15 0 0,0-1 0 0 0,-1-1 0 0 0,0 1 0 0 0,0-2 0 0 0,14-10 0 0 0,-16 9 7 0 0,0 0-1 0 0,0 0 0 0 0,-1 0 0 0 0,0-1 1 0 0,0 1-1 0 0,-1-1 0 0 0,1-1 0 0 0,-2 1 1 0 0,1 0-1 0 0,3-16 0 0 0,-7 22-12 0 0,1-1 0 0 0,0 1 0 0 0,-1 0 0 0 0,1-1 0 0 0,-1 1 0 0 0,0-1 0 0 0,0 1 0 0 0,0-1 0 0 0,0 1 0 0 0,0-1 0 0 0,0 1 0 0 0,-1 0 0 0 0,1-1 0 0 0,-1 1 0 0 0,0-1 0 0 0,1 1 0 0 0,-1 0 0 0 0,0 0 0 0 0,-1-1 0 0 0,1 1 0 0 0,0 0 0 0 0,0 0 0 0 0,-1 0 0 0 0,0 0 0 0 0,1 1 0 0 0,-1-1 0 0 0,0 0 0 0 0,0 1 0 0 0,0-1 0 0 0,0 1 0 0 0,0-1 0 0 0,0 1 0 0 0,0 0 0 0 0,0 0 0 0 0,-1 0 0 0 0,1 0 0 0 0,0 0-1 0 0,-1 1 1 0 0,1-1 0 0 0,0 1 0 0 0,-1 0 0 0 0,1-1 0 0 0,-5 1 0 0 0,0 0-2 0 0,-1 1-1 0 0,1-1 1 0 0,0 1-1 0 0,-1 1 1 0 0,1 0-1 0 0,0 0 1 0 0,-1 0-1 0 0,1 0 1 0 0,1 1-1 0 0,-1 1 1 0 0,-7 3-1 0 0,11-5-76 0 0,-1 0-1 0 0,1 0 1 0 0,0 0-1 0 0,0 0 1 0 0,0 0-1 0 0,0 1 1 0 0,0-1-1 0 0,0 1 1 0 0,1 0 0 0 0,-1 0-1 0 0,1 0 1 0 0,0 0-1 0 0,0 0 1 0 0,0 1-1 0 0,0-1 1 0 0,1 1-1 0 0,-1-1 1 0 0,1 1-1 0 0,0-1 1 0 0,0 1-1 0 0,0 0 1 0 0,1 0-1 0 0,-1 5 1 0 0,1-8-211 0 0,0 1 0 0 0,0-1 0 0 0,1 1 0 0 0,-1-1 0 0 0,1 0 0 0 0,-1 1-1 0 0,1-1 1 0 0,-1 0 0 0 0,1 1 0 0 0,0-1 0 0 0,0 0 0 0 0,0 0 0 0 0,0 0 0 0 0,0 0 0 0 0,0 1 0 0 0,0-1 0 0 0,0-1 0 0 0,0 1 0 0 0,0 0 0 0 0,3 1 0 0 0,18 4-6603 0 0,-10-6 301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2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9498 0 0,'6'55'10387'0'0,"-4"-47"-9705"0"0,0-1-1 0 0,1 1 1 0 0,0-1 0 0 0,0 1 0 0 0,5 8-1 0 0,-7-14-626 0 0,0 0 0 0 0,1 1 0 0 0,-1-1 0 0 0,1 0 0 0 0,0 0 0 0 0,0 0 0 0 0,-1 0 0 0 0,1 0 0 0 0,1 0 0 0 0,-1 0 0 0 0,0-1 0 0 0,0 1 0 0 0,1-1 0 0 0,-1 1 0 0 0,0-1 0 0 0,1 0 0 0 0,-1 0 0 0 0,1 0 0 0 0,0 0 0 0 0,-1-1 0 0 0,1 1 0 0 0,0-1 0 0 0,-1 0 0 0 0,1 1 0 0 0,0-1 0 0 0,0 0 0 0 0,-1-1 0 0 0,1 1 0 0 0,0 0-1 0 0,0-1 1 0 0,-1 0 0 0 0,1 1 0 0 0,-1-1 0 0 0,1 0 0 0 0,-1 0 0 0 0,1-1 0 0 0,4-2 0 0 0,-2 1-14 0 0,1-1 0 0 0,-1 0 0 0 0,0 0 0 0 0,0 0 0 0 0,-1-1 0 0 0,1 0 0 0 0,-1 0 0 0 0,0 0 0 0 0,0 0-1 0 0,-1-1 1 0 0,1 1 0 0 0,3-11 0 0 0,-5 14-217 0 0,-1-1 0 0 0,0 0 0 0 0,0 0 0 0 0,0 0 0 0 0,0 0 0 0 0,-1 0 0 0 0,1 0 0 0 0,-1 0 0 0 0,0 0 0 0 0,1 0 0 0 0,-1 0 0 0 0,-1 0 0 0 0,1 0 0 0 0,0 0 0 0 0,-1 0 0 0 0,0 0 0 0 0,1 0 0 0 0,-1 0 0 0 0,0 0 0 0 0,-1 0 0 0 0,1 1 1 0 0,0-1-1 0 0,-1 0 0 0 0,0 1 0 0 0,1-1 0 0 0,-1 1 0 0 0,0 0 0 0 0,-5-5 0 0 0,4 5-392 0 0,-1 0 1 0 0,1 1-1 0 0,-1-1 1 0 0,0 1-1 0 0,0-1 1 0 0,1 1-1 0 0,-1 0 1 0 0,0 1-1 0 0,0-1 1 0 0,0 1-1 0 0,0-1 1 0 0,0 1-1 0 0,0 0 1 0 0,0 1-1 0 0,0-1 1 0 0,-5 2-1 0 0,2-1 451 0 0,1 0 0 0 0,-1 1 0 0 0,1 0 0 0 0,-1 0 0 0 0,1 0 0 0 0,0 1 0 0 0,0 0-1 0 0,1 0 1 0 0,-7 5 0 0 0,10-7 377 0 0,1 0-1 0 0,0 0 0 0 0,0 0 1 0 0,0 0-1 0 0,-1 0 0 0 0,1 0 1 0 0,0 0-1 0 0,1 0 0 0 0,-1 1 1 0 0,0-1-1 0 0,0 0 1 0 0,0 1-1 0 0,1-1 0 0 0,-1 0 1 0 0,1 1-1 0 0,-1-1 0 0 0,0 4 1 0 0,1-5-18 0 0,0 1 0 0 0,1 0 1 0 0,-1 0-1 0 0,0-1 0 0 0,0 1 1 0 0,1 0-1 0 0,-1 0 1 0 0,1-1-1 0 0,-1 1 0 0 0,0 0 1 0 0,1-1-1 0 0,-1 1 0 0 0,1-1 1 0 0,0 1-1 0 0,-1 0 0 0 0,1-1 1 0 0,-1 0-1 0 0,1 1 1 0 0,0-1-1 0 0,-1 1 0 0 0,1-1 1 0 0,0 0-1 0 0,1 1 0 0 0,31 6 4552 0 0,-11-7-5028 0 0,16-4 504 0 0,20-2-1621 0 0,-20 0-9156 0 0,-27 3 2193 0 0</inkml:trace>
  <inkml:trace contextRef="#ctx0" brushRef="#br0" timeOffset="1">279 0 13971 0 0,'-1'2'520'0'0,"-10"24"6368"0"0,0 1-3752 0 0,4-8-2787 0 0,1 0 0 0 0,-6 26-1 0 0,13-45-339 0 0,-1 0-1 0 0,1 1 0 0 0,-1-1 0 0 0,1 0 0 0 0,-1 0 0 0 0,1 0 0 0 0,0 0 0 0 0,-1 0 0 0 0,1 0 0 0 0,-1 1 0 0 0,1-1 0 0 0,0 0 0 0 0,-1-1 0 0 0,1 1 0 0 0,-1 0 0 0 0,1 0 0 0 0,0 0 1 0 0,-1 0-1 0 0,1 0 0 0 0,-1-1 0 0 0,1 1 0 0 0,-1 0 0 0 0,1 0 0 0 0,-1-1 0 0 0,2 0 0 0 0,27-9 274 0 0,-20 6-251 0 0,-8 4-193 0 0,47-13 1223 0 0,-23 15-3489 0 0,-23-1 1520 0 0,-1-1 0 0 0,1 1 1 0 0,-1 0-1 0 0,1-1 0 0 0,-1 1 1 0 0,1 0-1 0 0,-1 0 0 0 0,0 0 0 0 0,1 0 1 0 0,-1 0-1 0 0,0 0 0 0 0,2 3 1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1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 16740 0 0,'-20'34'5777'0'0,"1"1"-4373"0"0,-19 32-1059 0 0,-64 76-693 0 0,107-146 134 0 0,0 0 0 0 0,0 1 0 0 0,0-1 0 0 0,0 1 0 0 0,0 0 0 0 0,1 0 0 0 0,-1 1-1 0 0,0 0 1 0 0,1-1 0 0 0,0 2 0 0 0,-1-1 0 0 0,9 1 0 0 0,11-2-2144 0 0,49 4 1 0 0,-49 2-4545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1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12387 0 0,'-12'44'6717'0'0,"11"-39"-6556"0"0,1 0 0 0 0,-1 0 0 0 0,0-1 0 0 0,0 1 0 0 0,-1 0-1 0 0,1 0 1 0 0,-1-1 0 0 0,0 1 0 0 0,0-1 0 0 0,-1 0 0 0 0,1 0 0 0 0,-1 0 0 0 0,-5 6 0 0 0,7-9-185 0 0,1-1 0 0 0,0 0 0 0 0,-1 0 0 0 0,1 1 0 0 0,-1-1 0 0 0,1 0 0 0 0,-1 0 0 0 0,1 0 0 0 0,-1 0 1 0 0,1 1-1 0 0,-1-1 0 0 0,1 0 0 0 0,-1 0 0 0 0,1 0 0 0 0,-1 0 0 0 0,1 0 0 0 0,-1 0 0 0 0,1 0 1 0 0,-1 0-1 0 0,1-1 0 0 0,-1 1 0 0 0,1 0 0 0 0,-1 0 0 0 0,0-1 0 0 0,2 0-372 0 0,11 3 481 0 0,5 3 139 0 0,1 0 0 0 0,1-1 0 0 0,-1-1 0 0 0,20 0 0 0 0,-27-3-772 0 0,-1 0 0 0 0,0-1 0 0 0,15-3 0 0 0,-17 2-1030 0 0,1 0 0 0 0,-1-1 0 0 0,0 0 0 0 0,13-7 0 0 0,0-3-5147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1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19508 0 0,'-1'0'190'0'0,"0"0"0"0"0,0 0-1 0 0,1-1 1 0 0,-1 1 0 0 0,0 0 0 0 0,0 1-1 0 0,0-1 1 0 0,0 0 0 0 0,0 0 0 0 0,0 0-1 0 0,0 0 1 0 0,1 1 0 0 0,-1-1 0 0 0,0 0-1 0 0,0 1 1 0 0,0-1 0 0 0,1 1-1 0 0,-1-1 1 0 0,0 1 0 0 0,0-1 0 0 0,1 1-1 0 0,-1-1 1 0 0,1 1 0 0 0,-1 0 0 0 0,0 0-1 0 0,0 1-48 0 0,0 0-1 0 0,0 0 0 0 0,0 0 0 0 0,1 0 0 0 0,-1 0 0 0 0,1 0 0 0 0,-1 0 0 0 0,1 1 0 0 0,0-1 0 0 0,0 3 1 0 0,0 8-154 0 0,2-1-1 0 0,-1 0 1 0 0,5 13 0 0 0,-5-17 418 0 0,1 1-348 0 0,1 0 0 0 0,-1 0 1 0 0,1-1-1 0 0,1 1 0 0 0,0-1 0 0 0,0 1 1 0 0,0-1-1 0 0,1-1 0 0 0,1 1 0 0 0,-1-1 1 0 0,10 10-1 0 0,-11-13-168 0 0,0-1 0 0 0,0 1 0 0 0,0-1 0 0 0,1 0 0 0 0,0 0 0 0 0,-1 0 0 0 0,1-1 0 0 0,0 0 0 0 0,0 0 0 0 0,1 0 0 0 0,-1 0 0 0 0,0-1 0 0 0,1 0 0 0 0,-1 0 0 0 0,1-1 0 0 0,-1 1 0 0 0,1-1 0 0 0,-1 0 0 0 0,1 0 0 0 0,7-2 0 0 0,6-9-3943 0 0,-18 5-670 0 0,-12 5-1412 0 0,-1 4 352 0 0</inkml:trace>
  <inkml:trace contextRef="#ctx0" brushRef="#br0" timeOffset="1">3 330 13707 0 0,'-3'22'6828'0'0,"11"-6"-3856"0"0,-6-15-2916 0 0,0 1 1 0 0,0-1-1 0 0,1 0 0 0 0,-1 0 1 0 0,0 1-1 0 0,1-2 1 0 0,-1 1-1 0 0,1 0 1 0 0,-1 0-1 0 0,1-1 0 0 0,-1 1 1 0 0,1-1-1 0 0,0 0 1 0 0,3 0-1 0 0,4 0-225 0 0,0-1-1 0 0,-1 1 1 0 0,1-2-1 0 0,13-3 1 0 0,-19 5-396 0 0,0-1 0 0 0,-1 0 0 0 0,1-1 0 0 0,0 1-1 0 0,-1-1 1 0 0,1 1 0 0 0,-1-1 0 0 0,0 0 0 0 0,0 0 0 0 0,0-1 0 0 0,0 1 0 0 0,0-1 0 0 0,0 1 0 0 0,3-5 0 0 0,-6 6 486 0 0,0 1-1 0 0,1 0 1 0 0,-1 0 0 0 0,0 0-1 0 0,0 0 1 0 0,1 0 0 0 0,-1-1 0 0 0,0 1-1 0 0,0 0 1 0 0,0 0 0 0 0,1 0-1 0 0,-1-1 1 0 0,0 1 0 0 0,0 0-1 0 0,0 0 1 0 0,0-1 0 0 0,1 1 0 0 0,-1 0-1 0 0,0-1 1 0 0,0 1 0 0 0,0 0-1 0 0,0 0 1 0 0,0-1 0 0 0,0 1 0 0 0,0 0-1 0 0,0-1 1 0 0,0 1 0 0 0,0 0-1 0 0,0 0 1 0 0,0-1 0 0 0,0 1-1 0 0,0 0 1 0 0,0-1 0 0 0,0 1 0 0 0,0 0-1 0 0,-1 0 1 0 0,1-1 0 0 0,0 1-1 0 0,0 0 1 0 0,0 0 0 0 0,0-1 0 0 0,0 1-1 0 0,-1 0 1 0 0,1 0 0 0 0,0-1-1 0 0,0 1 1 0 0,-1 0 0 0 0,1 0 0 0 0,0 0-1 0 0,0 0 1 0 0,0-1 0 0 0,-1 1-1 0 0,1 0 1 0 0,0 0 0 0 0,-1 0-1 0 0,1 0 1 0 0,0 0 0 0 0,0 0 0 0 0,-1 0-1 0 0,1 0 1 0 0,0 0 0 0 0,-1 0-1 0 0,1 0 1 0 0,0 0 0 0 0,-1 0 0 0 0,-18 8 1752 0 0,14-4-992 0 0,1 1 0 0 0,0 1-1 0 0,0-1 1 0 0,0 0-1 0 0,1 1 1 0 0,0 0-1 0 0,0 0 1 0 0,0 0 0 0 0,1 0-1 0 0,0 0 1 0 0,0 1-1 0 0,1-1 1 0 0,-1 1-1 0 0,1-1 1 0 0,1 1 0 0 0,-1 8-1 0 0,1-11-644 0 0,0-1 0 0 0,0 1 0 0 0,0-1 0 0 0,1 1 0 0 0,-1 0 0 0 0,1-1 0 0 0,0 0-1 0 0,0 1 1 0 0,0-1 0 0 0,1 0 0 0 0,-1 1 0 0 0,1-1 0 0 0,-1 0 0 0 0,1 0 0 0 0,0 0 0 0 0,0 0 0 0 0,1 0-1 0 0,-1-1 1 0 0,0 1 0 0 0,1-1 0 0 0,0 0 0 0 0,0 1 0 0 0,-1-1 0 0 0,1 0 0 0 0,0-1 0 0 0,1 1 0 0 0,-1 0 0 0 0,0-1-1 0 0,0 0 1 0 0,1 0 0 0 0,3 1 0 0 0,3 0-443 0 0,1-1 1 0 0,-1 0-1 0 0,1-1 0 0 0,-1-1 0 0 0,1 1 0 0 0,14-4 1 0 0,32-10-7497 0 0,-35 8 281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 13267 0 0,'0'-1'292'0'0,"-1"0"1"0"0,1 0 0 0 0,0 0-1 0 0,0 0 1 0 0,0 0 0 0 0,0 0-1 0 0,-1 0 1 0 0,1 0-1 0 0,1 0 1 0 0,-1 0 0 0 0,0 0-1 0 0,0 0 1 0 0,0 0 0 0 0,0 1-1 0 0,1-1 1 0 0,-1 0-1 0 0,0 0 1 0 0,1 0 0 0 0,-1 0-1 0 0,1 0 1 0 0,-1 0 0 0 0,1 1-1 0 0,1-2 1 0 0,-1 1-68 0 0,1 0 1 0 0,-1 0 0 0 0,1 0-1 0 0,-1 0 1 0 0,1 0-1 0 0,0 1 1 0 0,-1-1 0 0 0,1 0-1 0 0,0 1 1 0 0,-1 0-1 0 0,1-1 1 0 0,3 1 0 0 0,8 0-121 0 0,0 0 1 0 0,0 1 0 0 0,16 3 0 0 0,-5-1 628 0 0,38-1-401 0 0,37 3-101 0 0,-88-3-211 0 0,0-1 0 0 0,-1 2 0 0 0,1-1 0 0 0,-1 1 0 0 0,0 1 0 0 0,17 8 0 0 0,-22-9-41 0 0,-1 0 0 0 0,-1 0 0 0 0,1 1-1 0 0,0-1 1 0 0,-1 1 0 0 0,0 0 0 0 0,0 0 0 0 0,0 0 0 0 0,0 0-1 0 0,0 1 1 0 0,-1-1 0 0 0,0 1 0 0 0,0-1 0 0 0,0 1 0 0 0,-1 0-1 0 0,0 0 1 0 0,1 0 0 0 0,-2 0 0 0 0,1 0 0 0 0,-1 0 0 0 0,0 10-1 0 0,1-8-387 0 0,-2 1 0 0 0,1-1 0 0 0,-1 1 0 0 0,0-1 0 0 0,-1 0 0 0 0,0 1 0 0 0,0-1-1 0 0,0 0 1 0 0,-1 0 0 0 0,0 0 0 0 0,0 0 0 0 0,-1-1 0 0 0,0 1 0 0 0,-6 7 0 0 0,9-13 68 0 0,-1 0 0 0 0,1 0 0 0 0,-1 0 1 0 0,1 1-1 0 0,-1-1 0 0 0,1 0 0 0 0,-1-1 1 0 0,1 1-1 0 0,-1 0 0 0 0,0 0 0 0 0,0-1 1 0 0,1 1-1 0 0,-1-1 0 0 0,0 1 1 0 0,0-1-1 0 0,0 0 0 0 0,1 0 0 0 0,-1 0 1 0 0,0 0-1 0 0,0 0 0 0 0,0 0 0 0 0,0-1 1 0 0,1 1-1 0 0,-1 0 0 0 0,0-1 0 0 0,0 1 1 0 0,-1-2-1 0 0,-12-1-4857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9906 0 0,'3'6'8043'0'0,"18"11"-6567"0"0,-8-7-1090 0 0,-9-5-431 0 0,0-1 0 0 0,0 2 0 0 0,-1-1 0 0 0,1 0 0 0 0,-1 1 0 0 0,0-1 0 0 0,-1 1 0 0 0,0 0 0 0 0,1 0 0 0 0,-2 0 0 0 0,1 0 0 0 0,1 9 0 0 0,-3-10-466 0 0,1-1 0 0 0,-1 1 0 0 0,0-1 0 0 0,0 1 0 0 0,-1-1 1 0 0,1 1-1 0 0,-1-1 0 0 0,0 1 0 0 0,0-1 0 0 0,-1 0 0 0 0,-2 6 0 0 0,4-9 296 0 0,-1 0 1 0 0,0 0-1 0 0,0 0 0 0 0,0 0 1 0 0,0 0-1 0 0,0 0 0 0 0,0 0 1 0 0,0 0-1 0 0,0-1 1 0 0,0 1-1 0 0,-1 0 0 0 0,1-1 1 0 0,-2 2-1 0 0,2-2 278 0 0,1 0 0 0 0,0 0 0 0 0,-1 0 0 0 0,1 1 0 0 0,-1-1 0 0 0,1 0 0 0 0,0 0 0 0 0,-1 0 0 0 0,1 0 0 0 0,-1 0 0 0 0,1 0-1 0 0,-1 0 1 0 0,1 0 0 0 0,-1 0 0 0 0,1 0 0 0 0,0 0 0 0 0,-1 0 0 0 0,1 0 0 0 0,-1-1 0 0 0,1 1 0 0 0,0 0 0 0 0,-1 0 0 0 0,1 0 0 0 0,-1 0 0 0 0,1-1 0 0 0,0 1 0 0 0,-1 0 0 0 0,1-1 0 0 0,0 1 0 0 0,-1 0-1 0 0,1 0 1 0 0,0-1 0 0 0,-1 1 0 0 0,1-1 0 0 0,0 1 0 0 0,0 0 0 0 0,0-1 0 0 0,-1 1 0 0 0,1-1 0 0 0,0 1 0 0 0,0 0 0 0 0,0-1 0 0 0,0 1 0 0 0,0-1 0 0 0,0 0 115 0 0,0 0-1 0 0,0 1 1 0 0,1-1 0 0 0,-1 0 0 0 0,1 1-1 0 0,-1-1 1 0 0,0 1 0 0 0,1-1 0 0 0,-1 0-1 0 0,1 1 1 0 0,0-1 0 0 0,-1 1 0 0 0,1-1-1 0 0,-1 1 1 0 0,1 0 0 0 0,0-1 0 0 0,-1 1-1 0 0,1-1 1 0 0,0 1 0 0 0,-1 0 0 0 0,1 0-1 0 0,0-1 1 0 0,0 1 0 0 0,-1 0 0 0 0,1 0-1 0 0,0 0 1 0 0,0 0 0 0 0,-1 0 0 0 0,1 0 0 0 0,0 0-1 0 0,1 0 1 0 0,30 0 1058 0 0,-30 0-976 0 0,53-1 726 0 0,22 1-1678 0 0,-28 7-8168 0 0,-40-4 2352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27 13523 0 0,'-4'4'688'0'0,"0"-1"-1"0"0,0 1 1 0 0,1 1 0 0 0,-1-1 0 0 0,1 1 0 0 0,0-1-1 0 0,0 1 1 0 0,1 0 0 0 0,-1 0 0 0 0,1 0 0 0 0,-3 11-1 0 0,5-13-631 0 0,0 0-1 0 0,0 1 0 0 0,0-1 0 0 0,0 0 0 0 0,1 1 0 0 0,-1-1 0 0 0,1 0 1 0 0,0 1-1 0 0,0-1 0 0 0,0 0 0 0 0,0 0 0 0 0,1 0 0 0 0,-1 0 0 0 0,1 0 0 0 0,0 0 1 0 0,-1 0-1 0 0,1 0 0 0 0,1-1 0 0 0,-1 1 0 0 0,5 3 0 0 0,-4-3-42 0 0,-1-1 1 0 0,1 1-1 0 0,0-1 0 0 0,0 0 0 0 0,0 1 0 0 0,1-2 1 0 0,-1 1-1 0 0,0 0 0 0 0,1-1 0 0 0,-1 1 1 0 0,1-1-1 0 0,-1 0 0 0 0,1 0 0 0 0,0-1 0 0 0,0 1 1 0 0,-1-1-1 0 0,1 1 0 0 0,0-1 0 0 0,0 0 0 0 0,-1-1 1 0 0,1 1-1 0 0,0-1 0 0 0,0 0 0 0 0,-1 1 0 0 0,1-2 1 0 0,-1 1-1 0 0,1 0 0 0 0,4-3 0 0 0,-3 1 25 0 0,-1 0-1 0 0,1 0 1 0 0,-1 0-1 0 0,1 0 1 0 0,-1-1 0 0 0,0 0-1 0 0,0 0 1 0 0,-1 0-1 0 0,1-1 1 0 0,-1 1-1 0 0,0-1 1 0 0,0 0-1 0 0,0 1 1 0 0,-1-1-1 0 0,0-1 1 0 0,0 1-1 0 0,0 0 1 0 0,2-11-1 0 0,-4 15-5 0 0,1-1 0 0 0,-1 1 0 0 0,0-1 0 0 0,0 1 0 0 0,0-1-1 0 0,0 1 1 0 0,0-1 0 0 0,0 1 0 0 0,-1-1 0 0 0,1 1-1 0 0,0-1 1 0 0,-1 1 0 0 0,1-1 0 0 0,-1 1 0 0 0,0 0-1 0 0,1-1 1 0 0,-1 1 0 0 0,0 0 0 0 0,0-1 0 0 0,0 1 0 0 0,0 0-1 0 0,0 0 1 0 0,0 0 0 0 0,0 0 0 0 0,0 0 0 0 0,0 0-1 0 0,-1 0 1 0 0,1 0 0 0 0,0 1 0 0 0,0-1 0 0 0,-1 0 0 0 0,1 1-1 0 0,-3-2 1 0 0,-6 0-1 0 0,0 0 0 0 0,1 0 0 0 0,-1 1 0 0 0,-15-1 0 0 0,-16-3-2017 0 0,33 1 22 0 0,8 3 1490 0 0,0 0-1 0 0,0 1 1 0 0,-1-1 0 0 0,1 0-1 0 0,0 1 1 0 0,0-1-1 0 0,0 0 1 0 0,0 0 0 0 0,0 1-1 0 0,0-1 1 0 0,0 0 0 0 0,0 0-1 0 0,0 1 1 0 0,0-1 0 0 0,0 0-1 0 0,0 0 1 0 0,0 1-1 0 0,1-1 1 0 0,-1 0 0 0 0,0 1-1 0 0,1-2 1 0 0,3-7-5806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12347 0 0,'6'2'7446'0'0,"21"4"-5820"0"0,3 1-513 0 0,-20-5-974 0 0,0 0-1 0 0,0 0 1 0 0,0 1-1 0 0,-1 0 1 0 0,1 1-1 0 0,-1 0 1 0 0,0 1-1 0 0,0 0 1 0 0,0 0-1 0 0,-1 1 1 0 0,10 8 0 0 0,-16-13-134 0 0,-1 1 0 0 0,1 0 0 0 0,-1 0 1 0 0,0 0-1 0 0,0 0 0 0 0,0 0 0 0 0,0 0 1 0 0,0 0-1 0 0,-1 0 0 0 0,1 0 0 0 0,-1 0 1 0 0,1 1-1 0 0,-1-1 0 0 0,0 0 0 0 0,0 0 1 0 0,0 5-1 0 0,0-2-33 0 0,-1 0 0 0 0,0 1 0 0 0,-1-1 0 0 0,1 0 0 0 0,-1 0 0 0 0,-4 9 0 0 0,-3 2-40 0 0,0 0 1 0 0,-2-1-1 0 0,-11 15 0 0 0,10-15 58 0 0,-1-1 1 0 0,-15 14-1 0 0,24-25 12 0 0,1 1 0 0 0,-1-1 0 0 0,-1 0 0 0 0,1 0 0 0 0,0-1 0 0 0,-1 1-1 0 0,0-1 1 0 0,1 0 0 0 0,-1 0 0 0 0,0 0 0 0 0,0-1 0 0 0,-9 2 0 0 0,14-3 2 0 0,0 0 0 0 0,-1 0 0 0 0,1 0-1 0 0,0 0 1 0 0,0 0 0 0 0,-1 0 0 0 0,1 0 0 0 0,0 0 0 0 0,-1 0-1 0 0,1 0 1 0 0,0 0 0 0 0,0 0 0 0 0,-1 0 0 0 0,1 0 0 0 0,0 0-1 0 0,-1 0 1 0 0,1 0 0 0 0,0 0 0 0 0,0 0 0 0 0,-1 0 0 0 0,1-1 0 0 0,0 1-1 0 0,0 0 1 0 0,-1 0 0 0 0,1 0 0 0 0,0 0 0 0 0,0-1 0 0 0,0 1-1 0 0,-1 0 1 0 0,1 0 0 0 0,0 0 0 0 0,0-1 0 0 0,0 1 0 0 0,-1 0-1 0 0,7-9 82 0 0,14-5 44 0 0,-9 11-50 0 0,0 1 0 0 0,0 0 0 0 0,0 1 1 0 0,0 0-1 0 0,0 1 0 0 0,0 1 0 0 0,0-1 0 0 0,0 2 0 0 0,17 3 0 0 0,34 2-1862 0 0,-54-6 577 0 0,-1-2 0 0 0,0 1-1 0 0,1-1 1 0 0,-1 0-1 0 0,0 0 1 0 0,10-3-1 0 0,-10 1-2861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13715 0 0,'0'34'5456'0'0,"0"45"827"0"0,4 2-5368 0 0,-2-60-1170 0 0,1-1-1 0 0,0 0 1 0 0,2 1-1 0 0,0-1 1 0 0,13 29-1 0 0,-15-42-238 0 0,1-1 1 0 0,-1 1-1 0 0,1-1 1 0 0,1 0-1 0 0,4 5 1 0 0,-8-9 165 0 0,0-1 0 0 0,1 0 1 0 0,-1 0-1 0 0,0 0 0 0 0,1 0 1 0 0,-1 0-1 0 0,0 0 0 0 0,1 0 0 0 0,-1-1 1 0 0,1 1-1 0 0,-1-1 0 0 0,3 2 0 0 0,-3-2 17 0 0,0 0 0 0 0,0 0 0 0 0,0 0-1 0 0,0 0 1 0 0,0-1 0 0 0,-1 1-1 0 0,1 0 1 0 0,0 0 0 0 0,0 0-1 0 0,0-1 1 0 0,-1 1 0 0 0,1-1 0 0 0,0 1-1 0 0,0 0 1 0 0,-1-1 0 0 0,1 1-1 0 0,0-1 1 0 0,-1 0 0 0 0,1 1-1 0 0,0-1 1 0 0,-1 1 0 0 0,1-1 0 0 0,-1 0-1 0 0,1 0 1 0 0,0 0 0 0 0,5-11-5209 0 0</inkml:trace>
  <inkml:trace contextRef="#ctx0" brushRef="#br0" timeOffset="1">161 0 17324 0 0,'0'1'138'0'0,"0"0"1"0"0,0 0 0 0 0,0 1 0 0 0,0-1-1 0 0,0 0 1 0 0,0 0 0 0 0,0 0-1 0 0,1 0 1 0 0,-1 0 0 0 0,0 0 0 0 0,1 0-1 0 0,-1 0 1 0 0,0 0 0 0 0,1 0 0 0 0,0 0-1 0 0,-1 0 1 0 0,1 0 0 0 0,-1-1-1 0 0,1 1 1 0 0,0 0 0 0 0,0 0 0 0 0,-1 0-1 0 0,1-1 1 0 0,0 1 0 0 0,0 0 0 0 0,0-1-1 0 0,0 1 1 0 0,0-1 0 0 0,0 1-1 0 0,0-1 1 0 0,0 0 0 0 0,0 1 0 0 0,1-1-1 0 0,37 15 132 0 0,-26-13-192 0 0,-1 0 1 0 0,1-1-1 0 0,14 0 0 0 0,-18-1-577 0 0,0 0 0 0 0,-1 0 0 0 0,1 1-1 0 0,-1 0 1 0 0,1 1 0 0 0,-1 0 0 0 0,1 0 0 0 0,14 7 0 0 0,-22-9 246 0 0,-1 0 1 0 0,1 1 0 0 0,-1-1 0 0 0,1 0 0 0 0,-1 1 0 0 0,1-1 0 0 0,-1 1 0 0 0,1-1 0 0 0,-1 1 0 0 0,1-1 0 0 0,-1 1 0 0 0,0-1 0 0 0,1 1 0 0 0,-1-1 0 0 0,0 1 0 0 0,1 0 0 0 0,-1-1 0 0 0,0 1 0 0 0,0-1-1 0 0,0 1 1 0 0,0 0 0 0 0,1 0 0 0 0,-2 8-6536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2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 13523 0 0,'-1'1'190'0'0,"1"-1"1"0"0,-1 1-1 0 0,1-1 1 0 0,0 1-1 0 0,-1-1 1 0 0,1 1-1 0 0,-1-1 0 0 0,1 1 1 0 0,0-1-1 0 0,-1 1 1 0 0,1 0-1 0 0,0-1 1 0 0,0 1-1 0 0,-1-1 0 0 0,1 1 1 0 0,0 0-1 0 0,0-1 1 0 0,0 1-1 0 0,0 0 1 0 0,0-1-1 0 0,0 1 1 0 0,0 0-1 0 0,0-1 0 0 0,0 1 1 0 0,0 0-1 0 0,0-1 1 0 0,1 1-1 0 0,-1 0 1 0 0,0-1-1 0 0,0 1 0 0 0,1-1 1 0 0,-1 1-1 0 0,0 0 1 0 0,1 0-1 0 0,1 0-62 0 0,-1 0-1 0 0,1 0 0 0 0,0 0 0 0 0,0 0 1 0 0,-1 0-1 0 0,1 0 0 0 0,0-1 1 0 0,0 1-1 0 0,0 0 0 0 0,0-1 1 0 0,3 1-1 0 0,6 0-156 0 0,-1 0 1 0 0,1-1-1 0 0,16-1 1 0 0,-22 0-3 0 0,0 1 1 0 0,0-1-1 0 0,0 1 0 0 0,0 0 0 0 0,0 0 1 0 0,0 1-1 0 0,5 1 0 0 0,-10-2 11 0 0,0 0-1 0 0,1 0 1 0 0,-1 0-1 0 0,0 0 1 0 0,1 0-1 0 0,-1 0 1 0 0,0 1-1 0 0,1-1 1 0 0,-1 0-1 0 0,0 0 1 0 0,0 0-1 0 0,1 1 1 0 0,-1-1-1 0 0,0 0 1 0 0,0 1-1 0 0,1-1 1 0 0,-1 0-1 0 0,0 0 1 0 0,0 1-1 0 0,0-1 1 0 0,0 0-1 0 0,1 1 1 0 0,-1-1-1 0 0,0 0 1 0 0,0 1-1 0 0,0-1 1 0 0,0 0-1 0 0,0 1 1 0 0,0-1-1 0 0,0 1 1 0 0,0-1-1 0 0,0 0 1 0 0,0 1-1 0 0,0-1 1 0 0,0 1-1 0 0,-1 1-36 0 0,0 0 0 0 0,0 0-1 0 0,0-1 1 0 0,0 1 0 0 0,-1 0 0 0 0,1 0-1 0 0,0-1 1 0 0,-1 1 0 0 0,1-1 0 0 0,-3 3-1 0 0,-5 3-151 0 0,-1 2 412 0 0,1-1 0 0 0,0 1 1 0 0,0 0-1 0 0,1 1 0 0 0,-10 15 1 0 0,17-23-175 0 0,0 0 0 0 0,-1 0 0 0 0,1 0 0 0 0,0 1 0 0 0,1-1 0 0 0,-1 0 0 0 0,0 0 0 0 0,1 1 0 0 0,-1-1 0 0 0,1 0 0 0 0,0 1 0 0 0,0-1 0 0 0,0 1 0 0 0,0-1 0 0 0,0 0 0 0 0,0 1 0 0 0,1-1 0 0 0,-1 0 0 0 0,1 1 0 0 0,0-1 0 0 0,-1 0 0 0 0,1 0 0 0 0,0 1 0 0 0,0-1 0 0 0,1 0 0 0 0,-1 0 0 0 0,0 0 0 0 0,1 0 1 0 0,-1-1-1 0 0,1 1 0 0 0,-1 0 0 0 0,1 0 0 0 0,0-1 0 0 0,0 1 0 0 0,0-1 0 0 0,3 2 0 0 0,-4-2-10 0 0,0 0-1 0 0,1 0 1 0 0,-1-1 0 0 0,0 1 0 0 0,1 0 0 0 0,-1-1 0 0 0,1 1 0 0 0,-1-1-1 0 0,1 1 1 0 0,-1-1 0 0 0,1 0 0 0 0,0 0 0 0 0,-1 1 0 0 0,1-1 0 0 0,-1 0-1 0 0,1 0 1 0 0,-1-1 0 0 0,1 1 0 0 0,0 0 0 0 0,-1 0 0 0 0,1-1 0 0 0,1 0 0 0 0,0 0 24 0 0,0-1 0 0 0,0 0 0 0 0,0 0 0 0 0,-1 0 0 0 0,1 0 0 0 0,-1 0 0 0 0,1 0 1 0 0,-1-1-1 0 0,0 1 0 0 0,3-4 0 0 0,0-2 56 0 0,0 0-1 0 0,0 0 1 0 0,-1 0 0 0 0,0-1-1 0 0,-1 1 1 0 0,5-17 0 0 0,-7 19-83 0 0,0 0 1 0 0,-1 0 0 0 0,0 0-1 0 0,0 0 1 0 0,0 0-1 0 0,-1 0 1 0 0,0 0 0 0 0,0 0-1 0 0,-3-7 1 0 0,-2-17-2971 0 0,6 27 1611 0 0,1 0 0 0 0,-1 0 0 0 0,1 1-1 0 0,0-1 1 0 0,0 0 0 0 0,0 1-1 0 0,0-1 1 0 0,2-2 0 0 0,-1-1-549 0 0,4 0-2474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10698 0 0,'1'-1'320'0'0,"-1"1"-1"0"0,0-1 0 0 0,1 0 0 0 0,-1 1 1 0 0,0-1-1 0 0,1 1 0 0 0,-1-1 1 0 0,1 0-1 0 0,-1 1 0 0 0,1-1 1 0 0,-1 1-1 0 0,1-1 0 0 0,-1 1 0 0 0,1 0 1 0 0,0-1-1 0 0,-1 1 0 0 0,1-1 1 0 0,0 1-1 0 0,-1 0 0 0 0,1 0 1 0 0,0-1-1 0 0,-1 1 0 0 0,1 0 0 0 0,0 0 1 0 0,-1 0-1 0 0,1 0 0 0 0,1 0 1 0 0,-1 0-131 0 0,0 1 1 0 0,-1 0 0 0 0,1 0 0 0 0,0-1 0 0 0,-1 1 0 0 0,1 0 0 0 0,0 0 0 0 0,-1 0 0 0 0,1 0-1 0 0,-1 0 1 0 0,0-1 0 0 0,1 1 0 0 0,-1 0 0 0 0,0 0 0 0 0,1 0 0 0 0,-1 0 0 0 0,0 2 0 0 0,4 53 352 0 0,-4-50-47 0 0,0 4-339 0 0,4 44 239 0 0,-4-50-384 0 0,0-1 0 0 0,1 0 0 0 0,0 1 0 0 0,0-1-1 0 0,0 0 1 0 0,0 0 0 0 0,1 0 0 0 0,-1 1 0 0 0,1-1 0 0 0,-1-1 0 0 0,1 1 0 0 0,4 5 0 0 0,-4-7-19 0 0,-1-1 1 0 0,1 1 0 0 0,-1-1 0 0 0,1 1 0 0 0,-1-1 0 0 0,1 1 0 0 0,0-1-1 0 0,-1 0 1 0 0,1 0 0 0 0,-1 0 0 0 0,1 0 0 0 0,0 0 0 0 0,-1 0-1 0 0,1 0 1 0 0,0-1 0 0 0,-1 1 0 0 0,1 0 0 0 0,-1-1 0 0 0,1 0-1 0 0,-1 1 1 0 0,1-1 0 0 0,-1 0 0 0 0,1 1 0 0 0,1-3 0 0 0,38-25-2315 0 0,-38 26 1735 0 0,3-3-666 0 0,4-3-2182 0 0,-4 1-1983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5 107 6401 0 0,'-1'-1'487'0'0,"0"0"-1"0"0,1-1 1 0 0,-1 1-1 0 0,1 0 0 0 0,0-1 1 0 0,-1 1-1 0 0,1 0 1 0 0,0 0-1 0 0,0-1 1 0 0,0 1-1 0 0,0-1 0 0 0,0 1 1 0 0,0 0-1 0 0,0-1 1 0 0,0 1-1 0 0,0 0 0 0 0,1 0 1 0 0,-1-1-1 0 0,1 1 1 0 0,-1 0-1 0 0,2-2 1 0 0,-1 1-193 0 0,0 0 1 0 0,1 0 0 0 0,-1 0 0 0 0,1 1 0 0 0,-1-1-1 0 0,1 1 1 0 0,0-1 0 0 0,0 1 0 0 0,0-1 0 0 0,0 1-1 0 0,4-2 1 0 0,-3 2-232 0 0,-1 0 0 0 0,1-1 0 0 0,0 1 0 0 0,0 0-1 0 0,0 1 1 0 0,0-1 0 0 0,0 1 0 0 0,0-1 0 0 0,1 1-1 0 0,-1 0 1 0 0,0 0 0 0 0,0 0 0 0 0,0 1 0 0 0,0-1 0 0 0,0 1-1 0 0,0-1 1 0 0,0 1 0 0 0,0 0 0 0 0,4 2 0 0 0,-2 1-49 0 0,-1 0 1 0 0,0 1-1 0 0,0-1 1 0 0,0 1 0 0 0,0 0-1 0 0,-1-1 1 0 0,0 2 0 0 0,0-1-1 0 0,0 0 1 0 0,-1 1-1 0 0,0-1 1 0 0,0 1 0 0 0,0 0-1 0 0,-1-1 1 0 0,1 1-1 0 0,-1 8 1 0 0,0-8-46 0 0,0 1 0 0 0,0 0 1 0 0,-1 0-1 0 0,0 0 0 0 0,-1 0 0 0 0,1 0 0 0 0,-1 0 1 0 0,-1-1-1 0 0,1 1 0 0 0,-1 0 0 0 0,0-1 1 0 0,-1 1-1 0 0,-5 10 0 0 0,60-66 526 0 0,-5-2-1643 0 0,-13 18-3198 0 0,-21 21 1354 0 0,-12 11 2755 0 0,0 1 0 0 0,0-1 1 0 0,-1 0-1 0 0,1 0 0 0 0,0 0 0 0 0,-1 0 0 0 0,1 0 1 0 0,-1 0-1 0 0,1 0 0 0 0,-1 0 0 0 0,1-1 0 0 0,-1 1 1 0 0,0 0-1 0 0,0 0 0 0 0,1 0 0 0 0,-1 0 1 0 0,0 0-1 0 0,0-1 0 0 0,0 1 0 0 0,0-1 0 0 0,0-6-1178 0 0,5-2-3183 0 0</inkml:trace>
  <inkml:trace contextRef="#ctx0" brushRef="#br0" timeOffset="1.02">216 0 10098 0 0,'0'2'927'0'0,"0"1"0"0"0,-1-1 0 0 0,1 0 0 0 0,0 0 0 0 0,0 0 1 0 0,1 1-1 0 0,-1-1 0 0 0,0 0 0 0 0,2 5 0 0 0,12 22 1509 0 0,-12-26-2448 0 0,0 1 0 0 0,1-1 0 0 0,-1 1 0 0 0,1-1 0 0 0,0 0 1 0 0,0 0-1 0 0,0 0 0 0 0,0-1 0 0 0,1 1 0 0 0,-1-1 0 0 0,1 1 0 0 0,4 1 0 0 0,-1-4-224 0 0,0 0 0 0 0,0 0 0 0 0,0-1 0 0 0,0 0 0 0 0,0 0 0 0 0,0 0 0 0 0,0-1 0 0 0,10-4 0 0 0,-3 2-2304 0 0,-7 1 705 0 0,7 0-5761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21637 0 0,'12'-7'3976'0'0,"0"2"-1967"0"0,0-2-705 0 0,-1 4-456 0 0,-5-1-336 0 0,-2 2-207 0 0,0-2-137 0 0,-2 3-56 0 0,0-1-96 0 0,-1 0-152 0 0,-1 0-257 0 0,-1 2-359 0 0,-9 0-7401 0 0,1-3 1767 0 0,-6 0-3128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92 16315 0 0,'-6'10'987'0'0,"-10"26"1361"0"0,15-34-2218 0 0,0 0 1 0 0,1 0 0 0 0,-1 0-1 0 0,1 0 1 0 0,-1 0 0 0 0,1 0-1 0 0,0 0 1 0 0,0 0 0 0 0,0 0 0 0 0,0 0-1 0 0,0 0 1 0 0,1 0 0 0 0,-1 0-1 0 0,0 0 1 0 0,2 3 0 0 0,-2-5-120 0 0,0 0 1 0 0,0 1-1 0 0,0-1 0 0 0,1 0 1 0 0,-1 0-1 0 0,0 0 1 0 0,0 1-1 0 0,0-1 1 0 0,0 0-1 0 0,1 0 0 0 0,-1 0 1 0 0,0 0-1 0 0,0 1 1 0 0,1-1-1 0 0,-1 0 1 0 0,0 0-1 0 0,0 0 1 0 0,0 0-1 0 0,1 0 0 0 0,-1 0 1 0 0,0 0-1 0 0,0 0 1 0 0,1 0-1 0 0,-1 0 1 0 0,0 0-1 0 0,0 0 1 0 0,1 0-1 0 0,-1 0 0 0 0,0 0 1 0 0,0 0-1 0 0,1 0 1 0 0,-1 0-1 0 0,0 0 1 0 0,0 0-1 0 0,1 0 0 0 0,-1 0 1 0 0,1-1-1 0 0,10-8 66 0 0,7-12-428 0 0,5-20-318 0 0,-16 27 583 0 0,1 0-1 0 0,0 0 1 0 0,18-21-1 0 0,-25 33 89 0 0,1-1-1 0 0,0 1 1 0 0,0 0 0 0 0,0 0 0 0 0,0 1-1 0 0,1-1 1 0 0,-1 0 0 0 0,1 1 0 0 0,-1-1-1 0 0,1 1 1 0 0,-1 0 0 0 0,1 0 0 0 0,0 0-1 0 0,-1 0 1 0 0,1 0 0 0 0,0 0-1 0 0,0 1 1 0 0,0-1 0 0 0,-1 1 0 0 0,1 0-1 0 0,0 0 1 0 0,0 0 0 0 0,0 0 0 0 0,0 1-1 0 0,5 1 1 0 0,-6-2 22 0 0,1 1 0 0 0,-1-1 0 0 0,0 1 1 0 0,1 0-1 0 0,-1 0 0 0 0,0 0 0 0 0,0 1 0 0 0,0-1 0 0 0,0 0 0 0 0,0 1 0 0 0,0-1 0 0 0,0 1 0 0 0,0 0 0 0 0,-1 0 0 0 0,1 0 1 0 0,-1-1-1 0 0,1 1 0 0 0,-1 1 0 0 0,0-1 0 0 0,0 0 0 0 0,1 0 0 0 0,-2 0 0 0 0,1 1 0 0 0,0-1 0 0 0,0 0 0 0 0,-1 1 1 0 0,1 3-1 0 0,-1-3 38 0 0,0 0 1 0 0,-1 0 0 0 0,1 1 0 0 0,-1-1 0 0 0,0 0 0 0 0,0 0-1 0 0,0 1 1 0 0,0-1 0 0 0,0 0 0 0 0,-1 0 0 0 0,0 0 0 0 0,1-1-1 0 0,-1 1 1 0 0,0 0 0 0 0,0-1 0 0 0,-1 1 0 0 0,1-1 0 0 0,0 0-1 0 0,-5 4 1 0 0,-3 1 81 0 0,0 0 0 0 0,0-1 0 0 0,0-1 0 0 0,-1 1 0 0 0,0-2 0 0 0,0 1 0 0 0,0-2 0 0 0,0 1 0 0 0,-1-1 0 0 0,1-1-1 0 0,-1 0 1 0 0,-15 0 0 0 0,16-6 168 0 0,15-2-201 0 0,17-3-190 0 0,35 8-2123 0 0,-18 4-2424 0 0,-17-1 145 0 0,4 0-3390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 17092 0 0,'-3'0'5161'0'0,"0"0"-4185"0"0,-1-1-136 0 0,0 0-272 0 0,1 1-224 0 0,0 0-352 0 0,1 1-456 0 0,-1 0-616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3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47 373 8954 0 0,'-14'45'4305'0'0,"11"-34"-2995"0"0,0 0 0 0 0,-1 0 0 0 0,0 0 0 0 0,0 0 0 0 0,-10 15 0 0 0,18-72 520 0 0,10-28-1765 0 0,3 1 1 0 0,4 0-1 0 0,46-107 0 0 0,-66 178-63 0 0,1-4-9 0 0,1 0-1 0 0,0 0 0 0 0,0 1 0 0 0,1-1 1 0 0,7-9-1 0 0,-11 15 9 0 0,1-1-1 0 0,0 1 1 0 0,-1-1 0 0 0,1 1 0 0 0,0-1-1 0 0,-1 1 1 0 0,1-1 0 0 0,0 1-1 0 0,0-1 1 0 0,-1 1 0 0 0,1 0 0 0 0,0 0-1 0 0,0-1 1 0 0,0 1 0 0 0,0 0 0 0 0,-1 0-1 0 0,1 0 1 0 0,0 0 0 0 0,0 0-1 0 0,1 0 1 0 0,-1 0 8 0 0,1 1 0 0 0,-1 0 0 0 0,1-1 0 0 0,-1 1 1 0 0,0 0-1 0 0,0 0 0 0 0,1 0 0 0 0,-1 0 0 0 0,0 0 0 0 0,0 0 0 0 0,0 0 0 0 0,0 0 0 0 0,0 0 0 0 0,0 0 0 0 0,1 3 0 0 0,9 15 98 0 0,-1 0-1 0 0,0 0 1 0 0,-2 1-1 0 0,8 25 1 0 0,19 88 79 0 0,-13-43-159 0 0,-4-27-6 0 0,2 5-932 0 0,-9-21-2757 0 0,-10-32-3159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17692 0 0,'9'3'3600'0'0,"21"-1"-2833"0"0,-14-2-484 0 0,90 22 57 0 0,-65-12-1409 0 0,49 6-1 0 0,-73-15-1074 0 0,0 0 0 0 0,1-1 0 0 0,21-3 0 0 0,-12-1-4614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3 19068 0 0,'-3'-1'117'0'0,"1"1"1"0"0,0-1-1 0 0,0 1 0 0 0,-1 0 0 0 0,1 0 1 0 0,0 0-1 0 0,0 0 0 0 0,-1 0 1 0 0,1 1-1 0 0,0-1 0 0 0,0 1 0 0 0,0-1 1 0 0,-1 1-1 0 0,1 0 0 0 0,0-1 1 0 0,0 1-1 0 0,0 1 0 0 0,0-1 0 0 0,0 0 1 0 0,0 0-1 0 0,1 1 0 0 0,-1-1 1 0 0,0 1-1 0 0,-2 2 0 0 0,-6 6-208 0 0,0 2 0 0 0,-14 20 1 0 0,10-13 287 0 0,-2 0-120 0 0,8-10-130 0 0,1 0-1 0 0,0 0 1 0 0,0 0 0 0 0,1 1-1 0 0,-9 19 1 0 0,14-26 41 0 0,0-1 0 0 0,0 0 0 0 0,1 1 0 0 0,-1-1 0 0 0,1 0 0 0 0,0 1 0 0 0,0-1 0 0 0,0 0 0 0 0,0 1 0 0 0,0-1 0 0 0,0 0 1 0 0,1 1-1 0 0,-1-1 0 0 0,1 0 0 0 0,0 0 0 0 0,-1 1 0 0 0,1-1 0 0 0,0 0 0 0 0,0 0 0 0 0,1 0 0 0 0,-1 0 0 0 0,0 0 0 0 0,1 0 0 0 0,-1 0 0 0 0,1-1 0 0 0,-1 1 0 0 0,1 0 0 0 0,0-1 0 0 0,0 1 0 0 0,0-1 0 0 0,0 0 0 0 0,0 0 0 0 0,0 0 0 0 0,3 2 0 0 0,11 4 31 0 0,1 0-1 0 0,-1 0 1 0 0,1-2-1 0 0,0 0 1 0 0,0-1-1 0 0,1-1 0 0 0,-1 0 1 0 0,1-2-1 0 0,-1 0 1 0 0,29-2-1 0 0,-28 0-2150 0 0,0-1-1 0 0,-1-1 1 0 0,22-7-1 0 0,-28 6-4922 0 0</inkml:trace>
  <inkml:trace contextRef="#ctx0" brushRef="#br0" timeOffset="1">254 67 13419 0 0,'-6'8'1332'0'0,"2"0"-1"0"0,-1-1 1 0 0,1 2 0 0 0,0-1 0 0 0,-3 10 0 0 0,3-3-715 0 0,0 0 0 0 0,-3 24 1 0 0,4-19-867 0 0,2-1 1 0 0,1 1-1 0 0,0 0 1 0 0,6 37-1 0 0,-5-50-230 0 0,1 1-1 0 0,0-1 1 0 0,1 1-1 0 0,-1-1 1 0 0,6 9-1 0 0,-6-13-654 0 0,0 1 0 0 0,0-1-1 0 0,0 0 1 0 0,1 0 0 0 0,0 0-1 0 0,-1 0 1 0 0,5 3-1 0 0,1-1-4723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5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54 14755 0 0,'-1'1'229'0'0,"0"0"0"0"0,0 0-1 0 0,0 0 1 0 0,-1 0 0 0 0,1 0-1 0 0,0 0 1 0 0,1 1 0 0 0,-1-1-1 0 0,0 0 1 0 0,0 0 0 0 0,0 1 0 0 0,1-1-1 0 0,-1 1 1 0 0,1-1 0 0 0,-1 0-1 0 0,1 1 1 0 0,0-1 0 0 0,-1 1 0 0 0,1-1-1 0 0,0 1 1 0 0,0 0 0 0 0,0-1-1 0 0,0 1 1 0 0,0-1 0 0 0,1 2-1 0 0,5 40 1358 0 0,-3-37-1550 0 0,-1 0-1 0 0,1 1 0 0 0,0-1 0 0 0,1-1 1 0 0,0 1-1 0 0,0 0 0 0 0,0-1 0 0 0,0 0 1 0 0,1 0-1 0 0,0 0 0 0 0,0 0 1 0 0,0-1-1 0 0,10 6 0 0 0,-12-8-27 0 0,0 0 1 0 0,0-1-1 0 0,0 1 0 0 0,0-1 0 0 0,1 1 1 0 0,-1-1-1 0 0,0 0 0 0 0,1-1 1 0 0,-1 1-1 0 0,1 0 0 0 0,-1-1 0 0 0,1 0 1 0 0,-1 0-1 0 0,1 0 0 0 0,-1 0 1 0 0,1-1-1 0 0,-1 1 0 0 0,0-1 0 0 0,1 0 1 0 0,-1 0-1 0 0,1 0 0 0 0,-1 0 1 0 0,0 0-1 0 0,0-1 0 0 0,0 0 0 0 0,0 0 1 0 0,5-3-1 0 0,-4 1-12 0 0,0 0 1 0 0,0 0-1 0 0,0-1 1 0 0,0 0-1 0 0,-1 1 1 0 0,0-1-1 0 0,0-1 1 0 0,0 1-1 0 0,-1 0 1 0 0,1-1-1 0 0,-1 1 1 0 0,-1-1-1 0 0,1 1 1 0 0,-1-1-1 0 0,0 0 1 0 0,0 0-1 0 0,0 0 1 0 0,-1 0 0 0 0,0 0-1 0 0,-1-9 1 0 0,0 11 1 0 0,1 0 1 0 0,-1-1-1 0 0,0 1 1 0 0,0 0-1 0 0,-1 0 1 0 0,1 0 0 0 0,-1 0-1 0 0,0 0 1 0 0,0 0-1 0 0,0 1 1 0 0,-1-1-1 0 0,1 1 1 0 0,-1-1 0 0 0,0 1-1 0 0,0 0 1 0 0,0 0-1 0 0,0 0 1 0 0,0 1-1 0 0,-1-1 1 0 0,1 1 0 0 0,-1-1-1 0 0,0 1 1 0 0,0 0-1 0 0,0 1 1 0 0,0-1 0 0 0,0 1-1 0 0,0-1 1 0 0,-8 0-1 0 0,10 2 19 0 0,0 0 0 0 0,-1 0 1 0 0,1 0-1 0 0,-1 0 0 0 0,1 0 0 0 0,0 1 0 0 0,-1-1 0 0 0,1 1 0 0 0,0-1 0 0 0,-1 1 0 0 0,1 0 1 0 0,0 0-1 0 0,0 0 0 0 0,0 0 0 0 0,0 1 0 0 0,0-1 0 0 0,0 0 0 0 0,0 1 0 0 0,0-1 0 0 0,1 1 1 0 0,-1 0-1 0 0,0 0 0 0 0,1 0 0 0 0,-1 0 0 0 0,1 0 0 0 0,0 0 0 0 0,0 0 0 0 0,0 0 0 0 0,0 0 0 0 0,0 0 1 0 0,0 4-1 0 0,-4 8 70 0 0,0 1-1 0 0,2 0 1 0 0,-4 26 0 0 0,5-26-100 0 0,-3 11-81 0 0,-6 58 361 0 0,11-79-476 0 0,-1 1 1 0 0,1 0-1 0 0,1-1 0 0 0,-1 1 0 0 0,1-1 1 0 0,0 1-1 0 0,0-1 0 0 0,1 1 1 0 0,0-1-1 0 0,0 0 0 0 0,5 10 1 0 0,-6-14-3 0 0,0 0 0 0 0,-1 0 0 0 0,1 1 1 0 0,0-1-1 0 0,0 0 0 0 0,0 0 1 0 0,0-1-1 0 0,1 1 0 0 0,-1 0 0 0 0,0 0 1 0 0,0 0-1 0 0,0-1 0 0 0,1 1 0 0 0,-1-1 1 0 0,0 1-1 0 0,1-1 0 0 0,-1 1 1 0 0,1-1-1 0 0,-1 0 0 0 0,0 0 0 0 0,1 0 1 0 0,-1 0-1 0 0,1 0 0 0 0,-1 0 1 0 0,0 0-1 0 0,1 0 0 0 0,-1 0 0 0 0,1-1 1 0 0,-1 1-1 0 0,0 0 0 0 0,1-1 0 0 0,-1 1 1 0 0,0-1-1 0 0,0 0 0 0 0,1 1 1 0 0,-1-1-1 0 0,0 0 0 0 0,0 0 0 0 0,0 0 1 0 0,0 0-1 0 0,0 0 0 0 0,1-1 1 0 0,8-7-587 0 0,-1 0 0 0 0,0 0 0 0 0,12-19 0 0 0,-11 16 940 0 0,2-4-44 0 0,-8 10 762 0 0,1 0 1 0 0,-1 0-1 0 0,1 1 1 0 0,0 0 0 0 0,11-9-1 0 0,-16 14-769 0 0,0 0 0 0 0,0 0 0 0 0,0-1 0 0 0,1 1 0 0 0,-1 0 0 0 0,0 0 0 0 0,0 0 0 0 0,0-1 0 0 0,1 1 0 0 0,-1 0 0 0 0,0 0 0 0 0,0 0 0 0 0,1 0-1 0 0,-1 0 1 0 0,0 0 0 0 0,0 0 0 0 0,1 0 0 0 0,-1 0 0 0 0,0 0 0 0 0,0-1 0 0 0,1 1 0 0 0,-1 0 0 0 0,0 0 0 0 0,0 1 0 0 0,1-1 0 0 0,-1 0 0 0 0,0 0 0 0 0,0 0 0 0 0,1 0 0 0 0,-1 0 0 0 0,0 0 0 0 0,0 0 0 0 0,1 0 0 0 0,-1 0-1 0 0,0 1 1 0 0,0-1 0 0 0,1 0 0 0 0,-1 0 0 0 0,0 0 0 0 0,0 0 0 0 0,0 1 0 0 0,0-1 0 0 0,1 0 0 0 0,-1 1 0 0 0,-1 14 1910 0 0,-8 17-823 0 0,3-20-1134 0 0,-1 1-1 0 0,0-1 1 0 0,0 0 0 0 0,-1 0 0 0 0,0 0-1 0 0,-1-1 1 0 0,-1-1 0 0 0,0 0 0 0 0,0 0-1 0 0,-1-1 1 0 0,0 0 0 0 0,0-1-1 0 0,-1 0 1 0 0,-23 11 0 0 0,35-19-43 0 0,0 0 1 0 0,0 0-1 0 0,-1 0 1 0 0,1 0-1 0 0,0 0 1 0 0,-1 0-1 0 0,1 0 1 0 0,0 0-1 0 0,0 0 1 0 0,-1 0-1 0 0,1 0 1 0 0,0 1-1 0 0,0-1 1 0 0,-1 0-1 0 0,1 0 1 0 0,0 0-1 0 0,0 0 1 0 0,-1 1-1 0 0,1-1 1 0 0,0 0-1 0 0,0 0 1 0 0,0 0-1 0 0,-1 1 1 0 0,1-1-1 0 0,0 0 1 0 0,0 0-1 0 0,0 1 1 0 0,0-1-1 0 0,0 0 1 0 0,0 1-1 0 0,0-1 1 0 0,-1 0-1 0 0,1 0 1 0 0,0 1-1 0 0,0-1 1 0 0,0 0-1 0 0,0 1 1 0 0,0-1-1 0 0,0 0 1 0 0,0 0-1 0 0,1 1 0 0 0,-1-1 1 0 0,0 0-1 0 0,0 1 1 0 0,0-1-1 0 0,0 0 1 0 0,0 1-1 0 0,17 6 149 0 0,24-2 27 0 0,20-8-653 0 0,-19 0-2093 0 0,2 3-3854 0 0,-14 3-873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32 10658 0 0,'-3'2'447'0'0,"1"0"0"0"0,0 0 0 0 0,0 0-1 0 0,1 1 1 0 0,-1-1 0 0 0,0 1 0 0 0,1-1-1 0 0,0 1 1 0 0,-1-1 0 0 0,1 1 0 0 0,0 0-1 0 0,0 0 1 0 0,0-1 0 0 0,1 1 0 0 0,-1 0-1 0 0,1 0 1 0 0,0 0 0 0 0,-1 4 0 0 0,2-4-384 0 0,-1 0 0 0 0,1 0 0 0 0,-1-1 1 0 0,1 1-1 0 0,0 0 0 0 0,0-1 0 0 0,0 1 1 0 0,0-1-1 0 0,1 1 0 0 0,-1-1 0 0 0,1 0 1 0 0,-1 1-1 0 0,1-1 0 0 0,0 0 0 0 0,0 0 1 0 0,0 0-1 0 0,0 0 0 0 0,0 0 0 0 0,0-1 1 0 0,1 1-1 0 0,-1-1 0 0 0,1 0 0 0 0,-1 1 0 0 0,1-1 1 0 0,-1 0-1 0 0,1 0 0 0 0,-1-1 0 0 0,1 1 1 0 0,0 0-1 0 0,3-1 0 0 0,-2 1-13 0 0,1-1 0 0 0,-1-1-1 0 0,0 1 1 0 0,1-1 0 0 0,-1 1 0 0 0,0-1-1 0 0,1 0 1 0 0,-1-1 0 0 0,0 1-1 0 0,0-1 1 0 0,0 0 0 0 0,0 0 0 0 0,0 0-1 0 0,-1 0 1 0 0,1-1 0 0 0,5-5 0 0 0,-4 5-19 0 0,-1-1 1 0 0,0-1 0 0 0,1 1 0 0 0,-2-1 0 0 0,1 1 0 0 0,0-1 0 0 0,-1 0 0 0 0,0-1 0 0 0,0 1 0 0 0,-1 0 0 0 0,4-10-1 0 0,-5 13-6 0 0,-1 1 0 0 0,0-1-1 0 0,0 1 1 0 0,0 0-1 0 0,0-1 1 0 0,0 1-1 0 0,0-1 1 0 0,0 1-1 0 0,0 0 1 0 0,0-1-1 0 0,-1 1 1 0 0,1-1 0 0 0,-1 1-1 0 0,1 0 1 0 0,-1-1-1 0 0,1 1 1 0 0,-1 0-1 0 0,0 0 1 0 0,1 0-1 0 0,-1-1 1 0 0,0 1 0 0 0,0 0-1 0 0,0 0 1 0 0,0 0-1 0 0,0 0 1 0 0,0 0-1 0 0,0 1 1 0 0,0-1-1 0 0,-1 0 1 0 0,1 0-1 0 0,0 1 1 0 0,0-1 0 0 0,-1 1-1 0 0,1-1 1 0 0,-1 1-1 0 0,1-1 1 0 0,0 1-1 0 0,-1 0 1 0 0,1 0-1 0 0,-2 0 1 0 0,-9-2 42 0 0,0 1 0 0 0,0 0 0 0 0,-21 2 0 0 0,18-1-128 0 0,-5-3-662 0 0,14 1-2534 0 0,26 2-10831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9938 0 0,'1'-2'630'0'0,"0"-1"-1"0"0,0 1 1 0 0,0 0-1 0 0,1 0 1 0 0,-1 0-1 0 0,1 0 1 0 0,-1 0-1 0 0,1 0 1 0 0,0 1-1 0 0,0-1 1 0 0,0 0-1 0 0,0 1 1 0 0,0 0-1 0 0,0-1 1 0 0,3-1-1 0 0,-1 2-111 0 0,1-1-1 0 0,-1 1 0 0 0,1 0 0 0 0,-1 0 0 0 0,1 0 0 0 0,0 0 0 0 0,8 1 0 0 0,-1 0-258 0 0,0 1 0 0 0,-1 1 0 0 0,1 0 0 0 0,0 1 0 0 0,21 7 0 0 0,-30-9-231 0 0,-1 1-1 0 0,1-1 1 0 0,0 0-1 0 0,0 1 1 0 0,-1 0-1 0 0,1-1 1 0 0,-1 1-1 0 0,1 0 1 0 0,-1 0-1 0 0,0 0 0 0 0,0 1 1 0 0,0-1-1 0 0,0 1 1 0 0,0-1-1 0 0,0 1 1 0 0,-1-1-1 0 0,1 1 1 0 0,-1 0-1 0 0,2 4 1 0 0,-2-1-35 0 0,0-1 1 0 0,0 1 0 0 0,0 0 0 0 0,-1 0 0 0 0,0 0 0 0 0,0-1 0 0 0,0 1 0 0 0,-1 0 0 0 0,-2 10 0 0 0,-2 3-240 0 0,-1-1 0 0 0,-1 0 0 0 0,0 1 0 0 0,-2-2 1 0 0,-11 20-1 0 0,18-35 214 0 0,-34 51-337 0 0,33-49 355 0 0,1-1 0 0 0,-1 0-1 0 0,0 0 1 0 0,0 0 0 0 0,0 0 0 0 0,0-1 0 0 0,-1 1 0 0 0,1-1 0 0 0,-1 0 0 0 0,0 0 0 0 0,1 0 0 0 0,-9 2-1 0 0,36-22 296 0 0,-4 12-201 0 0,0 0 1 0 0,0 1 0 0 0,30-4-1 0 0,6-1-2553 0 0,-3-6-5347 0 0,-39 9 3898 0 0,-1 0-2227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16820 0 0,'-7'-1'7320'0'0,"7"2"-7150"0"0,-5 11 2294 0 0,-1 22-2549 0 0,5-29 862 0 0,-5 39-8 0 0,2 1 0 0 0,3 68 0 0 0,3-85-1381 0 0,9 46 0 0 0,-7-55-999 0 0,1-1 1 0 0,1 0 0 0 0,10 21-1 0 0,-15-37 966 0 0,3 6-1396 0 0,-2 1-4920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12899 0 0,'-6'9'6234'0'0,"5"7"-3772"0"0,5 18-2116 0 0,-2-25 423 0 0,8 105 998 0 0,-3-35-2132 0 0,16 82-1 0 0,-22-160 199 0 0,7 25-1352 0 0,-1-18-1201 0 0,-7-8 2504 0 0,1 0 0 0 0,-1 0 0 0 0,0 0-1 0 0,1 0 1 0 0,-1 0 0 0 0,1 0 0 0 0,-1 0 0 0 0,0 0-1 0 0,1 0 1 0 0,-1 0 0 0 0,0 0 0 0 0,1 0 0 0 0,-1-1-1 0 0,1 1 1 0 0,-1 0 0 0 0,0 0 0 0 0,1 0 0 0 0,-1-1 0 0 0,0 1-1 0 0,0 0 1 0 0,1 0 0 0 0,-1-1 0 0 0,0 1 0 0 0,0 0-1 0 0,1-1 1 0 0,-1 1 0 0 0,0-1 0 0 0,7-9-7030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4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9986 0 0,'6'-6'7986'0'0,"-6"6"-7711"0"0,0-1 0 0 0,1 1 1 0 0,-1 0-1 0 0,0 0 0 0 0,2 1 1378 0 0,-1-1-1378 0 0,17 10 3252 0 0,12 20-2099 0 0,-23-21-1202 0 0,0 0-1 0 0,0 1 1 0 0,-1 0 0 0 0,-1 0-1 0 0,0 0 1 0 0,0 1 0 0 0,-1-1 0 0 0,0 1-1 0 0,-1 0 1 0 0,0 1 0 0 0,-1-1-1 0 0,-1 0 1 0 0,1 1 0 0 0,-1 15 0 0 0,-2 12-160 0 0,-2 0 1 0 0,-14 73 0 0 0,15-101-144 0 0,-1 1 0 0 0,0-1 1 0 0,0 0-1 0 0,-1 0 0 0 0,-8 15 0 0 0,-10 4-7944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7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15363 0 0,'3'-1'4728'0'0,"5"5"-3625"0"0,7 4-896 0 0,14 10 580 0 0,-17-10-589 0 0,1 0 0 0 0,-2 0 0 0 0,1 1 0 0 0,16 17 0 0 0,-25-23-177 0 0,-1 1-1 0 0,1-1 0 0 0,-1 0 0 0 0,0 1 0 0 0,0-1 0 0 0,0 1 0 0 0,-1 0 0 0 0,1-1 0 0 0,-1 1 1 0 0,0 0-1 0 0,0 0 0 0 0,0 0 0 0 0,0 0 0 0 0,-1 0 0 0 0,0 0 0 0 0,1 0 0 0 0,-1 0 1 0 0,-1 0-1 0 0,1 0 0 0 0,-1 0 0 0 0,-1 6 0 0 0,-1 1-147 0 0,-1 0-1 0 0,0 0 1 0 0,-1-1-1 0 0,-11 21 1 0 0,13-26 49 0 0,-1 1 1 0 0,0-1-1 0 0,0 0 1 0 0,0 0-1 0 0,0-1 0 0 0,-1 1 1 0 0,0-1-1 0 0,0 0 0 0 0,0 0 1 0 0,-9 5-1 0 0,3-5-368 0 0,13-6-36 0 0,23-5 501 0 0,49 6 552 0 0,11-1-1248 0 0,-29-7-4772 0 0,-55 9 5249 0 0,0 0-1 0 0,-1-1 1 0 0,1 1-1 0 0,0 0 1 0 0,-1 0-1 0 0,1-1 1 0 0,0 1-1 0 0,-1 0 1 0 0,1-1-1 0 0,-1 1 1 0 0,1 0-1 0 0,-1-1 1 0 0,1 1-1 0 0,-1-1 1 0 0,1 1-1 0 0,-1-1 1 0 0,1 1 0 0 0,-1-1-1 0 0,1 1 1 0 0,-1-1-1 0 0,0 0 1 0 0,1 1-1 0 0,-1-1 1 0 0,0 0-1 0 0,1 0 1 0 0,1-5-1631 0 0,5 0-3511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15099 0 0,'-8'13'437'0'0,"1"2"-1"0"0,0-1 1 0 0,1 1 0 0 0,1 0-1 0 0,0 0 1 0 0,1 0 0 0 0,0 1-1 0 0,2 0 1 0 0,-2 25-1 0 0,4-40-406 0 0,0 1 0 0 0,0-1 0 0 0,0 1 0 0 0,0 0 0 0 0,0-1 0 0 0,0 1 0 0 0,0-1-1 0 0,1 1 1 0 0,-1 0 0 0 0,0-1 0 0 0,1 1 0 0 0,0-1 0 0 0,-1 1 0 0 0,1-1-1 0 0,0 0 1 0 0,0 1 0 0 0,0-1 0 0 0,0 0 0 0 0,0 1 0 0 0,0-1 0 0 0,0 0-1 0 0,0 0 1 0 0,0 0 0 0 0,0 0 0 0 0,1 0 0 0 0,-1 0 0 0 0,1 0 0 0 0,-1 0-1 0 0,0-1 1 0 0,1 1 0 0 0,-1-1 0 0 0,1 1 0 0 0,0-1 0 0 0,-1 1 0 0 0,1-1-1 0 0,-1 0 1 0 0,1 0 0 0 0,0 0 0 0 0,1 0 0 0 0,8 0 31 0 0,0-2 1 0 0,0 1-1 0 0,0-2 1 0 0,0 1-1 0 0,10-5 1 0 0,8-1-1111 0 0,3 3-2304 0 0,-10 2-2629 0 0,-14 3 18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8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60 16604 0 0,'-1'10'525'0'0,"0"1"1"0"0,1 0 0 0 0,1 0 0 0 0,0 0 0 0 0,0-1 0 0 0,4 12 0 0 0,-5-20-425 0 0,1 0 0 0 0,-1 0 1 0 0,1 0-1 0 0,0-1 0 0 0,0 1 0 0 0,0 0 0 0 0,0-1 1 0 0,0 1-1 0 0,0-1 0 0 0,0 1 0 0 0,0-1 0 0 0,1 0 1 0 0,-1 1-1 0 0,1-1 0 0 0,-1 0 0 0 0,1 0 1 0 0,1 2-1 0 0,0-3-9 0 0,-1 1 0 0 0,0-1-1 0 0,0 0 1 0 0,0 0 0 0 0,0 1 0 0 0,0-1 0 0 0,0-1 0 0 0,0 1 0 0 0,0 0 0 0 0,0 0 0 0 0,0-1 0 0 0,0 1 0 0 0,0-1 0 0 0,0 0 0 0 0,0 1-1 0 0,0-1 1 0 0,0 0 0 0 0,0 0 0 0 0,3-2 0 0 0,0-1-21 0 0,0 1 1 0 0,1-1-1 0 0,-1 0 0 0 0,-1-1 1 0 0,1 1-1 0 0,0-1 0 0 0,-1 1 0 0 0,0-2 1 0 0,0 1-1 0 0,4-8 0 0 0,-7 11-41 0 0,0 0-1 0 0,0 0 0 0 0,0 0 0 0 0,-1 0 1 0 0,1 0-1 0 0,-1 0 0 0 0,1 0 0 0 0,-1 0 1 0 0,1 0-1 0 0,-1 0 0 0 0,0 0 0 0 0,0 0 1 0 0,0 0-1 0 0,-1-1 0 0 0,1 1 1 0 0,0 0-1 0 0,-1 0 0 0 0,1 0 0 0 0,-1 0 1 0 0,0 0-1 0 0,1 0 0 0 0,-1 0 0 0 0,0 0 1 0 0,0 1-1 0 0,-1-1 0 0 0,1 0 0 0 0,0 0 1 0 0,0 1-1 0 0,-1-1 0 0 0,1 1 0 0 0,-1-1 1 0 0,0 1-1 0 0,1 0 0 0 0,-4-2 1 0 0,-5-4-8 0 0,0 2 0 0 0,-1-1 0 0 0,0 1 0 0 0,0 1 0 0 0,-18-5 0 0 0,23 7-88 0 0,1 1 0 0 0,-1-1 0 0 0,0 1 0 0 0,0 1 0 0 0,0-1 0 0 0,1 1 0 0 0,-1 0 0 0 0,0 1 0 0 0,0-1 0 0 0,0 1 0 0 0,0 0-1 0 0,1 0 1 0 0,-7 3 0 0 0,10-3-25 0 0,0 0 0 0 0,1 0-1 0 0,-1 0 1 0 0,1 0 0 0 0,-1 0-1 0 0,1 1 1 0 0,0-1-1 0 0,0 0 1 0 0,-1 1 0 0 0,1-1-1 0 0,0 1 1 0 0,0-1 0 0 0,0 1-1 0 0,0 0 1 0 0,1-1 0 0 0,-1 1-1 0 0,0 0 1 0 0,1 0-1 0 0,-1 0 1 0 0,1-1 0 0 0,0 1-1 0 0,-1 0 1 0 0,1 0 0 0 0,0 0-1 0 0,0 0 1 0 0,0 0 0 0 0,0-1-1 0 0,1 5 1 0 0,0-3-437 0 0,0 0 0 0 0,-1 0 0 0 0,1-1 0 0 0,0 1 1 0 0,0 0-1 0 0,1 0 0 0 0,-1-1 0 0 0,1 1 0 0 0,-1 0 0 0 0,1-1 1 0 0,0 0-1 0 0,0 1 0 0 0,0-1 0 0 0,0 0 0 0 0,0 0 0 0 0,0 0 1 0 0,4 2-1 0 0,6 2-6386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17972 0 0,'-7'3'542'0'0,"-1"0"1"0"0,0 0-1 0 0,1 1 1 0 0,0 0-1 0 0,0 0 1 0 0,0 1-1 0 0,0 0 0 0 0,1 0 1 0 0,0 1-1 0 0,0 0 1 0 0,-8 10-1 0 0,7-6-309 0 0,0 0-1 0 0,1 0 1 0 0,1 0-1 0 0,-1 1 1 0 0,2 0-1 0 0,0 0 1 0 0,-5 17-1 0 0,5-7-228 0 0,1-1-1 0 0,0 1 0 0 0,2-1 1 0 0,0 1-1 0 0,1 0 0 0 0,1 0 0 0 0,1-1 1 0 0,10 41-1 0 0,-10-51-109 0 0,1 0-1 0 0,0-1 1 0 0,1 1-1 0 0,0-1 1 0 0,1 0 0 0 0,0-1-1 0 0,0 1 1 0 0,1-1-1 0 0,13 15 1 0 0,-14-18-447 0 0,0 0 0 0 0,0-1 1 0 0,0 0-1 0 0,1 0 0 0 0,0 0 0 0 0,9 3 1 0 0,-9-4-854 0 0,1 0 0 0 0,0-1 0 0 0,0 0 0 0 0,0-1 0 0 0,1 1 0 0 0,10-1 0 0 0,-3 0-5333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8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12835 0 0,'-4'4'266'0'0,"1"1"0"0"0,-1-1 0 0 0,1 1 0 0 0,0 0 0 0 0,0 0 0 0 0,1 0 0 0 0,-1 0 0 0 0,1 0 0 0 0,0 1 0 0 0,1-1 0 0 0,-1 1 0 0 0,1-1 0 0 0,0 1 0 0 0,1-1 0 0 0,-1 1 0 0 0,1 0 0 0 0,0-1 0 0 0,0 1 0 0 0,1 0 0 0 0,0-1 0 0 0,3 12 0 0 0,-1-3-128 0 0,1 1 0 0 0,1-1 0 0 0,0 0 0 0 0,1 0 0 0 0,0 0 0 0 0,2-1 0 0 0,9 15 0 0 0,-15-25-114 0 0,1 1 1 0 0,0-1 0 0 0,-1 1-1 0 0,1-1 1 0 0,1 0-1 0 0,-1 0 1 0 0,0 0-1 0 0,1-1 1 0 0,-1 1-1 0 0,1-1 1 0 0,0 0-1 0 0,0 0 1 0 0,0 0 0 0 0,0 0-1 0 0,6 1 1 0 0,-7-3-1 0 0,0 0 0 0 0,-1 0 0 0 0,1 0 0 0 0,0 0 1 0 0,0 0-1 0 0,0-1 0 0 0,0 1 0 0 0,-1-1 0 0 0,1 0 1 0 0,0 0-1 0 0,0 0 0 0 0,-1 0 0 0 0,1 0 0 0 0,-1 0 1 0 0,1-1-1 0 0,-1 1 0 0 0,0-1 0 0 0,1 0 0 0 0,-1 0 1 0 0,0 0-1 0 0,0 0 0 0 0,0 0 0 0 0,0 0 0 0 0,1-4 0 0 0,3-1 51 0 0,-2-1 0 0 0,1-1 0 0 0,-1 1 0 0 0,0-1 0 0 0,-1 1 0 0 0,0-1 0 0 0,0 0 0 0 0,-1 0 0 0 0,-1-1 0 0 0,1 1 0 0 0,-1 0 0 0 0,-1-1 0 0 0,0 1 0 0 0,-1-13-1 0 0,1 18-117 0 0,0 0 0 0 0,-1 0 0 0 0,1 0 0 0 0,-1 0 0 0 0,0 1 0 0 0,0-1 0 0 0,0 0 0 0 0,-1 1 0 0 0,1-1 0 0 0,-1 1 0 0 0,0-1 0 0 0,0 1 0 0 0,0 0 0 0 0,0 0 0 0 0,-1 0 0 0 0,1 0 0 0 0,-1 0 0 0 0,0 0 0 0 0,0 1 0 0 0,0-1 0 0 0,0 1 0 0 0,0 0 0 0 0,0 0 0 0 0,-1 0 0 0 0,1 0 0 0 0,-1 1 0 0 0,1-1 0 0 0,-1 1 0 0 0,0 0 0 0 0,1 0 0 0 0,-1 1 0 0 0,0-1-1 0 0,0 1 1 0 0,0-1 0 0 0,0 1 0 0 0,-6 1 0 0 0,5-1-186 0 0,0 1-1 0 0,0 0 0 0 0,0 0 1 0 0,0 0-1 0 0,1 1 1 0 0,-1 0-1 0 0,0 0 0 0 0,1 0 1 0 0,-1 0-1 0 0,1 1 0 0 0,0-1 1 0 0,-8 7-1 0 0,10-7-449 0 0,0 0 0 0 0,0 0 0 0 0,0 1 1 0 0,1-1-1 0 0,-1 0 0 0 0,1 1 0 0 0,-1-1 0 0 0,1 1 0 0 0,-1 3 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9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11178 0 0,'2'3'347'0'0,"0"-1"-1"0"0,0 0 1 0 0,0 1-1 0 0,0-1 0 0 0,-1 1 1 0 0,1-1-1 0 0,-1 1 1 0 0,0 0-1 0 0,0 0 0 0 0,0 0 1 0 0,0 0-1 0 0,0 0 1 0 0,0 0-1 0 0,-1 0 0 0 0,1 0 1 0 0,-1 0-1 0 0,0 0 1 0 0,0 0-1 0 0,-1 5 0 0 0,0 9-197 0 0,-2 0 1 0 0,-4 20-1 0 0,4-23 398 0 0,0-3-295 0 0,-5 29 269 0 0,8-38-509 0 0,0-1-1 0 0,-1 0 1 0 0,1 1 0 0 0,0-1 0 0 0,0 1-1 0 0,0-1 1 0 0,0 1 0 0 0,0-1 0 0 0,0 0-1 0 0,1 1 1 0 0,-1-1 0 0 0,0 1 0 0 0,1-1-1 0 0,-1 0 1 0 0,1 0 0 0 0,0 1 0 0 0,-1-1-1 0 0,1 0 1 0 0,0 0 0 0 0,0 1 0 0 0,1 0-1 0 0,-1-1-6 0 0,1-1 0 0 0,0 1 0 0 0,0 0 0 0 0,0-1 0 0 0,0 0-1 0 0,0 1 1 0 0,0-1 0 0 0,0 0 0 0 0,0 0 0 0 0,0 0 0 0 0,-1 0 0 0 0,1 0 0 0 0,0-1-1 0 0,0 1 1 0 0,0 0 0 0 0,0-1 0 0 0,3-1 0 0 0,37-16-108 0 0,-26 10-222 0 0,-10 5-155 0 0,19-7-964 0 0,-10 10-4599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2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15955 0 0,'0'1'71'0'0,"1"-1"-1"0"0,-1 1 0 0 0,0-1 0 0 0,0 0 0 0 0,1 1 1 0 0,-1-1-1 0 0,0 1 0 0 0,1-1 0 0 0,-1 1 0 0 0,1-1 0 0 0,-1 0 1 0 0,1 1-1 0 0,-1-1 0 0 0,0 0 0 0 0,1 1 0 0 0,-1-1 1 0 0,1 0-1 0 0,-1 0 0 0 0,1 1 0 0 0,-1-1 0 0 0,1 0 1 0 0,0 0-1 0 0,-1 0 0 0 0,1 0 0 0 0,-1 0 0 0 0,1 0 0 0 0,-1 0 1 0 0,1 0-1 0 0,-1 0 0 0 0,1 0 0 0 0,0 0 0 0 0,-1 0 1 0 0,1 0-1 0 0,-1 0 0 0 0,1-1 0 0 0,-1 1 0 0 0,1 0 1 0 0,28-4 251 0 0,-28 4-175 0 0,91-11 586 0 0,-54 7-886 0 0,-30 3-337 0 0,-10 2-384 0 0,-3 0 982 0 0,-1 0 0 0 0,0 0 0 0 0,1 1 0 0 0,-1-1-1 0 0,1 1 1 0 0,0 1 0 0 0,-1-1 0 0 0,1 1 0 0 0,0 0 0 0 0,1 0 0 0 0,-1 1 0 0 0,0-1 0 0 0,1 1 0 0 0,0 0 0 0 0,0 0-1 0 0,0 0 1 0 0,-5 8 0 0 0,6-6-42 0 0,-1 1 0 0 0,0-1 0 0 0,1 1-1 0 0,1 0 1 0 0,-1 0 0 0 0,1 0 0 0 0,0 0 0 0 0,1 1-1 0 0,-1-1 1 0 0,1 1 0 0 0,1-1 0 0 0,0 1-1 0 0,0 8 1 0 0,0-14-194 0 0,0-1 0 0 0,0 1 0 0 0,1 0 0 0 0,-1 0-1 0 0,0 0 1 0 0,1 0 0 0 0,-1-1 0 0 0,1 1 0 0 0,-1 0-1 0 0,1 0 1 0 0,0-1 0 0 0,0 1 0 0 0,2 2 0 0 0,-3-4-24 0 0,1 1 0 0 0,-1-1 0 0 0,1 1 0 0 0,-1-1 1 0 0,1 0-1 0 0,0 1 0 0 0,-1-1 0 0 0,1 0 0 0 0,0 1 1 0 0,-1-1-1 0 0,1 0 0 0 0,0 0 0 0 0,-1 0 0 0 0,1 0 0 0 0,0 0 1 0 0,-1 0-1 0 0,1 0 0 0 0,0 0 0 0 0,0 0 0 0 0,-1 0 1 0 0,1 0-1 0 0,0 0 0 0 0,-1 0 0 0 0,2-1 0 0 0,3-2-863 0 0,1 0-1 0 0,-1 0 1 0 0,0 0-1 0 0,0-1 1 0 0,0 1-1 0 0,5-7 1 0 0,-8 9 869 0 0,19-15-4372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 7594 0 0,'0'0'108'0'0,"1"-1"-1"0"0,-1 1 1 0 0,0 0 0 0 0,0 0 0 0 0,0 0 0 0 0,1-1 0 0 0,-1 1 0 0 0,0 0 0 0 0,0 0 0 0 0,1 0-1 0 0,-1 0 1 0 0,0 0 0 0 0,0 0 0 0 0,1-1 0 0 0,-1 1 0 0 0,0 0 0 0 0,1 0 0 0 0,-1 0 0 0 0,0 0-1 0 0,0 0 1 0 0,1 0 0 0 0,-1 0 0 0 0,0 0 0 0 0,0 0 0 0 0,1 0 0 0 0,-1 1 0 0 0,0-1 0 0 0,1 0-1 0 0,-1 0 1 0 0,0 0 0 0 0,0 0 0 0 0,1 0 0 0 0,-1 0 0 0 0,0 0 0 0 0,0 1 0 0 0,0-1 0 0 0,1 0-1 0 0,-1 0 1 0 0,0 0 0 0 0,0 1 0 0 0,0-1 0 0 0,1 0 0 0 0,-1 0 0 0 0,0 0 0 0 0,0 1 0 0 0,0-1-1 0 0,0 0 1 0 0,0 1 0 0 0,2 19 1596 0 0,-9 24-1157 0 0,4-33-298 0 0,-1 0-1 0 0,0 0 1 0 0,-1 0 0 0 0,0-1-1 0 0,0 1 1 0 0,-1-1-1 0 0,0-1 1 0 0,-1 1 0 0 0,0-1-1 0 0,-1 0 1 0 0,0 0-1 0 0,0-1 1 0 0,0 0 0 0 0,-1-1-1 0 0,-1 0 1 0 0,-12 8-1 0 0,29-12 368 0 0,0 1-1 0 0,1-1 0 0 0,-1-1 0 0 0,11 3 0 0 0,-4-2-680 0 0,1-2 1 0 0,-1 1-1 0 0,1-2 0 0 0,-1 0 1 0 0,23-3-1 0 0,-25 1-1627 0 0,0 0 0 0 0,0-1 0 0 0,-1 0-1 0 0,13-6 1 0 0,-5 0-5651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0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17 17236 0 0,'34'4'5992'0'0,"-25"-3"-5904"0"0,0 1 0 0 0,0-2 0 0 0,0 1 1 0 0,10-2-1 0 0,-9 0-18 0 0,-4 1-33 0 0,-1 0 0 0 0,1-1 0 0 0,-1 0-1 0 0,1 0 1 0 0,-1 0 0 0 0,10-5 0 0 0,-15 6-44 0 0,0 0-1 0 0,0 0 1 0 0,-1 0 0 0 0,1 0 0 0 0,0 0-1 0 0,0 0 1 0 0,0 0 0 0 0,-1 0-1 0 0,1 0 1 0 0,0 0 0 0 0,0 0-1 0 0,-1 0 1 0 0,1 0 0 0 0,0 0-1 0 0,0 0 1 0 0,0 0 0 0 0,-1 0-1 0 0,1 0 1 0 0,0 0 0 0 0,0 0-1 0 0,0 0 1 0 0,-1 0 0 0 0,1-1-1 0 0,0 1 1 0 0,0 0 0 0 0,0 0-1 0 0,0 0 1 0 0,-1 0 0 0 0,1-1-1 0 0,0 1 1 0 0,0 0 0 0 0,0 0-1 0 0,0 0 1 0 0,0-1 0 0 0,0 1-1 0 0,0 0 1 0 0,0 0 0 0 0,-1 0-1 0 0,1-1 1 0 0,0 1 0 0 0,0 0 0 0 0,0 0-1 0 0,0 0 1 0 0,0-1 0 0 0,0 1-1 0 0,0 0 1 0 0,0 0 0 0 0,0-1-1 0 0,0 1 1 0 0,0 0 0 0 0,1 0-1 0 0,-1 0 1 0 0,0-1 0 0 0,0 1-1 0 0,0 0 1 0 0,0 0 0 0 0,0 0-1 0 0,0-1 1 0 0,0 1 0 0 0,0 0-1 0 0,1 0 1 0 0,-1 0 0 0 0,0 0-1 0 0,0-1 1 0 0,0 1 0 0 0,0 0-1 0 0,1 0 1 0 0,-1 0 0 0 0,-17-3-605 0 0,3 3 550 0 0,0 1 0 0 0,0 1 0 0 0,1 0 0 0 0,-1 1 1 0 0,1 1-1 0 0,-1 0 0 0 0,1 0 0 0 0,0 2 0 0 0,1-1 1 0 0,0 2-1 0 0,-1-1 0 0 0,2 2 0 0 0,-1 0 0 0 0,-12 11 1 0 0,21-15 130 0 0,0-1 0 0 0,0 1 1 0 0,0 0-1 0 0,1 1 1 0 0,-1-1-1 0 0,1 0 0 0 0,0 1 1 0 0,1-1-1 0 0,-1 1 0 0 0,1-1 1 0 0,0 1-1 0 0,0 0 1 0 0,0-1-1 0 0,1 1 0 0 0,-1 0 1 0 0,1 0-1 0 0,0 0 0 0 0,1 0 1 0 0,-1-1-1 0 0,3 9 1 0 0,-2-9-52 0 0,0-1 1 0 0,0 1-1 0 0,0-1 1 0 0,0 1 0 0 0,1-1-1 0 0,0 0 1 0 0,-1 1-1 0 0,1-1 1 0 0,0 0 0 0 0,1 0-1 0 0,-1 0 1 0 0,1-1-1 0 0,-1 1 1 0 0,1 0 0 0 0,0-1-1 0 0,0 0 1 0 0,0 0-1 0 0,0 0 1 0 0,0 0 0 0 0,0 0-1 0 0,1 0 1 0 0,-1-1-1 0 0,1 0 1 0 0,-1 0 0 0 0,1 0-1 0 0,-1 0 1 0 0,5 1-1 0 0,5-2-200 0 0,-1 0 0 0 0,1-1 0 0 0,-1 0 0 0 0,1 0 0 0 0,-1-2 0 0 0,0 1-1 0 0,0-2 1 0 0,0 0 0 0 0,0 0 0 0 0,0-1 0 0 0,14-8 0 0 0,-21 8-1508 0 0,-22 3-7233 0 0,3 5 2608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0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10 178 10282 0 0,'-1'1'307'0'0,"1"-1"1"0"0,-1 1-1 0 0,0-1 0 0 0,1 1 1 0 0,-1 0-1 0 0,1-1 0 0 0,-1 1 0 0 0,0 0 1 0 0,1-1-1 0 0,-1 1 0 0 0,1 0 0 0 0,0 0 1 0 0,-1-1-1 0 0,1 1 0 0 0,0 0 0 0 0,-1 0 1 0 0,1 0-1 0 0,0 0 0 0 0,0-1 0 0 0,0 1 1 0 0,0 0-1 0 0,0 0 0 0 0,0 0 0 0 0,0 0 1 0 0,0 0-1 0 0,0-1 0 0 0,0 1 1 0 0,0 1-1 0 0,1-1-133 0 0,0 0 1 0 0,0 0-1 0 0,0 0 1 0 0,0 0-1 0 0,0 0 1 0 0,0-1-1 0 0,0 1 1 0 0,1 0 0 0 0,-1-1-1 0 0,0 1 1 0 0,0 0-1 0 0,0-1 1 0 0,1 0-1 0 0,-1 1 1 0 0,3-1-1 0 0,3 2-23 0 0,1-1-1 0 0,0 0 1 0 0,0-1 0 0 0,15 0-1 0 0,15-6-557 0 0,69-18-1 0 0,-109 25 349 0 0,0 0 0 0 0,0 0-1 0 0,1 0 1 0 0,-1 1 0 0 0,0-1 0 0 0,0 0-1 0 0,1 1 1 0 0,-1-1 0 0 0,1 1-1 0 0,-1-1 1 0 0,1 1 0 0 0,0 0-1 0 0,0-1 1 0 0,-1 1 0 0 0,1 0-1 0 0,-1 4 1 0 0,-1 1 66 0 0,0 1-1 0 0,1-1 1 0 0,0 1-1 0 0,-2 15 1 0 0,3-14 5 0 0,0 1 0 0 0,1 0 0 0 0,0 0 0 0 0,0 0 0 0 0,1 0-1 0 0,0 0 1 0 0,1 0 0 0 0,6 18 0 0 0,-8-27-88 0 0,0 1 1 0 0,1-1-1 0 0,-1 0 0 0 0,1 0 0 0 0,-1 0 0 0 0,1 0 1 0 0,0 1-1 0 0,-1-1 0 0 0,1 0 0 0 0,0 0 0 0 0,0 0 1 0 0,0-1-1 0 0,0 1 0 0 0,-1 0 0 0 0,1 0 0 0 0,0 0 1 0 0,1-1-1 0 0,-1 1 0 0 0,0 0 0 0 0,0-1 0 0 0,0 1 1 0 0,0-1-1 0 0,0 1 0 0 0,1-1 0 0 0,-1 0 0 0 0,0 1 1 0 0,0-1-1 0 0,1 0 0 0 0,-1 0 0 0 0,0 0 0 0 0,0 0 1 0 0,1 0-1 0 0,-1 0 0 0 0,0 0 0 0 0,2-1 0 0 0,1-1-851 0 0,-1 1-1 0 0,0-1 0 0 0,1 0 1 0 0,-1 0-1 0 0,0 0 0 0 0,0-1 1 0 0,0 1-1 0 0,0-1 0 0 0,-1 0 0 0 0,5-5 1 0 0,3-6-4290 0 0</inkml:trace>
  <inkml:trace contextRef="#ctx0" brushRef="#br0" timeOffset="1">380 1 18812 0 0,'-6'54'1973'0'0,"-5"67"210"0"0,11-104-2185 0 0,0 1 1 0 0,1-1-1 0 0,1 0 0 0 0,7 30 1 0 0,-8-42-332 0 0,1-1 1 0 0,0 1 0 0 0,0-1 0 0 0,0 1 0 0 0,0-1 0 0 0,4 6-1 0 0,-5-9-114 0 0,0 0 0 0 0,0 1 0 0 0,1-1 0 0 0,-1 0 0 0 0,0 0 0 0 0,0 0 0 0 0,1 1 0 0 0,-1-1 0 0 0,0-1 0 0 0,1 1 0 0 0,-1 0 0 0 0,1 0 0 0 0,-1 0 0 0 0,1-1 0 0 0,0 1 0 0 0,-1-1 0 0 0,1 1 0 0 0,0-1 0 0 0,-1 0 0 0 0,1 0 0 0 0,2 1 0 0 0,6-3-5744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9786 0 0,'-5'1'8406'0'0,"-6"0"-4369"0"0,-21 7-1137 0 0,25-4-2635 0 0,0-1-1 0 0,1 1 0 0 0,-1 0 0 0 0,1 1 0 0 0,0 0 0 0 0,0 0 1 0 0,1 0-1 0 0,-1 0 0 0 0,1 1 0 0 0,-5 6 0 0 0,-4 8 186 0 0,-22 38 1 0 0,31-50-451 0 0,1 0 0 0 0,0 0 1 0 0,1 0-1 0 0,-1 0 1 0 0,2 0-1 0 0,-1 1 0 0 0,1-1 1 0 0,0 1-1 0 0,1 0 1 0 0,0 0-1 0 0,1-1 0 0 0,0 1 1 0 0,0 0-1 0 0,0 0 1 0 0,2 0-1 0 0,-1-1 0 0 0,1 1 1 0 0,0 0-1 0 0,0-1 1 0 0,1 0-1 0 0,1 1 1 0 0,-1-1-1 0 0,1 0 0 0 0,0-1 1 0 0,9 12-1 0 0,-8-11-242 0 0,18 27 527 0 0,29 31-1 0 0,-7-23-2187 0 0,-37-36 418 0 0,1-2 0 0 0,-1 1 1 0 0,1-1-1 0 0,10 4 0 0 0,-6-7-6544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1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12899 0 0,'1'0'255'0'0,"-1"-1"1"0"0,1 1 0 0 0,-1-1-1 0 0,0 1 1 0 0,1 0 0 0 0,-1-1-1 0 0,1 1 1 0 0,-1-1 0 0 0,1 1-1 0 0,-1 0 1 0 0,1-1 0 0 0,-1 1-1 0 0,1 0 1 0 0,-1 0-1 0 0,1 0 1 0 0,0-1 0 0 0,-1 1-1 0 0,1 0 1 0 0,-1 0 0 0 0,1 0-1 0 0,0 0 1 0 0,-1 0 0 0 0,1 0-1 0 0,-1 0 1 0 0,1 0 0 0 0,0 0-1 0 0,-1 0 1 0 0,1 0 0 0 0,-1 0-1 0 0,2 1 1 0 0,26 6 1179 0 0,-17-4-818 0 0,-1-1-477 0 0,1 0 1 0 0,-1 0 0 0 0,1 1 0 0 0,-1 0 0 0 0,16 8 0 0 0,-23-9-103 0 0,0 1 0 0 0,0-1 0 0 0,0 0 0 0 0,0 1-1 0 0,0-1 1 0 0,-1 1 0 0 0,1 0 0 0 0,-1 0 0 0 0,0 0 0 0 0,0 0 0 0 0,0 0 0 0 0,0 1 0 0 0,0-1 0 0 0,-1 1 0 0 0,1-1 0 0 0,-1 1 0 0 0,0-1 0 0 0,0 1 0 0 0,0 7 0 0 0,1 9-44 0 0,-2 0 1 0 0,0 1-1 0 0,-2-1 0 0 0,0 0 1 0 0,-7 31-1 0 0,-3 26-7040 0 0,7-62-164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1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 11658 0 0,'1'0'240'0'0,"-1"-1"0"0"0,1 1 0 0 0,-1 0 0 0 0,1 0 0 0 0,-1-1-1 0 0,1 1 1 0 0,0 0 0 0 0,-1 0 0 0 0,1 0 0 0 0,-1-1-1 0 0,1 1 1 0 0,0 0 0 0 0,-1 0 0 0 0,1 0 0 0 0,0 0 0 0 0,-1 0-1 0 0,1 0 1 0 0,0 1 0 0 0,-1-1 0 0 0,1 0 0 0 0,-1 0-1 0 0,1 0 1 0 0,0 0 0 0 0,-1 1 0 0 0,1-1 0 0 0,-1 0-1 0 0,1 1 1 0 0,-1-1 0 0 0,2 1 0 0 0,9 20 2105 0 0,-3 33-2290 0 0,-7-49 435 0 0,0 25-253 0 0,-3 49-1 0 0,-1-13-226 0 0,4-66-23 0 0,-1 1 1 0 0,0-1-1 0 0,0 0 1 0 0,1 0-1 0 0,-1 0 1 0 0,0 1-1 0 0,1-1 0 0 0,-1 0 1 0 0,0 0-1 0 0,1 0 1 0 0,-1 0-1 0 0,0 0 0 0 0,1 0 1 0 0,-1 0-1 0 0,0 0 1 0 0,1 1-1 0 0,-1-1 1 0 0,0 0-1 0 0,1 0 0 0 0,-1-1 1 0 0,0 1-1 0 0,1 0 1 0 0,-1 0-1 0 0,0 0 0 0 0,1 0 1 0 0,-1 0-1 0 0,0 0 1 0 0,1 0-1 0 0,-1 0 1 0 0,0-1-1 0 0,1 1 0 0 0,-1 0 1 0 0,0 0-1 0 0,1-1 1 0 0,22-9-23 0 0,-6 3-3 0 0,16 0-251 0 0,-4 2-1986 0 0,-2-6-5109 0 0,-15 3 564 0 0</inkml:trace>
  <inkml:trace contextRef="#ctx0" brushRef="#br0" timeOffset="1">207 1 19548 0 0,'-2'7'423'0'0,"1"0"0"0"0,-1 0 0 0 0,2 1-1 0 0,-1-1 1 0 0,1 0 0 0 0,0 0 0 0 0,0 1 0 0 0,1-1-1 0 0,0 0 1 0 0,3 10 0 0 0,-1-4-263 0 0,1 1 0 0 0,1-2 1 0 0,0 1-1 0 0,11 20 0 0 0,-15-30-132 0 0,1-1-1 0 0,0 1 1 0 0,1-1-1 0 0,-1 1 1 0 0,0-1-1 0 0,1 0 1 0 0,-1 1 0 0 0,1-1-1 0 0,0-1 1 0 0,0 1-1 0 0,0 0 1 0 0,0-1-1 0 0,0 1 1 0 0,0-1 0 0 0,0 0-1 0 0,0 0 1 0 0,0 0-1 0 0,0 0 1 0 0,1-1-1 0 0,-1 0 1 0 0,0 1 0 0 0,1-1-1 0 0,-1 0 1 0 0,5-1-1 0 0,8-1-1028 0 0,0 0 0 0 0,-1-1 0 0 0,29-10 1 0 0,-24 7-2234 0 0,-19 5 2838 0 0,-1 1-1 0 0,1 0 1 0 0,-1 0-1 0 0,1 0 1 0 0,-1 0 0 0 0,1 0-1 0 0,0 0 1 0 0,-1 0-1 0 0,1 0 1 0 0,-1 0 0 0 0,1 0-1 0 0,-1 0 1 0 0,1 0-1 0 0,0 0 1 0 0,-1 0 0 0 0,1 0-1 0 0,-1 0 1 0 0,1 1-1 0 0,-1-1 1 0 0,1 0 0 0 0,-1 1-1 0 0,1-1 1 0 0,-1 0 0 0 0,2 1-397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19148 0 0,'1'2'137'0'0,"-1"-1"0"0"0,1 1-1 0 0,-1-1 1 0 0,1 1 0 0 0,0-1 0 0 0,0 1-1 0 0,0-1 1 0 0,0 0 0 0 0,0 1 0 0 0,0-1-1 0 0,0 0 1 0 0,0 0 0 0 0,1 1 0 0 0,-1-1-1 0 0,0 0 1 0 0,1 0 0 0 0,-1-1 0 0 0,1 1 0 0 0,-1 0-1 0 0,1 0 1 0 0,-1-1 0 0 0,1 1 0 0 0,-1-1-1 0 0,1 1 1 0 0,0-1 0 0 0,-1 0 0 0 0,4 1-1 0 0,6-1-333 0 0,-1 0-1 0 0,0 0 0 0 0,19-4 0 0 0,7 1-2188 0 0,-5 4-2300 0 0,-10 2-1459 0 0,-14-1 881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35 469 10722 0 0,'-5'7'1133'0'0,"1"0"1"0"0,0 0-1 0 0,0 0 0 0 0,1 1 0 0 0,0-1 1 0 0,0 1-1 0 0,1 0 0 0 0,-2 12 0 0 0,3-17-995 0 0,1 1 0 0 0,-1-1-1 0 0,1 1 1 0 0,0-1 0 0 0,0 1-1 0 0,0 0 1 0 0,0-1 0 0 0,1 1-1 0 0,-1-1 1 0 0,1 1 0 0 0,0-1-1 0 0,0 1 1 0 0,1-1 0 0 0,-1 0 0 0 0,0 1-1 0 0,1-1 1 0 0,0 0 0 0 0,0 0-1 0 0,0 0 1 0 0,0 0 0 0 0,4 3-1 0 0,-4-4-93 0 0,0-1-1 0 0,0 0 1 0 0,0 0 0 0 0,0 0-1 0 0,0 0 1 0 0,0-1-1 0 0,0 1 1 0 0,0 0-1 0 0,1-1 1 0 0,-1 0-1 0 0,0 1 1 0 0,0-1-1 0 0,0 0 1 0 0,1 0-1 0 0,-1 0 1 0 0,0 0-1 0 0,0-1 1 0 0,0 1-1 0 0,1-1 1 0 0,-1 1-1 0 0,0-1 1 0 0,0 0-1 0 0,0 0 1 0 0,0 0-1 0 0,0 0 1 0 0,0 0-1 0 0,0 0 1 0 0,-1 0 0 0 0,1-1-1 0 0,0 1 1 0 0,0-1-1 0 0,-1 1 1 0 0,2-3-1 0 0,4-2 16 0 0,0-1 0 0 0,-1-1 0 0 0,1 1 0 0 0,-2-1 0 0 0,1-1 0 0 0,4-8 0 0 0,9-32 122 0 0,-18 46-159 0 0,0 0 1 0 0,0 0-1 0 0,-1-1 1 0 0,1 1-1 0 0,-1 0 1 0 0,0 0-1 0 0,0-1 1 0 0,0 1-1 0 0,0 0 1 0 0,0 0-1 0 0,-1 0 1 0 0,0-1-1 0 0,-1-4 1 0 0,1 6-15 0 0,0 1 1 0 0,0 0-1 0 0,0 0 0 0 0,0 0 1 0 0,0 0-1 0 0,0 0 1 0 0,0 0-1 0 0,0 0 0 0 0,-1 1 1 0 0,1-1-1 0 0,0 0 0 0 0,-1 0 1 0 0,1 1-1 0 0,0-1 0 0 0,-1 1 1 0 0,1 0-1 0 0,0-1 1 0 0,-1 1-1 0 0,1 0 0 0 0,-1 0 1 0 0,1 0-1 0 0,-1 0 0 0 0,1 0 1 0 0,-1 0-1 0 0,-1 0 1 0 0,-18 4-1628 0 0,3 2-3854 0 0</inkml:trace>
  <inkml:trace contextRef="#ctx0" brushRef="#br0" timeOffset="1">261 8 19996 0 0,'2'-1'362'0'0,"0"0"0"0"0,0 0-1 0 0,0 0 1 0 0,0 0 0 0 0,0 1-1 0 0,0-1 1 0 0,0 0 0 0 0,0 1-1 0 0,0 0 1 0 0,1-1 0 0 0,-1 1-1 0 0,0 0 1 0 0,0 0 0 0 0,1 0-1 0 0,-1 1 1 0 0,4 0 0 0 0,-2 0-142 0 0,-1 0 0 0 0,1 1 0 0 0,-1 0 0 0 0,1-1 0 0 0,-1 1 0 0 0,0 0 0 0 0,0 1 0 0 0,0-1 0 0 0,4 4 0 0 0,-1 0-130 0 0,0 1-1 0 0,-1 0 0 0 0,1 0 0 0 0,-1 0 1 0 0,0 1-1 0 0,-1 0 0 0 0,6 14 1 0 0,-4-3-17 0 0,-1-1 0 0 0,-1 2 0 0 0,0-1 0 0 0,-1 1 0 0 0,-2-1 0 0 0,0 35 0 0 0,-19 120-1092 0 0,12-131-96 0 0,5-38 595 0 0,-4 26-3101 0 0,-3-13-6707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10858 0 0,'0'0'151'0'0,"0"-1"0"0"0,0 1 0 0 0,0-1-1 0 0,0 1 1 0 0,0 0 0 0 0,0-1 0 0 0,0 1-1 0 0,0-1 1 0 0,0 1 0 0 0,0-1 0 0 0,0 1-1 0 0,0-1 1 0 0,0 1 0 0 0,0 0 0 0 0,1-1-1 0 0,-1 1 1 0 0,0-1 0 0 0,0 1 0 0 0,0 0-1 0 0,1-1 1 0 0,-1 1 0 0 0,0 0 0 0 0,0-1 0 0 0,1 1-1 0 0,-1 0 1 0 0,0-1 0 0 0,1 1 0 0 0,-1 0-1 0 0,1 0 1 0 0,-1-1 0 0 0,0 1 0 0 0,1 0-1 0 0,20-5 1564 0 0,23 8-888 0 0,-42-3-615 0 0,8 1-126 0 0,0 1 0 0 0,0 0 0 0 0,0 1 0 0 0,0 0 0 0 0,0 0 0 0 0,-1 1 0 0 0,1 0 0 0 0,-1 1 0 0 0,0 0 0 0 0,0 1 0 0 0,8 6 0 0 0,-13-8-65 0 0,0-1 1 0 0,0 1-1 0 0,0 0 1 0 0,-1 0-1 0 0,1 0 1 0 0,-1 1-1 0 0,0-1 1 0 0,0 1-1 0 0,-1 0 1 0 0,0-1-1 0 0,1 1 1 0 0,-1 0-1 0 0,-1 1 1 0 0,1-1-1 0 0,-1 0 1 0 0,0 0-1 0 0,0 1 1 0 0,-1-1-1 0 0,1 1 1 0 0,-1-1-1 0 0,0 0 0 0 0,-2 9 1 0 0,-1 4 24 0 0,-1-1-1 0 0,-1 0 1 0 0,-1 0-1 0 0,0-1 1 0 0,-1 0 0 0 0,-1 0-1 0 0,0 0 1 0 0,-2-1-1 0 0,1 0 1 0 0,-18 19 0 0 0,26-32-97 0 0,-1-1 0 0 0,0 1 1 0 0,0-1-1 0 0,0 1 0 0 0,0-1 0 0 0,0 0 1 0 0,0 0-1 0 0,0 0 0 0 0,0 0 0 0 0,-1 0 1 0 0,-3 1-1 0 0,6-2 21 0 0,0 0 0 0 0,-1 0 1 0 0,1 0-1 0 0,-1 0 0 0 0,1 0 1 0 0,0 0-1 0 0,-1 0 0 0 0,1 0 1 0 0,-1 0-1 0 0,1 0 0 0 0,0 0 1 0 0,-1 0-1 0 0,1 0 0 0 0,-1 0 0 0 0,1 0 1 0 0,0-1-1 0 0,-1 1 0 0 0,1 0 1 0 0,0 0-1 0 0,-1-1 0 0 0,1 1 1 0 0,0 0-1 0 0,-1 0 0 0 0,1-1 1 0 0,0 1-1 0 0,-1-1 0 0 0,1 0-17 0 0,0 0 1 0 0,-1 1-1 0 0,1-1 0 0 0,0 0 1 0 0,0 0-1 0 0,0 0 0 0 0,0 0 1 0 0,0 0-1 0 0,0 0 0 0 0,0 0 0 0 0,0 0 1 0 0,1 0-1 0 0,-1 0 0 0 0,0 0 1 0 0,0 0-1 0 0,1-1 0 0 0,0-1 48 0 0,0 1 1 0 0,1-1-1 0 0,-1 1 0 0 0,0-1 0 0 0,1 1 0 0 0,-1 0 0 0 0,1 0 0 0 0,0 0 1 0 0,0 0-1 0 0,0 0 0 0 0,0 0 0 0 0,0 0 0 0 0,0 0 0 0 0,0 1 1 0 0,1-1-1 0 0,-1 1 0 0 0,4-2 0 0 0,-1 1 34 0 0,0 0-1 0 0,1 1 1 0 0,-1-1-1 0 0,1 1 1 0 0,0 1-1 0 0,-1-1 1 0 0,1 1-1 0 0,6 0 1 0 0,-1 0 43 0 0,0 1 1 0 0,0 1-1 0 0,0 0 1 0 0,0 0-1 0 0,0 1 0 0 0,0 1 1 0 0,-1 0-1 0 0,12 6 1 0 0,-3 2 58 0 0,-16-9-501 0 0,1 0 0 0 0,0 0 0 0 0,0-1 0 0 0,0 0 0 0 0,0 0 0 0 0,0 0 0 0 0,8 2 1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16259 0 0,'9'2'331'0'0,"0"0"-1"0"0,0-1 0 0 0,1 0 0 0 0,-1 0 0 0 0,0-1 0 0 0,0 0 0 0 0,1 0 1 0 0,16-4-1 0 0,-20 3-955 0 0,1-1 0 0 0,-1 1 0 0 0,1-1 0 0 0,-1 0 0 0 0,0-1 0 0 0,0 1 0 0 0,0-1 0 0 0,0 0 0 0 0,0-1 0 0 0,-1 1 0 0 0,0-1 0 0 0,1 0 0 0 0,4-6 0 0 0,-7 6 45 0 0,-1 0 1 0 0,1 0 0 0 0,-1-1-1 0 0,0 1 1 0 0,0-1-1 0 0,2-8 1 0 0,-4-9 963 0 0,0 21-205 0 0,0 1-1 0 0,0-1 1 0 0,-1 0-1 0 0,1 1 0 0 0,0-1 1 0 0,-1 0-1 0 0,1 1 1 0 0,0-1-1 0 0,-1 1 0 0 0,1-1 1 0 0,-1 1-1 0 0,1-1 0 0 0,-1 1 1 0 0,0-1-1 0 0,1 1 1 0 0,-1-1-1 0 0,1 1 0 0 0,-1 0 1 0 0,0-1-1 0 0,1 1 1 0 0,-1 0-1 0 0,0-1 0 0 0,1 1 1 0 0,-2 0-1 0 0,1 0 83 0 0,1 0 1 0 0,-1 0-1 0 0,0 1 1 0 0,1-1-1 0 0,-1 0 1 0 0,1 1-1 0 0,-1-1 0 0 0,1 0 1 0 0,-1 1-1 0 0,1-1 1 0 0,-1 1-1 0 0,1-1 0 0 0,-1 1 1 0 0,1-1-1 0 0,-1 1 1 0 0,1-1-1 0 0,0 1 1 0 0,-1-1-1 0 0,1 1 0 0 0,0-1 1 0 0,0 1-1 0 0,-1 0 1 0 0,1-1-1 0 0,0 2 0 0 0,-8 21 1074 0 0,6-16-758 0 0,-12 32-29 0 0,2 1-1 0 0,-10 56 0 0 0,14-36-3153 0 0,6 0-3966 0 0,2-42-63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4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11851 0 0,'1'4'207'0'0,"0"0"0"0"0,1 0 0 0 0,-1 0 0 0 0,1 0 0 0 0,-1 0 0 0 0,1-1 0 0 0,0 1 0 0 0,0-1 0 0 0,1 1 0 0 0,-1-1 0 0 0,1 1 0 0 0,0-1 0 0 0,0 0 0 0 0,0 0 0 0 0,0-1 0 0 0,0 1 0 0 0,1-1 0 0 0,-1 1 0 0 0,1-1 0 0 0,0 0 0 0 0,-1-1 0 0 0,1 1 0 0 0,0 0 0 0 0,0-1 0 0 0,0 0 0 0 0,0 0 0 0 0,8 1 0 0 0,-7-2-100 0 0,1-1-1 0 0,-1 1 1 0 0,0-1 0 0 0,-1 1-1 0 0,1-1 1 0 0,0-1-1 0 0,0 1 1 0 0,0-1 0 0 0,-1 0-1 0 0,1 0 1 0 0,0 0-1 0 0,-1-1 1 0 0,0 1 0 0 0,0-1-1 0 0,0 0 1 0 0,0-1-1 0 0,0 1 1 0 0,-1 0 0 0 0,1-1-1 0 0,-1 0 1 0 0,0 0-1 0 0,5-8 1 0 0,-5 8-42 0 0,-1 0 0 0 0,0-1 0 0 0,0 1 0 0 0,0-1 0 0 0,-1 1 0 0 0,1-1 0 0 0,-1 0 0 0 0,0 1 0 0 0,-1-1 0 0 0,1 0 0 0 0,-1 0 0 0 0,0 0 0 0 0,0 0 0 0 0,0 1 0 0 0,-2-7 0 0 0,2 9-41 0 0,-1-1 0 0 0,0 1 0 0 0,0 0 0 0 0,0 0 0 0 0,0 0 0 0 0,0 0 0 0 0,0 0 0 0 0,0 1 0 0 0,-1-1 0 0 0,1 0-1 0 0,-1 0 1 0 0,1 1 0 0 0,-1-1 0 0 0,0 1 0 0 0,0 0 0 0 0,0-1 0 0 0,1 1 0 0 0,-1 0 0 0 0,0 0 0 0 0,-1 0 0 0 0,1 0 0 0 0,0 0 0 0 0,0 1 0 0 0,0-1-1 0 0,0 1 1 0 0,-1-1 0 0 0,1 1 0 0 0,0 0 0 0 0,0 0 0 0 0,-1 0 0 0 0,1 0 0 0 0,0 0 0 0 0,0 1 0 0 0,-4 0 0 0 0,-1 0-50 0 0,0 1 1 0 0,0 0 0 0 0,0 0-1 0 0,0 0 1 0 0,0 1 0 0 0,1 0-1 0 0,-1 1 1 0 0,1-1 0 0 0,-1 1-1 0 0,1 1 1 0 0,1-1 0 0 0,-1 1-1 0 0,1 0 1 0 0,-1 0 0 0 0,2 0-1 0 0,-1 1 1 0 0,0 0 0 0 0,-4 8-1 0 0,9-14-46 0 0,0 0-1 0 0,0 0 1 0 0,0 0 0 0 0,0 0-1 0 0,0 0 1 0 0,-1 1-73 0 0,1-1 72 0 0,0 0 1 0 0,0 0 0 0 0,0 0-1 0 0,0 0 1 0 0,0 0-1 0 0,0 0 1 0 0,0 0-1 0 0,0 0 1 0 0,0 1 0 0 0,0-1-1 0 0,0 0 1 0 0,0 0-1 0 0,0 0 1 0 0,0 0-1 0 0,0 0 1 0 0,0 0 0 0 0,0 0-1 0 0,0 1 1 0 0,0-1-1 0 0,0 0 1 0 0,0 0-1 0 0,0 0 1 0 0,0 0 0 0 0,0 0-1 0 0,0 0 1 0 0,0 0-1 0 0,0 1 1 0 0,0-1-1 0 0,0 0 1 0 0,0 0 0 0 0,0 0-1 0 0,0 0 1 0 0,1 0-1 0 0,-1 0 1 0 0,0 0-1 0 0,0 0 1 0 0,0 0 0 0 0,0 1-1 0 0,0-1 1 0 0,0 0-1 0 0,0 0 1 0 0,0 0-1 0 0,0 0 1 0 0,1 0 0 0 0,-1 0-1 0 0,0 0 1 0 0,0 0-1 0 0,0 0 1 0 0,10-3-3289 0 0,10-8-1319 0 0,-11 2 2307 0 0,4 1-1651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 12971 0 0,'0'0'153'0'0,"0"0"0"0"0,0-1 0 0 0,0 1 0 0 0,0 0 0 0 0,0 0 0 0 0,0 0 0 0 0,0-1 0 0 0,0 1 0 0 0,0 0 0 0 0,0 0 0 0 0,0 0 0 0 0,0-1 1 0 0,0 1-1 0 0,0 0 0 0 0,0 0 0 0 0,0 0 0 0 0,2-3 2143 0 0,-2 3-2143 0 0,0 0 0 0 0,0 0 0 0 0,1-1 0 0 0,-1 1 0 0 0,0 0 0 0 0,0 0 0 0 0,0 0 0 0 0,1 0 0 0 0,-1 0 0 0 0,0 0 0 0 0,0 0 0 0 0,0 0 0 0 0,1 0 1 0 0,-1 0-1 0 0,20-4 1336 0 0,22 4-1828 0 0,-40-1 353 0 0,1 1-1 0 0,-1 0 1 0 0,1 0-1 0 0,-1 1 1 0 0,1-1-1 0 0,-1 0 1 0 0,1 1-1 0 0,-1-1 0 0 0,0 1 1 0 0,1 0-1 0 0,-1 0 1 0 0,0 0-1 0 0,1 0 1 0 0,-1 0-1 0 0,0 1 1 0 0,0-1-1 0 0,0 1 1 0 0,0-1-1 0 0,0 1 1 0 0,2 3-1 0 0,-3-2 3 0 0,0-1-1 0 0,0 1 1 0 0,0 0-1 0 0,0-1 1 0 0,-1 1-1 0 0,0 0 1 0 0,1 0-1 0 0,-1-1 1 0 0,0 1-1 0 0,0 0 1 0 0,-1 0-1 0 0,1-1 1 0 0,-1 1-1 0 0,1 0 1 0 0,-1-1-1 0 0,0 1 1 0 0,0 0-1 0 0,-2 4 1 0 0,-6 11-48 0 0,0 1 0 0 0,-1-2 0 0 0,-1 1 0 0 0,-16 17 0 0 0,13-16 49 0 0,0 1 0 0 0,-15 31 1 0 0,27-49-11 0 0,1 0 0 0 0,0 0 0 0 0,0 1 0 0 0,0-1 1 0 0,0 1-1 0 0,0-1 0 0 0,0 1 0 0 0,1-1 1 0 0,-1 1-1 0 0,1-1 0 0 0,0 1 0 0 0,-1 0 0 0 0,1-1 1 0 0,0 1-1 0 0,1-1 0 0 0,-1 1 0 0 0,0 0 0 0 0,1-1 1 0 0,0 1-1 0 0,-1-1 0 0 0,1 1 0 0 0,0-1 0 0 0,0 1 1 0 0,1-1-1 0 0,-1 0 0 0 0,0 0 0 0 0,1 0 1 0 0,-1 1-1 0 0,1-1 0 0 0,0 0 0 0 0,0-1 0 0 0,0 1 1 0 0,0 0-1 0 0,0-1 0 0 0,0 1 0 0 0,2 1 0 0 0,1-1 3 0 0,1 0-1 0 0,-1 0 1 0 0,0 0-1 0 0,0 0 1 0 0,1-1-1 0 0,-1 0 1 0 0,1 0-1 0 0,0 0 1 0 0,-1-1-1 0 0,1 0 1 0 0,-1 0-1 0 0,1 0 1 0 0,0-1-1 0 0,-1 0 1 0 0,11-3-1 0 0,-5 1-483 0 0,0-1-1 0 0,-1-1 0 0 0,1 0 0 0 0,-1 0 1 0 0,11-9-1 0 0,-13 8-351 0 0,-1 0 0 0 0,1 0 1 0 0,-1-1-1 0 0,0 0 1 0 0,-1 0-1 0 0,0-1 0 0 0,0 1 1 0 0,-1-1-1 0 0,0-1 0 0 0,0 1 1 0 0,-1-1-1 0 0,0 0 0 0 0,0 0 1 0 0,-1 0-1 0 0,0 0 0 0 0,2-14 1 0 0,-4 13 1189 0 0,0 0 0 0 0,-1 0 1 0 0,0-16-1 0 0,-2 15 1526 0 0,1-1 1 0 0,-2 2-1 0 0,-8-20 6835 0 0,10 31-8596 0 0,-5 9 2241 0 0,-3 18-1973 0 0,9-27-69 0 0,-8 28 44 0 0,0 1 0 0 0,3 0 0 0 0,-4 54 0 0 0,8-75-616 0 0,1 1 0 0 0,0 0 1 0 0,1-1-1 0 0,0 1 0 0 0,1-1 1 0 0,0 1-1 0 0,0-1 0 0 0,1 0 0 0 0,0 0 1 0 0,1 0-1 0 0,0 0 0 0 0,0 0 1 0 0,1-1-1 0 0,0 0 0 0 0,0 0 0 0 0,7 8 1 0 0,4-5-3956 0 0,-4-12-2223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5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15019 0 0,'1'-1'304'0'0,"1"-1"-1"0"0,-1 0 0 0 0,0 1 1 0 0,0-1-1 0 0,1 1 1 0 0,-1-1-1 0 0,0 1 1 0 0,1 0-1 0 0,0 0 0 0 0,-1 0 1 0 0,1-1-1 0 0,0 1 1 0 0,-1 1-1 0 0,1-1 0 0 0,0 0 1 0 0,0 0-1 0 0,3 0 1 0 0,34-10 320 0 0,39 0 202 0 0,-71 10-1113 0 0,1 1 1 0 0,0 0-1 0 0,0 0 0 0 0,0 1 0 0 0,0 0 0 0 0,0 0 0 0 0,14 5 0 0 0,-9 3-2481 0 0,-10 1-1997 0 0,-4-1-2089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5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14315 0 0,'4'1'291'0'0,"1"1"0"0"0,-1-1-1 0 0,1 1 1 0 0,-1-1 0 0 0,1-1 0 0 0,-1 1-1 0 0,1-1 1 0 0,0 1 0 0 0,-1-1-1 0 0,1-1 1 0 0,0 1 0 0 0,-1-1 0 0 0,1 1-1 0 0,0-1 1 0 0,-1-1 0 0 0,1 1 0 0 0,4-3-1 0 0,-2 2-265 0 0,-1 0 0 0 0,1 1 0 0 0,0-1-1 0 0,-1 1 1 0 0,1 1 0 0 0,11 0 0 0 0,-20 4-165 0 0,0 1 1 0 0,-1 0 0 0 0,0-1-1 0 0,0 0 1 0 0,0 1 0 0 0,-4 3 0 0 0,-3 4 354 0 0,0 0 1 0 0,2 1 0 0 0,0 0 0 0 0,0 1-1 0 0,-9 22 1 0 0,15-31-111 0 0,0 1 0 0 0,0-1 0 0 0,0 0-1 0 0,1 1 1 0 0,0-1 0 0 0,0 1 0 0 0,0 0 0 0 0,1-1 0 0 0,0 1-1 0 0,0-1 1 0 0,0 1 0 0 0,1 0 0 0 0,0-1 0 0 0,0 1-1 0 0,0-1 1 0 0,1 1 0 0 0,0-1 0 0 0,4 9 0 0 0,-6-13-58 0 0,1 0 1 0 0,-1 0 0 0 0,1 0 0 0 0,-1-1 0 0 0,1 1-1 0 0,0 0 1 0 0,-1 0 0 0 0,1 0 0 0 0,0-1 0 0 0,-1 1-1 0 0,1-1 1 0 0,0 1 0 0 0,0 0 0 0 0,0-1 0 0 0,0 1-1 0 0,-1-1 1 0 0,1 0 0 0 0,0 1 0 0 0,0-1 0 0 0,0 0-1 0 0,0 1 1 0 0,0-1 0 0 0,0 0 0 0 0,0 0 0 0 0,0 0-1 0 0,0 0 1 0 0,0 0 0 0 0,1 0 0 0 0,1-1 18 0 0,-1 0 0 0 0,0 0 0 0 0,1 0 0 0 0,-1 0 0 0 0,0 0 0 0 0,0 0 0 0 0,0-1 0 0 0,0 1 0 0 0,0-1 0 0 0,0 1 0 0 0,2-3 0 0 0,4-6 64 0 0,0 1 0 0 0,-1-1 1 0 0,9-15-1 0 0,-6 8-5 0 0,-1 1-1 0 0,-1-1 1 0 0,0 0-1 0 0,7-27 1 0 0,-13 35-337 0 0,0 0 0 0 0,-1 0 0 0 0,0 0 0 0 0,0-13 0 0 0,-2 13-801 0 0,0 0-1 0 0,0 0 1 0 0,-1 0 0 0 0,-5-16-1 0 0,-5-19-8599 0 0,11 32 3895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 12859 0 0,'-26'-1'11878'0'0,"39"1"-10764"0"0,100 6-256 0 0,-2-1-4635 0 0,-86-7-398 0 0,-23 2 3426 0 0,0-1-1 0 0,0 1 1 0 0,-1-1 0 0 0,1 1 0 0 0,0-1 0 0 0,0 0-1 0 0,-1 0 1 0 0,1 0 0 0 0,-1 0 0 0 0,4-2 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5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8418 0 0,'4'10'1985'0'0,"-2"0"0"0"0,1 0 0 0 0,-1 1-1 0 0,0 10 1 0 0,0 41 1548 0 0,-2-40-3034 0 0,3 37 1 0 0,-3-58-547 0 0,1 0-1 0 0,-1 0 1 0 0,0 0-1 0 0,0 0 1 0 0,0 0-1 0 0,1 0 1 0 0,-1 0-1 0 0,0 0 1 0 0,1 0-1 0 0,-1 0 1 0 0,1 0-1 0 0,-1 0 1 0 0,1 0-1 0 0,0 0 1 0 0,-1-1-1 0 0,1 1 1 0 0,1 1-1 0 0,-2-2 16 0 0,1 0 0 0 0,-1 1 0 0 0,1-1 0 0 0,-1 0 0 0 0,1 0 0 0 0,0 0 0 0 0,-1 0-1 0 0,1 0 1 0 0,-1 0 0 0 0,1 0 0 0 0,-1 0 0 0 0,1 0 0 0 0,0 0 0 0 0,-1 0-1 0 0,1 0 1 0 0,-1-1 0 0 0,1 1 0 0 0,-1 0 0 0 0,1 0 0 0 0,-1 0 0 0 0,1-1 0 0 0,0 0-1 0 0,5-3-126 0 0,-1 0 0 0 0,0-1 0 0 0,0 0 0 0 0,6-8-1 0 0,2-1 279 0 0,10-6-152 0 0,22-22-3014 0 0,-42 39 2192 0 0,-1-1-1 0 0,1 0 1 0 0,-1 1-1 0 0,0-1 1 0 0,0 0-1 0 0,0 0 1 0 0,1-5 0 0 0,5-7-5180 0 0,-6 7 2638 0 0</inkml:trace>
  <inkml:trace contextRef="#ctx0" brushRef="#br0" timeOffset="1">156 1 4601 0 0,'-11'-1'12554'0'0,"11"2"-12149"0"0,-6 13 4917 0 0,5 30-4910 0 0,1-28 737 0 0,-2 15-1184 0 0,0-11 340 0 0,1 0 1 0 0,2 24-1 0 0,-1-40-709 0 0,0 1 1 0 0,1-1 0 0 0,0 1-1 0 0,0-1 1 0 0,0 0-1 0 0,0 0 1 0 0,1 1 0 0 0,0-1-1 0 0,-1 0 1 0 0,2 0-1 0 0,-1-1 1 0 0,0 1 0 0 0,1 0-1 0 0,-1-1 1 0 0,6 6-1 0 0,-7-9 143 0 0,-1 1 0 0 0,0-1-1 0 0,1 1 1 0 0,-1-1-1 0 0,1 0 1 0 0,-1 1-1 0 0,0-1 1 0 0,1 1 0 0 0,-1-1-1 0 0,1 0 1 0 0,-1 1-1 0 0,1-1 1 0 0,0 0-1 0 0,-1 0 1 0 0,1 0 0 0 0,-1 1-1 0 0,1-1 1 0 0,-1 0-1 0 0,1 0 1 0 0,0 0-1 0 0,-1 0 1 0 0,1 0 0 0 0,-1 0-1 0 0,1 0 1 0 0,0 0-1 0 0,-1 0 1 0 0,1 0-1 0 0,-1 0 1 0 0,1 0 0 0 0,-1-1-1 0 0,1 1 1 0 0,0 0-1 0 0,-1 0 1 0 0,1-1-1 0 0,-1 1 1 0 0,1-1 0 0 0,8 0-5351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6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16484 0 0,'-2'0'367'0'0,"0"1"1"0"0,0 0 0 0 0,0 0-1 0 0,0 0 1 0 0,1 0 0 0 0,-1 0 0 0 0,0 1-1 0 0,1-1 1 0 0,-1 0 0 0 0,1 1-1 0 0,0-1 1 0 0,-1 1 0 0 0,1-1 0 0 0,-2 4-1 0 0,1-1-86 0 0,0 0 0 0 0,0 0 0 0 0,1 0 0 0 0,0 1-1 0 0,-1-1 1 0 0,0 7 0 0 0,1-2-188 0 0,1-1 1 0 0,0 1-1 0 0,0-1 1 0 0,0 1-1 0 0,1-1 0 0 0,3 14 1 0 0,-1-13-57 0 0,0-1 1 0 0,0 0-1 0 0,0-1 1 0 0,1 1-1 0 0,0-1 1 0 0,0 1-1 0 0,1-1 1 0 0,0 0-1 0 0,1-1 1 0 0,-1 1-1 0 0,1-1 1 0 0,0 0-1 0 0,12 8 1 0 0,-15-12-61 0 0,0 0-1 0 0,1 0 1 0 0,-1 0-1 0 0,0-1 1 0 0,1 1 0 0 0,0-1-1 0 0,-1 0 1 0 0,1 0 0 0 0,0 0-1 0 0,0 0 1 0 0,-1-1 0 0 0,1 0-1 0 0,0 1 1 0 0,0-1 0 0 0,0-1-1 0 0,-1 1 1 0 0,1 0 0 0 0,0-1-1 0 0,0 0 1 0 0,0 0-1 0 0,-1 0 1 0 0,1 0 0 0 0,-1-1-1 0 0,1 0 1 0 0,-1 1 0 0 0,1-1-1 0 0,-1 0 1 0 0,0-1 0 0 0,0 1-1 0 0,0 0 1 0 0,0-1 0 0 0,3-4-1 0 0,-3 4-148 0 0,0-1 1 0 0,0 1-1 0 0,-1-1 0 0 0,1 0 0 0 0,-1 1 0 0 0,0-1 0 0 0,0 0 0 0 0,0-1 1 0 0,-1 1-1 0 0,1 0 0 0 0,-1 0 0 0 0,0-1 0 0 0,0 1 0 0 0,-1-1 0 0 0,1 1 1 0 0,-1-1-1 0 0,0 1 0 0 0,0-1 0 0 0,-1 1 0 0 0,1 0 0 0 0,-1-1 0 0 0,0 1 1 0 0,0-1-1 0 0,-1 1 0 0 0,1 0 0 0 0,-1 0 0 0 0,0 0 0 0 0,0 0 0 0 0,0 0 1 0 0,0 0-1 0 0,-1 0 0 0 0,0 1 0 0 0,0-1 0 0 0,0 1 0 0 0,0 0 0 0 0,0 0 1 0 0,-1 0-1 0 0,1 0 0 0 0,-1 1 0 0 0,0-1 0 0 0,1 1 0 0 0,-1 0 0 0 0,-8-3 1 0 0,10 5 286 0 0,1 0-1 0 0,-1-1 1 0 0,0 1 0 0 0,0 0 0 0 0,0 0 0 0 0,1 0 0 0 0,-1 1 0 0 0,0-1 0 0 0,0 0 0 0 0,1 1 0 0 0,-1-1 0 0 0,0 1 0 0 0,0-1 0 0 0,1 1 0 0 0,-1 0 0 0 0,1 0-1 0 0,-1 0 1 0 0,1 0 0 0 0,-1 0 0 0 0,1 0 0 0 0,-1 0 0 0 0,1 0 0 0 0,0 1 0 0 0,0-1 0 0 0,0 0 0 0 0,-1 1 0 0 0,1-1 0 0 0,1 1 0 0 0,-1-1 0 0 0,0 1-1 0 0,0 0 1 0 0,0 1 0 0 0,-5 10 509 0 0,1 0-1 0 0,0 0 0 0 0,-3 16 1 0 0,4-12-266 0 0,-35 142 1365 0 0,8-30-1638 0 0,31-128-96 0 0,0 0-1 0 0,0 0 0 0 0,0 0 1 0 0,0 0-1 0 0,0-1 1 0 0,0 1-1 0 0,0 0 1 0 0,0 0-1 0 0,0 0 1 0 0,0 0-1 0 0,0-1 0 0 0,1 1 1 0 0,-1 0-1 0 0,0 0 1 0 0,1 0-1 0 0,-1-1 1 0 0,1 1-1 0 0,-1 0 1 0 0,1 0-1 0 0,-1-1 0 0 0,1 1 1 0 0,-1-1-1 0 0,1 1 1 0 0,0 0-1 0 0,-1-1 1 0 0,1 1-1 0 0,0-1 1 0 0,-1 1-1 0 0,1-1 1 0 0,0 0-1 0 0,0 1 0 0 0,-1-1 1 0 0,1 0-1 0 0,0 1 1 0 0,0-1-1 0 0,0 0 1 0 0,0 0-1 0 0,-1 0 1 0 0,1 0-1 0 0,1 0 0 0 0,43 2 84 0 0,-36-2-107 0 0,26 0-288 0 0,67-10 0 0 0,-34-7-3284 0 0,-54 13 338 0 0,0-2 0 0 0,20-10 1 0 0,-15 5-3283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6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 14347 0 0,'-17'5'2486'0'0,"6"-9"3937"0"0,11 3-6239 0 0,1 0 0 0 0,0 1 0 0 0,0-1 0 0 0,0 1 0 0 0,0-1 1 0 0,0 1-1 0 0,0-1 0 0 0,0 1 0 0 0,0 0 0 0 0,0 0 0 0 0,0-1 1 0 0,0 1-1 0 0,0 0 0 0 0,0 0 0 0 0,0 0 0 0 0,0 0 0 0 0,0 0 1 0 0,0 0-1 0 0,1 1 0 0 0,27 2 77 0 0,-23-2-54 0 0,3 0-183 0 0,0 0-1 0 0,0 0 1 0 0,-1 1-1 0 0,1 1 1 0 0,0-1 0 0 0,-1 1-1 0 0,0 1 1 0 0,0 0-1 0 0,8 4 1 0 0,-12-5-19 0 0,-1-1 0 0 0,0 1 0 0 0,0 0 0 0 0,0 0 0 0 0,0 0 0 0 0,-1 1 0 0 0,1-1 0 0 0,-1 1 0 0 0,0-1 0 0 0,0 1 0 0 0,0 0 0 0 0,0 0 1 0 0,-1-1-1 0 0,1 1 0 0 0,-1 0 0 0 0,0 1 0 0 0,0-1 0 0 0,-1 0 0 0 0,1 0 0 0 0,-1 0 0 0 0,0 6 0 0 0,-1 7 37 0 0,-1 0 1 0 0,-1 0-1 0 0,0 0 0 0 0,-9 23 1 0 0,-2 13-1673 0 0,8 0-5641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13123 0 0,'1'3'854'0'0,"0"0"0"0"0,0 0 1 0 0,0 0-1 0 0,0 0 0 0 0,-1 0 0 0 0,1 0 1 0 0,-1 0-1 0 0,0 5 0 0 0,-7 49 1245 0 0,2-26-1156 0 0,0 23-192 0 0,3 65-1 0 0,4-92-1593 0 0,6 34 0 0 0,-5-44-1335 0 0,1-1 1 0 0,1 0-1 0 0,8 17 0 0 0,-8-22-2222 0 0,1-2-2028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1:3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17316 0 0,'2'-1'1504'0'0,"1"1"-384"0"0,0 0-464 0 0,0-1-224 0 0,-3 0-103 0 0,-1 1-201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28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6833 0 0,'-24'10'10613'0'0,"40"-6"-9379"0"0,32 1-65 0 0,-37-5-1040 0 0,-1 1 0 0 0,1 0 0 0 0,0 1 0 0 0,0 0 1 0 0,14 6-1 0 0,-21-7-105 0 0,-1 1 1 0 0,0 0 0 0 0,1 0 0 0 0,-1 0 0 0 0,0 0-1 0 0,0 1 1 0 0,0-1 0 0 0,-1 1 0 0 0,1 0-1 0 0,-1-1 1 0 0,1 1 0 0 0,-1 1 0 0 0,0-1 0 0 0,0 0-1 0 0,0 0 1 0 0,0 1 0 0 0,-1-1 0 0 0,0 1-1 0 0,2 7 1 0 0,0 2 10 0 0,0 1 0 0 0,-2 0 0 0 0,1 0 0 0 0,-2 0 0 0 0,0 0 0 0 0,-4 27-1 0 0,0-16-263 0 0,-1 0 0 0 0,-15 46 0 0 0,3-41-551 0 0,6-23 49 0 0,11-7 707 0 0,-1 0 0 0 0,1-1 0 0 0,-1 1 0 0 0,1 0 0 0 0,0-1 0 0 0,-1 1 0 0 0,1 0 0 0 0,0-1 0 0 0,-1 1 0 0 0,1-1 0 0 0,0 1 0 0 0,-1 0 0 0 0,1-1 0 0 0,0 1 0 0 0,0-1 0 0 0,0 1 0 0 0,0-1 0 0 0,-1 1 0 0 0,1-1 0 0 0,0 1 0 0 0,0-1 0 0 0,0 1 0 0 0,0-1 0 0 0,0 1 0 0 0,0-1 0 0 0,0 1 0 0 0,0-1 0 0 0,0 0 0 0 0,1-2 19 0 0,-1 0 0 0 0,0 1-1 0 0,0-1 1 0 0,1 0 0 0 0,0 0-1 0 0,-1 0 1 0 0,1 1 0 0 0,0-1-1 0 0,1 1 1 0 0,-1-1 0 0 0,0 1-1 0 0,1-1 1 0 0,-1 1 0 0 0,1-1-1 0 0,0 1 1 0 0,-1 0 0 0 0,1 0-1 0 0,1 0 1 0 0,-1 0 0 0 0,0 0-1 0 0,0 1 1 0 0,0-1 0 0 0,1 1-1 0 0,-1-1 1 0 0,1 1 0 0 0,0 0-1 0 0,-1 0 1 0 0,1 0 0 0 0,5-1-1 0 0,1 0-271 0 0,0-1 0 0 0,0 2 0 0 0,0-1 0 0 0,1 1 0 0 0,-1 1 0 0 0,0 0 0 0 0,18 2 0 0 0,-19-1-838 0 0,20 2-6648 0 0,-20-2 3213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28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12123 0 0,'-1'5'1176'0'0,"0"-1"1"0"0,1 1 0 0 0,0 0 0 0 0,0 0 0 0 0,1 9-1 0 0,11 48-554 0 0,-7-39-143 0 0,-3-17-465 0 0,2 16-119 0 0,1 0 1 0 0,1-1-1 0 0,1 1 0 0 0,13 27 1 0 0,-19-49 93 0 0,-1 0-1 0 0,1-1 1 0 0,-1 1-1 0 0,1 0 1 0 0,-1 0 0 0 0,1-1-1 0 0,-1 1 1 0 0,1 0 0 0 0,-1-1-1 0 0,0 1 1 0 0,1 0-1 0 0,-1-1 1 0 0,0 1 0 0 0,1-1-1 0 0,-1 1 1 0 0,0 0 0 0 0,0-1-1 0 0,1 1 1 0 0,-1-1-1 0 0,0 1 1 0 0,0-1 0 0 0,0 1-1 0 0,0-1 1 0 0,1 1 0 0 0,-1-1-1 0 0,0 1 1 0 0,0-1-1 0 0,0 1 1 0 0,0-2 0 0 0,6-20 36 0 0,-3 14 20 0 0,0-1 0 0 0,0 0 0 0 0,8-13 0 0 0,-11 21-142 0 0,1-1 0 0 0,0 1 0 0 0,-1-1 1 0 0,1 0-1 0 0,0 1 0 0 0,0 0 0 0 0,0-1 0 0 0,1 1 0 0 0,-1 0 0 0 0,0-1 1 0 0,0 1-1 0 0,1 0 0 0 0,-1 0 0 0 0,0 0 0 0 0,1 0 0 0 0,-1 0 0 0 0,1 0 0 0 0,0 1 1 0 0,-1-1-1 0 0,1 1 0 0 0,-1-1 0 0 0,1 1 0 0 0,0-1 0 0 0,0 1 0 0 0,-1 0 1 0 0,4 0-1 0 0,-4 0-433 0 0,0 0 1 0 0,0 1-1 0 0,0-1 1 0 0,0 1-1 0 0,0 0 1 0 0,0-1 0 0 0,0 1-1 0 0,0 0 1 0 0,-1 0-1 0 0,1-1 1 0 0,0 1-1 0 0,0 0 1 0 0,-1 0-1 0 0,1 0 1 0 0,-1 0-1 0 0,1 0 1 0 0,0 1 0 0 0,2 7-4564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28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11122 0 0,'-1'1'197'0'0,"1"-1"-1"0"0,0 1 1 0 0,0-1-1 0 0,0 0 1 0 0,0 1-1 0 0,0-1 1 0 0,1 1 0 0 0,-1-1-1 0 0,0 1 1 0 0,0-1-1 0 0,0 1 1 0 0,0-1-1 0 0,0 1 1 0 0,1-1-1 0 0,-1 1 1 0 0,0-1-1 0 0,0 0 1 0 0,1 1-1 0 0,-1-1 1 0 0,0 1-1 0 0,1-1 1 0 0,-1 0-1 0 0,0 1 1 0 0,1-1-1 0 0,-1 0 1 0 0,0 0-1 0 0,1 1 1 0 0,-1-1-1 0 0,1 0 1 0 0,-1 0-1 0 0,1 1 1 0 0,-1-1-1 0 0,1 0 1 0 0,-1 0-1 0 0,1 0 1 0 0,-1 0 0 0 0,0 0-1 0 0,1 0 1 0 0,-1 0-1 0 0,1 0 1 0 0,-1 0-1 0 0,1 0 1 0 0,-1 0-1 0 0,1 0 1 0 0,-1 0-1 0 0,1 0 1 0 0,-1 0-1 0 0,1-1 1 0 0,31-12 1417 0 0,-9 3-892 0 0,-20 9-698 0 0,-1 1 1 0 0,1 0-1 0 0,-1-1 1 0 0,1 1-1 0 0,-1 0 0 0 0,1 1 1 0 0,-1-1-1 0 0,1 0 1 0 0,-1 1-1 0 0,1-1 1 0 0,-1 1-1 0 0,0 0 1 0 0,1 0-1 0 0,-1 0 1 0 0,0 0-1 0 0,0 0 1 0 0,0 1-1 0 0,1-1 1 0 0,-1 0-1 0 0,-1 1 1 0 0,1 0-1 0 0,0-1 1 0 0,3 5-1 0 0,1 2-115 0 0,-1 1-1 0 0,0 0 1 0 0,0 0 0 0 0,6 17-1 0 0,5 11-3670 0 0,3-9-4320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29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14771 0 0,'0'0'258'0'0,"-1"0"0"0"0,0 0 0 0 0,0 0-1 0 0,0-1 1 0 0,1 1 0 0 0,-1 0 0 0 0,0 0 0 0 0,0 0 0 0 0,1 0-1 0 0,-1 0 1 0 0,0 0 0 0 0,0 1 0 0 0,0-1 0 0 0,1 0 0 0 0,-1 0-1 0 0,0 0 1 0 0,0 1 0 0 0,1-1 0 0 0,-1 0 0 0 0,0 1 0 0 0,1-1-1 0 0,-1 1 1 0 0,0-1 0 0 0,1 1 0 0 0,-1-1 0 0 0,1 1 0 0 0,-1-1-1 0 0,0 2 1 0 0,-1 1-41 0 0,1-1-1 0 0,0 0 0 0 0,0 1 1 0 0,0-1-1 0 0,0 1 0 0 0,1-1 1 0 0,-1 1-1 0 0,1-1 1 0 0,-1 4-1 0 0,1 7-118 0 0,-1-1 0 0 0,4 23 1 0 0,1-6-61 0 0,1 0 0 0 0,15 49 1 0 0,-17-68-44 0 0,1 1 1 0 0,0 0 0 0 0,1-1-1 0 0,0 0 1 0 0,1 0-1 0 0,0 0 1 0 0,0-1 0 0 0,1 0-1 0 0,0 0 1 0 0,10 9-1 0 0,-14-16 5 0 0,0 1 0 0 0,0-1 0 0 0,0 0-1 0 0,0 0 1 0 0,0 0 0 0 0,1 0 0 0 0,-1 0 0 0 0,1-1-1 0 0,-1 1 1 0 0,1-1 0 0 0,0 0 0 0 0,0 0 0 0 0,-1 0-1 0 0,1-1 1 0 0,0 0 0 0 0,0 1 0 0 0,0-1 0 0 0,5-1-1 0 0,-5 0-111 0 0,0 0 1 0 0,0-1-1 0 0,0 1 0 0 0,0-1 0 0 0,-1 0 0 0 0,1 0 0 0 0,0 0 0 0 0,-1-1 1 0 0,0 1-1 0 0,1-1 0 0 0,-1 0 0 0 0,0 0 0 0 0,0 0 0 0 0,-1 0 0 0 0,1 0 0 0 0,3-6 1 0 0,0 0-2037 0 0,-1-1 1 0 0,0 1-1 0 0,6-15 1 0 0,-5 6-5618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29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17012 0 0,'1'1'191'0'0,"-1"0"0"0"0,0 0 0 0 0,0-1 0 0 0,0 1 0 0 0,0 0 0 0 0,1 0 0 0 0,-1-1 0 0 0,0 1 0 0 0,1 0 0 0 0,-1 0 0 0 0,1-1 1 0 0,-1 1-1 0 0,1 0 0 0 0,-1-1 0 0 0,1 1 0 0 0,-1-1 0 0 0,1 1 0 0 0,-1-1 0 0 0,1 1 0 0 0,0-1 0 0 0,-1 1 0 0 0,1-1 0 0 0,0 0 0 0 0,0 1 1 0 0,-1-1-1 0 0,1 0 0 0 0,0 0 0 0 0,0 1 0 0 0,-1-1 0 0 0,1 0 0 0 0,1 0 0 0 0,34 3 621 0 0,-11-2-810 0 0,-23 0-182 0 0,1-1 0 0 0,-1 1 0 0 0,0 0 1 0 0,0 0-1 0 0,1 0 0 0 0,-1 0 0 0 0,0 0 0 0 0,0 1 0 0 0,0-1 1 0 0,3 3-1 0 0,-4-3-195 0 0,0 1 0 0 0,0-1 0 0 0,0 0 0 0 0,0 1 0 0 0,0-1 0 0 0,0 1 0 0 0,-1-1 0 0 0,1 1 0 0 0,0-1 0 0 0,-1 1 0 0 0,1-1 0 0 0,-1 1 0 0 0,0 0 0 0 0,0-1 0 0 0,0 1 0 0 0,1-1 0 0 0,-1 1 0 0 0,-1 0 0 0 0,1 3 0 0 0,-1-1-636 0 0,0 1 0 0 0,-1 0 0 0 0,1-1 1 0 0,-1 1-1 0 0,0-1 0 0 0,-4 8 0 0 0,-11 11-211 0 0,-8 0 1447 0 0,9-17 3513 0 0,15-6-3225 0 0,1 0 0 0 0,-1 0-1 0 0,0 0 1 0 0,1 0 0 0 0,-1 0 0 0 0,0 0 0 0 0,1 0 0 0 0,-1 0 0 0 0,0 0 0 0 0,1 0-1 0 0,-1-1 1 0 0,0 1 0 0 0,-2-2 2564 0 0,1 1-2564 0 0,3 0-362 0 0,-1 1-1 0 0,0-1 1 0 0,0 1-1 0 0,1 0 0 0 0,-1-1 1 0 0,0 1-1 0 0,1-1 1 0 0,-1 1-1 0 0,0 0 0 0 0,1-1 1 0 0,-1 1-1 0 0,1 0 0 0 0,-1-1 1 0 0,1 1-1 0 0,-1 0 1 0 0,0 0-1 0 0,1-1 0 0 0,-1 1 1 0 0,1 0-1 0 0,-1 0 1 0 0,1 0-1 0 0,-1 0 0 0 0,1 0 1 0 0,0 0-1 0 0,-1 0 1 0 0,1 0-1 0 0,-1 0 0 0 0,1 0 1 0 0,0 0-1 0 0,20-3-179 0 0,-10 3 16 0 0,38-2-2226 0 0,-17-8-5391 0 0,-20 2-442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12219 0 0,'-2'0'412'0'0,"1"-1"1"0"0,-1 1 0 0 0,0 0 0 0 0,1 0-1 0 0,-1 0 1 0 0,0 0 0 0 0,1 1 0 0 0,-1-1-1 0 0,1 0 1 0 0,-1 1 0 0 0,0-1 0 0 0,1 1-1 0 0,-1-1 1 0 0,1 1 0 0 0,0 0 0 0 0,-1 0-1 0 0,1-1 1 0 0,-1 1 0 0 0,-1 2 0 0 0,2-1-145 0 0,0-1 1 0 0,-1 1-1 0 0,1 0 0 0 0,1 0 1 0 0,-1-1-1 0 0,0 1 0 0 0,0 0 1 0 0,1 0-1 0 0,-1 0 1 0 0,1 0-1 0 0,-1 0 0 0 0,1 0 1 0 0,0 0-1 0 0,0 2 1 0 0,0 8 72 0 0,1-1 1 0 0,1 1 0 0 0,0 0-1 0 0,5 16 1 0 0,-4-18-191 0 0,2 10-210 0 0,33 108 739 0 0,-34-115-1054 0 0,2 0 0 0 0,0-1-1 0 0,0 0 1 0 0,1 0 0 0 0,1 0 0 0 0,0-1 0 0 0,14 15-1 0 0,-3-12-4234 0 0,-5-10-2780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0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12139 0 0,'-2'4'1520'0'0,"0"0"0"0"0,1 1 1 0 0,-1-1-1 0 0,1 1 1 0 0,-2 8-1 0 0,1 28 1994 0 0,12 43-3528 0 0,-6-57 692 0 0,19 86-2166 0 0,-4-37-4511 0 0,-19-75 5907 0 0,0 1-1 0 0,0 0 1 0 0,0-1 0 0 0,0 1 0 0 0,0-1-1 0 0,0 1 1 0 0,0-1 0 0 0,-1 1-1 0 0,1-1 1 0 0,0 1 0 0 0,-1-1 0 0 0,1 0-1 0 0,-1 1 1 0 0,0-1 0 0 0,1 1 0 0 0,-1-1-1 0 0,0 0 1 0 0,0 0 0 0 0,0 1 0 0 0,0-1-1 0 0,0 0 1 0 0,0 0 0 0 0,-2 1-1 0 0,1 0 333 0 0,0 0-1 0 0,0 0 0 0 0,0 0 1 0 0,1 0-1 0 0,-1 0 0 0 0,1 0 0 0 0,0 1 1 0 0,-1-1-1 0 0,1 0 0 0 0,0 1 0 0 0,0-1 1 0 0,0 4-1 0 0,0-2 49 0 0,0 1 0 0 0,1 0 0 0 0,-1 0 0 0 0,1-1 0 0 0,0 1-1 0 0,0 0 1 0 0,1-1 0 0 0,0 1 0 0 0,0 0 0 0 0,0-1 0 0 0,0 1 0 0 0,0 0 0 0 0,1-1 0 0 0,0 0-1 0 0,0 1 1 0 0,0-1 0 0 0,1 0 0 0 0,-1 0 0 0 0,6 6 0 0 0,-3-6-268 0 0,-1-1-1 0 0,1 1 1 0 0,-1-1-1 0 0,1 0 1 0 0,0 0 0 0 0,1 0-1 0 0,-1-1 1 0 0,0 1 0 0 0,1-1-1 0 0,-1-1 1 0 0,1 1-1 0 0,0-1 1 0 0,-1 0 0 0 0,1 0-1 0 0,10 0 1 0 0,3-1-817 0 0,-1 0 0 0 0,34-5 0 0 0,-22-2-3280 0 0,-3-3-3615 0 0,-9 0 805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13875 0 0,'2'2'385'0'0,"1"-1"0"0"0,-1 1 0 0 0,0-1 0 0 0,1 0 0 0 0,-1 0-1 0 0,1 0 1 0 0,0 0 0 0 0,-1 0 0 0 0,1 0 0 0 0,0-1 0 0 0,-1 1 0 0 0,1-1 0 0 0,0 0 0 0 0,0 0 0 0 0,3 0-1 0 0,50-6 930 0 0,-30 3-459 0 0,-18 2-639 0 0,0 1-1 0 0,0 0 1 0 0,0 0-1 0 0,0 0 1 0 0,0 1-1 0 0,0 0 1 0 0,0 1 0 0 0,-1 0-1 0 0,1 0 1 0 0,10 5-1 0 0,-14-5-173 0 0,1 1 1 0 0,-1 0-1 0 0,-1-1 0 0 0,1 2 0 0 0,0-1 0 0 0,-1 0 0 0 0,1 1 1 0 0,-1-1-1 0 0,0 1 0 0 0,0 0 0 0 0,-1 0 0 0 0,1 0 1 0 0,-1 0-1 0 0,0 1 0 0 0,0-1 0 0 0,0 1 0 0 0,-1-1 1 0 0,2 8-1 0 0,5 58 41 0 0,0-1-849 0 0,-7-64-36 0 0,0 1 1 0 0,1-1-1 0 0,0 1 1 0 0,0-1-1 0 0,0 0 1 0 0,0 0-1 0 0,1 0 1 0 0,0 0-1 0 0,5 6 1 0 0,-2-5-3380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13419 0 0,'-2'39'10576'0'0,"8"16"-8833"0"0,16 56-3168 0 0,-16-87 209 0 0,2 0 0 0 0,14 30 0 0 0,-16-41-1239 0 0,0-2-1 0 0,1 1 0 0 0,11 13 0 0 0,-8-13-3713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1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16612 0 0,'-5'39'2722'0'0,"0"54"1"0"0,5-59-2785 0 0,2 0 1 0 0,1 0-1 0 0,15 63 0 0 0,-11-78-1070 0 0,-6-19 90 0 0,-2-11 670 0 0,-7-20 185 0 0,1 1 92 0 0,1 0-1 0 0,-5-57 1 0 0,11 80 171 0 0,0-1 0 0 0,0 1 0 0 0,0 0 0 0 0,1-1 0 0 0,0 1 0 0 0,1 0 0 0 0,0 0 0 0 0,0 0 0 0 0,0 0 0 0 0,1 0 0 0 0,0 0 0 0 0,0 1 0 0 0,0-1 0 0 0,1 1 0 0 0,0 0 0 0 0,1 0 0 0 0,7-8 0 0 0,-11 12-28 0 0,1 0 0 0 0,-1 1 1 0 0,1-1-1 0 0,0 1 0 0 0,0-1 0 0 0,0 1 0 0 0,0-1 1 0 0,0 1-1 0 0,0 0 0 0 0,0 0 0 0 0,0 0 0 0 0,1 0 1 0 0,-1 0-1 0 0,0 1 0 0 0,1-1 0 0 0,-1 1 1 0 0,0 0-1 0 0,1-1 0 0 0,-1 1 0 0 0,1 0 0 0 0,-1 0 1 0 0,0 0-1 0 0,1 1 0 0 0,-1-1 0 0 0,0 1 0 0 0,1-1 1 0 0,-1 1-1 0 0,0 0 0 0 0,1 0 0 0 0,-1 0 0 0 0,0 0 1 0 0,0 0-1 0 0,0 0 0 0 0,0 1 0 0 0,0-1 0 0 0,0 1 1 0 0,-1-1-1 0 0,3 3 0 0 0,1 1-14 0 0,-1 0 0 0 0,0 1-1 0 0,-1-1 1 0 0,1 1 0 0 0,-1 0 0 0 0,0 0-1 0 0,0 0 1 0 0,-1 0 0 0 0,0 0 0 0 0,0 1 0 0 0,0-1-1 0 0,1 12 1 0 0,-2-4-231 0 0,0 1 0 0 0,-2 0-1 0 0,1-1 1 0 0,-2 1 0 0 0,0-1-1 0 0,-5 18 1 0 0,5-24 88 0 0,0 0 0 0 0,-1-1-1 0 0,0 0 1 0 0,0 0 0 0 0,-1 0-1 0 0,0 0 1 0 0,0 0 0 0 0,0-1-1 0 0,-1 1 1 0 0,0-1 0 0 0,-1-1-1 0 0,1 1 1 0 0,-7 5 0 0 0,11-11 145 0 0,0 1 0 0 0,0-1 0 0 0,0 1 0 0 0,0 0 1 0 0,0-1-1 0 0,1 1 0 0 0,-1 0 0 0 0,0 0 0 0 0,0 0 0 0 0,1-1 0 0 0,-1 1 0 0 0,1 0 1 0 0,-1 0-1 0 0,1 0 0 0 0,-1 0 0 0 0,1 0 0 0 0,0 0 0 0 0,-1 2 0 0 0,1-2-10 0 0,0-1 0 0 0,0 1-1 0 0,0-1 1 0 0,1 1 0 0 0,-1-1-1 0 0,0 1 1 0 0,0-1 0 0 0,1 1 0 0 0,-1-1-1 0 0,0 0 1 0 0,1 1 0 0 0,-1-1-1 0 0,0 1 1 0 0,1-1 0 0 0,-1 0-1 0 0,1 1 1 0 0,-1-1 0 0 0,1 0-1 0 0,-1 1 1 0 0,0-1 0 0 0,1 0-1 0 0,-1 0 1 0 0,1 1 0 0 0,-1-1-1 0 0,2 0 1 0 0,0 1 9 0 0,1 0 0 0 0,0-1 0 0 0,0 1 0 0 0,0-1 0 0 0,0 0 0 0 0,0 0 0 0 0,0 0 0 0 0,0 0 0 0 0,0 0 0 0 0,0 0 0 0 0,0-1 1 0 0,3-1-1 0 0,3-2-405 0 0,-1 0 1 0 0,0 0-1 0 0,13-11 1 0 0,19-10-5360 0 0,-16 15-862 0 0,-5-5 1060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1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15019 0 0,'-2'12'603'0'0,"0"-1"1"0"0,0 1-1 0 0,1-1 0 0 0,0 1 0 0 0,1 0 0 0 0,0 0 0 0 0,1-1 1 0 0,0 1-1 0 0,5 17 0 0 0,-2-14-525 0 0,0-1 0 0 0,0 0 1 0 0,1 0-1 0 0,1-1 0 0 0,1 0 0 0 0,0 0 0 0 0,10 15 1 0 0,-16-27-74 0 0,0 1 0 0 0,1-1 1 0 0,-1 0-1 0 0,0 1 1 0 0,0-1-1 0 0,1 0 0 0 0,-1 0 1 0 0,1 0-1 0 0,-1 0 0 0 0,1 0 1 0 0,0 0-1 0 0,-1-1 1 0 0,1 1-1 0 0,0 0 0 0 0,-1-1 1 0 0,1 0-1 0 0,0 1 1 0 0,0-1-1 0 0,0 0 0 0 0,-1 0 1 0 0,1 0-1 0 0,0 0 1 0 0,0 0-1 0 0,0 0 0 0 0,-1 0 1 0 0,1-1-1 0 0,0 1 0 0 0,0-1 1 0 0,-1 1-1 0 0,1-1 1 0 0,0 0-1 0 0,-1 1 0 0 0,1-1 1 0 0,0 0-1 0 0,-1 0 1 0 0,1 0-1 0 0,-1 0 0 0 0,0-1 1 0 0,1 1-1 0 0,0-2 0 0 0,27-29-1793 0 0,-12-1-3411 0 0,-18 29 2333 0 0</inkml:trace>
  <inkml:trace contextRef="#ctx0" brushRef="#br0" timeOffset="1">7 345 16420 0 0,'-1'2'254'0'0,"0"0"0"0"0,0 0 0 0 0,0 0 1 0 0,1 0-1 0 0,-1 0 0 0 0,1 0 1 0 0,-1 1-1 0 0,1-1 0 0 0,0 0 1 0 0,0 0-1 0 0,0 0 0 0 0,0 0 1 0 0,0 1-1 0 0,1-1 0 0 0,-1 0 1 0 0,0 0-1 0 0,1 0 0 0 0,0 0 1 0 0,-1 0-1 0 0,1 0 0 0 0,0 0 1 0 0,0 0-1 0 0,2 2 0 0 0,-1-2-164 0 0,0 0 0 0 0,1-1 0 0 0,-1 1 0 0 0,0-1 0 0 0,1 0 0 0 0,-1 1-1 0 0,1-1 1 0 0,0 0 0 0 0,-1-1 0 0 0,1 1 0 0 0,0 0 0 0 0,0-1 0 0 0,-1 0 0 0 0,1 1 0 0 0,0-1-1 0 0,0 0 1 0 0,4-1 0 0 0,10 0 32 0 0,38 0-241 0 0,-53 1 63 0 0,0 0 0 0 0,0 0-1 0 0,0 1 1 0 0,0-1 0 0 0,0 1-1 0 0,1-1 1 0 0,-1 1 0 0 0,0 0 0 0 0,0-1-1 0 0,0 1 1 0 0,-1 0 0 0 0,1 0-1 0 0,0 1 1 0 0,0-1 0 0 0,0 0 0 0 0,-1 1-1 0 0,1-1 1 0 0,-1 1 0 0 0,1-1 0 0 0,0 3-1 0 0,-1-2 63 0 0,-1-1 1 0 0,1 1-1 0 0,-1 0 0 0 0,0 0 0 0 0,0-1 0 0 0,0 1 0 0 0,0 0 0 0 0,0 0 0 0 0,0-1 1 0 0,0 1-1 0 0,-1 0 0 0 0,1 0 0 0 0,0-1 0 0 0,-1 1 0 0 0,0 0 0 0 0,1-1 1 0 0,-1 1-1 0 0,0 0 0 0 0,0-1 0 0 0,0 1 0 0 0,0-1 0 0 0,0 1 0 0 0,0-1 0 0 0,-1 0 1 0 0,0 2-1 0 0,0-2 62 0 0,1 0 1 0 0,0 1 0 0 0,-1-1-1 0 0,1 1 1 0 0,0-1-1 0 0,0 1 1 0 0,0-1-1 0 0,0 1 1 0 0,1 0 0 0 0,-1 0-1 0 0,0-1 1 0 0,1 1-1 0 0,-1 0 1 0 0,1 0 0 0 0,-1 0-1 0 0,1 0 1 0 0,0-1-1 0 0,0 1 1 0 0,0 0 0 0 0,0 0-1 0 0,0 0 1 0 0,0 0-1 0 0,1 2 1 0 0,0-3-41 0 0,0 0 0 0 0,-1 0 0 0 0,1 0 0 0 0,0 0 0 0 0,0 0-1 0 0,0 0 1 0 0,0 0 0 0 0,1 0 0 0 0,-1 0 0 0 0,0-1 0 0 0,0 1 0 0 0,0 0 0 0 0,1-1 0 0 0,-1 1 0 0 0,0-1 0 0 0,1 1 0 0 0,-1-1-1 0 0,0 1 1 0 0,1-1 0 0 0,-1 0 0 0 0,1 0 0 0 0,-1 0 0 0 0,0 0 0 0 0,1 0 0 0 0,-1 0 0 0 0,1 0 0 0 0,-1 0 0 0 0,0-1 0 0 0,1 1-1 0 0,-1 0 1 0 0,0-1 0 0 0,1 1 0 0 0,-1-1 0 0 0,2-1 0 0 0,4-1-55 0 0,1 0 0 0 0,-1 0 0 0 0,0-1 0 0 0,10-8-1 0 0,-3 1-1162 0 0,0 0-1 0 0,14-17 1 0 0,4-12-7074 0 0,-18 20 483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 18556 0 0,'-4'0'4458'0'0,"7"-1"-1777"0"0,19-5-1013 0 0,35-2-1665 0 0,-42 8 10 0 0,0 1 0 0 0,1 0 0 0 0,-1 1 1 0 0,0 0-1 0 0,0 2 0 0 0,-1-1 0 0 0,19 8 0 0 0,-28-9-121 0 0,0 1-1 0 0,0-1 0 0 0,0 1 0 0 0,-1 0 0 0 0,1 0 1 0 0,-1 0-1 0 0,0 0 0 0 0,0 1 0 0 0,0 0 0 0 0,-1 0 1 0 0,1 0-1 0 0,-1 0 0 0 0,0 0 0 0 0,0 1 0 0 0,0 0 0 0 0,0-1 1 0 0,-1 1-1 0 0,0 0 0 0 0,0 0 0 0 0,0 0 0 0 0,-1 1 1 0 0,0-1-1 0 0,1 9 0 0 0,-1-5-661 0 0,0 1-1 0 0,-1-1 1 0 0,0 1 0 0 0,-1-1-1 0 0,0 1 1 0 0,0-1 0 0 0,-1 1-1 0 0,-1-1 1 0 0,1 0 0 0 0,-7 14-1 0 0,8-21 434 0 0,0-1 0 0 0,0 0-1 0 0,0 0 1 0 0,-1 0 0 0 0,1 0-1 0 0,0-1 1 0 0,0 1 0 0 0,0 0 0 0 0,-1 0-1 0 0,1-1 1 0 0,-1 1 0 0 0,1 0 0 0 0,0-1-1 0 0,-1 0 1 0 0,1 1 0 0 0,-1-1-1 0 0,1 0 1 0 0,-1 0 0 0 0,1 0 0 0 0,-1 0-1 0 0,1 0 1 0 0,-1 0 0 0 0,1 0-1 0 0,-1 0 1 0 0,1 0 0 0 0,-1-1 0 0 0,1 1-1 0 0,-1-1 1 0 0,1 1 0 0 0,0-1-1 0 0,-3-1 1 0 0,-11-3-2952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45 7330 0 0,'-29'-18'2989'0'0,"-23"-8"10212"0"0,55 35-11902 0 0,5 6-693 0 0,2 1-440 0 0,0 1 0 0 0,-1 0-1 0 0,8 22 1 0 0,-14-30-550 0 0,0-1 0 0 0,-1 1 0 0 0,0 0 0 0 0,-1 0 0 0 0,0 0-1 0 0,-1 0 1 0 0,1 0 0 0 0,-2 0 0 0 0,-1 10 0 0 0,3-18 381 0 0,-1-1-1 0 0,0 1 1 0 0,0 0-1 0 0,0 0 1 0 0,1-1-1 0 0,-1 1 1 0 0,0 0-1 0 0,1-1 1 0 0,-1 1-1 0 0,0 0 1 0 0,1-1-1 0 0,-1 1 1 0 0,1-1-1 0 0,-1 1 0 0 0,1-1 1 0 0,-1 1-1 0 0,1-1 1 0 0,0 1-1 0 0,-1-1 1 0 0,1 1-1 0 0,0-1 1 0 0,-1 0-1 0 0,1 0 1 0 0,0 1-1 0 0,-1-1 1 0 0,1 0-1 0 0,0 0 1 0 0,-1 1-1 0 0,1-1 1 0 0,0 0-1 0 0,0 0 0 0 0,-1 0 1 0 0,1 0-1 0 0,0 0 1 0 0,0 0-1 0 0,-1 0 1 0 0,1-1-1 0 0,0 1 1 0 0,0 0-1 0 0,0-1 1 0 0,43-5 314 0 0,-36 5-338 0 0,11-3-539 0 0,-1 0-1 0 0,28-10 1 0 0,4-12-7935 0 0,-33 14 1475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16556 0 0,'-3'5'1111'0'0,"0"1"1"0"0,1-1 0 0 0,0 1 0 0 0,0 0 0 0 0,1 0-1 0 0,-2 8 1 0 0,0 11-957 0 0,1 33 1 0 0,2-39 330 0 0,-1-7-480 0 0,1-8-37 0 0,-1-1 0 0 0,1 1 0 0 0,-1 0 1 0 0,1 0-1 0 0,1 0 0 0 0,-1 0 1 0 0,0 0-1 0 0,1-1 0 0 0,0 1 0 0 0,0 0 1 0 0,0 0-1 0 0,0-1 0 0 0,4 7 1 0 0,-5-10 25 0 0,1 0 1 0 0,-1 0 0 0 0,1 0 0 0 0,-1 0 0 0 0,1 0 0 0 0,-1 0-1 0 0,1 0 1 0 0,-1 0 0 0 0,1 0 0 0 0,-1 0 0 0 0,1 0 0 0 0,-1 0-1 0 0,1 0 1 0 0,-1 0 0 0 0,1-1 0 0 0,-1 1 0 0 0,1 0-1 0 0,-1 0 1 0 0,1-1 0 0 0,-1 1 0 0 0,1 0 0 0 0,-1-1 0 0 0,0 1-1 0 0,1 0 1 0 0,-1-1 0 0 0,0 1 0 0 0,1-1 0 0 0,15-16-85 0 0,-12 12 77 0 0,36-25-2638 0 0,-34 26 1743 0 0,1 1 0 0 0,0 0-1 0 0,0 0 1 0 0,-1 0 0 0 0,2 1 0 0 0,-1 0 0 0 0,0 1 0 0 0,10-2 0 0 0,-7 3-6643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3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45 7482 0 0,'-8'-10'6094'0'0,"1"-1"-3304"0"0,-12-13 1910 0 0,19 24-4642 0 0,-1 0 0 0 0,1 0 0 0 0,0 1 1 0 0,-1-1-1 0 0,1 0 0 0 0,0 0 0 0 0,-1 0 0 0 0,1 0 0 0 0,0 1 1 0 0,0-1-1 0 0,-1 0 0 0 0,1 0 0 0 0,0 1 0 0 0,0-1 0 0 0,-1 0 1 0 0,1 1-1 0 0,0-1 0 0 0,0 0 0 0 0,0 1 0 0 0,-1-1 1 0 0,1 0-1 0 0,0 1 0 0 0,0-1 0 0 0,0 0 0 0 0,0 1 0 0 0,0-1 1 0 0,0 0-1 0 0,0 1 0 0 0,0-1 0 0 0,0 0 0 0 0,0 1 0 0 0,0-1 1 0 0,0 0-1 0 0,0 1 0 0 0,0-1 0 0 0,0 1 0 0 0,0-1 1 0 0,0 0-1 0 0,1 1 0 0 0,-1 19-26 0 0,2 5-11 0 0,2 0 0 0 0,1 0-1 0 0,0-1 1 0 0,2 0 0 0 0,1 0 0 0 0,16 34-1 0 0,-15-40-89 0 0,1 0 0 0 0,0-1 0 0 0,1-1 0 0 0,1 0-1 0 0,0 0 1 0 0,1-1 0 0 0,1-1 0 0 0,26 22 0 0 0,-36-33 62 0 0,-1-1 0 0 0,0 1 0 0 0,1-1 0 0 0,0 0 0 0 0,-1 0 0 0 0,1-1 1 0 0,0 1-1 0 0,0-1 0 0 0,0 0 0 0 0,0 0 0 0 0,6 1 0 0 0,-9-2 16 0 0,1 0 0 0 0,0 0 0 0 0,0-1-1 0 0,-1 1 1 0 0,1 0 0 0 0,-1-1 0 0 0,1 1 0 0 0,0-1-1 0 0,-1 1 1 0 0,1-1 0 0 0,-1 0 0 0 0,1 0 0 0 0,-1 0-1 0 0,0 0 1 0 0,1 0 0 0 0,-1 0 0 0 0,0 0 0 0 0,0 0-1 0 0,1 0 1 0 0,-1-1 0 0 0,0 1 0 0 0,0-1-1 0 0,0 1 1 0 0,-1 0 0 0 0,1-1 0 0 0,0 1 0 0 0,-1-1-1 0 0,1 0 1 0 0,0-2 0 0 0,4-13-25 0 0,0-1 0 0 0,-2 1 0 0 0,0 0 0 0 0,-1-1 0 0 0,0-29 0 0 0,-3 33-710 0 0,0 0 0 0 0,0 0 0 0 0,-5-14 0 0 0,4 20-444 0 0,0 0-1 0 0,-1 1 1 0 0,0-1 0 0 0,0 1 0 0 0,-1 0-1 0 0,-4-8 1 0 0,-7-4-5542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11226 0 0,'2'2'382'0'0,"-1"1"-1"0"0,1-1 0 0 0,-1 0 0 0 0,1 0 0 0 0,0 0 1 0 0,0-1-1 0 0,-1 1 0 0 0,2 0 0 0 0,-1-1 0 0 0,0 1 1 0 0,0-1-1 0 0,0 0 0 0 0,1 0 0 0 0,-1 0 0 0 0,0 0 0 0 0,1 0 1 0 0,-1 0-1 0 0,1 0 0 0 0,-1-1 0 0 0,1 0 0 0 0,0 1 1 0 0,2-1-1 0 0,11 1 78 0 0,-1-1-1 0 0,25-2 1 0 0,-25 0-87 0 0,-12 2-354 0 0,109-10-1754 0 0,-38-4-7052 0 0,-53 8 2497 0 0</inkml:trace>
  <inkml:trace contextRef="#ctx0" brushRef="#br0" timeOffset="1">432 1 13035 0 0,'-5'18'4409'0'0,"-1"2"-3929"0"0,1 6-72 0 0,1 0 32 0 0,2-2-64 0 0,-1 2-112 0 0,3-1-80 0 0,-1 1-40 0 0,2-1-40 0 0,-1 0-64 0 0,2 0-40 0 0,1-1-352 0 0,2-4-648 0 0,2-2-992 0 0,2-3-1305 0 0,1-3-4313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18604 0 0,'-1'0'198'0'0,"1"0"0"0"0,0 0 1 0 0,-1 0-1 0 0,1 0 0 0 0,0 0 0 0 0,-1 0 0 0 0,1 0 1 0 0,0 1-1 0 0,-1-1 0 0 0,1 0 0 0 0,0 0 0 0 0,-1 0 1 0 0,1 0-1 0 0,0 1 0 0 0,0-1 0 0 0,-1 0 0 0 0,1 0 1 0 0,0 1-1 0 0,0-1 0 0 0,-1 0 0 0 0,1 0 0 0 0,0 1 1 0 0,0-1-1 0 0,0 0 0 0 0,-1 1 0 0 0,1-1 1 0 0,0 0-1 0 0,0 1 0 0 0,0-1 0 0 0,-1 16 1918 0 0,6 15-1585 0 0,-4-29-283 0 0,11 57 233 0 0,13 46-291 0 0,-21-94-1278 0 0,0 1 0 0 0,1-1 1 0 0,10 17-1 0 0,-15-27 828 0 0,9 11-3830 0 0,-1-9-2408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17404 0 0,'-34'99'3106'0'0,"11"-29"-2976"0"0,-3 16-570 0 0,-2 7-5540 0 0,26-92 4971 0 0,2-10 964 0 0,4-14 855 0 0,-1 16-510 0 0,1 0-1 0 0,0 1 1 0 0,0 0-1 0 0,1 0 0 0 0,0 0 1 0 0,0 0-1 0 0,0 1 0 0 0,0 0 1 0 0,1 0-1 0 0,0 0 1 0 0,0 1-1 0 0,0 0 0 0 0,1 0 1 0 0,-1 1-1 0 0,1-1 1 0 0,0 1-1 0 0,9-2 0 0 0,-11 3-290 0 0,1 1 0 0 0,-1-1-1 0 0,1 1 1 0 0,-1 1 0 0 0,1-1-1 0 0,0 1 1 0 0,-1 0 0 0 0,1 0-1 0 0,0 1 1 0 0,9 1 0 0 0,-12-1-198 0 0,1 0 1 0 0,-1 1-1 0 0,1-1 1 0 0,-1 1-1 0 0,0-1 1 0 0,1 1-1 0 0,-1 0 1 0 0,0 1 0 0 0,0-1-1 0 0,0 0 1 0 0,0 1-1 0 0,-1 0 1 0 0,1 0-1 0 0,-1-1 1 0 0,0 1-1 0 0,4 7 1 0 0,-2 7-5756 0 0,-5-8 40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17524 0 0,'0'2'151'0'0,"1"-1"1"0"0,0 1-1 0 0,-1-1 1 0 0,1 0-1 0 0,0 1 1 0 0,0-1-1 0 0,0 0 1 0 0,0 1-1 0 0,0-1 1 0 0,0 0-1 0 0,0 0 1 0 0,0 0-1 0 0,1 0 1 0 0,-1 0-1 0 0,0 0 1 0 0,1 0-1 0 0,-1-1 1 0 0,0 1-1 0 0,1 0 1 0 0,-1-1-1 0 0,1 1 1 0 0,-1-1-1 0 0,1 1 1 0 0,0-1-1 0 0,-1 0 1 0 0,1 0-1 0 0,-1 0 1 0 0,1 0 0 0 0,0 0-1 0 0,-1 0 1 0 0,3 0-1 0 0,8-1 77 0 0,0 0 1 0 0,23-5-1 0 0,-31 5-47 0 0,26-8-193 0 0,21-3-3356 0 0,-48 12 2527 0 0,1 0-1 0 0,-1 0 0 0 0,1 0 1 0 0,-1 0-1 0 0,1 0 0 0 0,-1 0 1 0 0,1 1-1 0 0,-1 0 0 0 0,1 0 1 0 0,-1 0-1 0 0,0 0 0 0 0,4 2 1 0 0,2 3-4323 0 0</inkml:trace>
  <inkml:trace contextRef="#ctx0" brushRef="#br0" timeOffset="1">243 74 8602 0 0,'-42'30'10500'0'0,"-9"24"-7391"0"0,21-20-2905 0 0,29-33-213 0 0,-5 5-298 0 0,8-8-251 0 0,22-12-595 0 0,2 7 1345 0 0,0 1 0 0 0,1 2 0 0 0,-1 0 1 0 0,32 1-1 0 0,-53 3-298 0 0,-1 0 0 0 0,1 1 0 0 0,0-1 0 0 0,-1 1 0 0 0,1 0 0 0 0,-1 1 0 0 0,1-1 0 0 0,-1 1 0 0 0,5 2 0 0 0,21 16-8719 0 0,-22-11 2122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14227 0 0,'-9'5'3232'0'0,"11"-1"-1026"0"0,19 2-45 0 0,33-2-1063 0 0,-53-4-998 0 0,127-3 430 0 0,-42-5-7067 0 0,-67 8-2389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5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62 14315 0 0,'-13'14'4919'0'0,"13"-14"-4849"0"0,0 1 0 0 0,0-1 0 0 0,0 0 0 0 0,1 1 0 0 0,-1-1 0 0 0,0 0 0 0 0,0 0 0 0 0,0 0 0 0 0,1 1 0 0 0,-1-1 0 0 0,0 0 0 0 0,0 0 0 0 0,1 0 0 0 0,-1 1 0 0 0,0-1 0 0 0,0 0 0 0 0,1 0 0 0 0,-1 0 0 0 0,0 0 0 0 0,1 0 0 0 0,-1 0 0 0 0,0 0 0 0 0,0 0 0 0 0,1 0 0 0 0,-1 0 0 0 0,0 0 0 0 0,1 0 0 0 0,-1 0 0 0 0,0 0 0 0 0,1 0 0 0 0,-1 0 0 0 0,0 0 0 0 0,1 0 0 0 0,44-9 997 0 0,-29 6-510 0 0,-2 0-392 0 0,-5 1-100 0 0,1 0 0 0 0,-1 1 0 0 0,1 0 0 0 0,-1 0 0 0 0,1 1 0 0 0,15 2 0 0 0,-24-2-68 0 0,0 0 0 0 0,0 1-1 0 0,-1-1 1 0 0,1 1-1 0 0,0-1 1 0 0,0 1-1 0 0,-1 0 1 0 0,1-1-1 0 0,0 1 1 0 0,-1 0 0 0 0,1-1-1 0 0,0 1 1 0 0,-1 0-1 0 0,1 0 1 0 0,-1 0-1 0 0,1-1 1 0 0,-1 1 0 0 0,0 0-1 0 0,1 0 1 0 0,-1 0-1 0 0,0 0 1 0 0,0 0-1 0 0,1 0 1 0 0,-1 0-1 0 0,0 0 1 0 0,0 0 0 0 0,0-1-1 0 0,0 1 1 0 0,0 0-1 0 0,0 0 1 0 0,-1 0-1 0 0,1 0 1 0 0,0 0-1 0 0,0 0 1 0 0,-1 0 0 0 0,0 1-1 0 0,-14 39-147 0 0,11-34 137 0 0,0 4 26 0 0,0-1-1 0 0,1 1 0 0 0,0 1 1 0 0,1-1-1 0 0,0 0 0 0 0,0 1 1 0 0,1 17-1 0 0,1-23 16 0 0,0 1 0 0 0,1-1-1 0 0,0 0 1 0 0,0 0 0 0 0,0 1 0 0 0,0-1-1 0 0,1 0 1 0 0,0 0 0 0 0,1 0 0 0 0,-1-1-1 0 0,1 1 1 0 0,0-1 0 0 0,1 1 0 0 0,-1-1-1 0 0,7 7 1 0 0,-9-11-11 0 0,-1 0 0 0 0,1 0-1 0 0,-1-1 1 0 0,1 1 0 0 0,0 0-1 0 0,-1-1 1 0 0,1 1 0 0 0,0-1 0 0 0,0 1-1 0 0,-1-1 1 0 0,1 1 0 0 0,0-1-1 0 0,0 0 1 0 0,0 1 0 0 0,0-1 0 0 0,0 0-1 0 0,0 1 1 0 0,-1-1 0 0 0,1 0-1 0 0,0 0 1 0 0,0 0 0 0 0,0 0-1 0 0,0 0 1 0 0,0 0 0 0 0,0 0 0 0 0,0 0-1 0 0,1-1 1 0 0,-1 0 9 0 0,0 1 0 0 0,0-1 0 0 0,0 0-1 0 0,0 0 1 0 0,0-1 0 0 0,0 1 0 0 0,0 0 0 0 0,0 0 0 0 0,0 0 0 0 0,-1-1-1 0 0,1 1 1 0 0,0 0 0 0 0,-1 0 0 0 0,1-1 0 0 0,0-1 0 0 0,1-7 76 0 0,0 0 1 0 0,0 0 0 0 0,0-17-1 0 0,-3-6-465 0 0,-1 1 0 0 0,-11-56-1 0 0,3 27-3192 0 0,10 56 2444 0 0,0 0-1 0 0,0 1 0 0 0,1-1 1 0 0,-1 0-1 0 0,1 0 1 0 0,0 0-1 0 0,1 0 1 0 0,-1 1-1 0 0,4-7 0 0 0,1 1-4380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5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8794 0 0,'10'38'10186'0'0,"-5"3"-6322"0"0,-4-32-3838 0 0,0 0 0 0 0,0 0 0 0 0,0 0 0 0 0,1 0 0 0 0,0 0 0 0 0,1 0 0 0 0,0 0 0 0 0,1-1 0 0 0,-1 0 0 0 0,7 11 0 0 0,-8-18-22 0 0,-1 1 1 0 0,0-1-1 0 0,1 0 0 0 0,-1 1 0 0 0,0-1 0 0 0,1 0 0 0 0,0 0 0 0 0,-1 0 0 0 0,1 0 1 0 0,0 0-1 0 0,-1 0 0 0 0,1 0 0 0 0,0 0 0 0 0,0-1 0 0 0,0 1 0 0 0,0-1 1 0 0,0 0-1 0 0,0 1 0 0 0,0-1 0 0 0,0 0 0 0 0,-1 0 0 0 0,1 0 0 0 0,3-1 0 0 0,4 0-79 0 0,-1-1 0 0 0,0-1 0 0 0,0 0 0 0 0,11-4 0 0 0,19-7-5241 0 0,-38 14 5178 0 0,0 0 0 0 0,0 0 0 0 0,1 0 0 0 0,-1 0 0 0 0,0 0 0 0 0,0 0 0 0 0,1 0-1 0 0,-1 0 1 0 0,0-1 0 0 0,0 1 0 0 0,1 0 0 0 0,-1 0 0 0 0,0 0 0 0 0,0 0 0 0 0,1 0-1 0 0,-1-1 1 0 0,0 1 0 0 0,0 0 0 0 0,0 0 0 0 0,0 0 0 0 0,1-1 0 0 0,-1 1 0 0 0,0 0-1 0 0,0 0 1 0 0,0 0 0 0 0,0-1 0 0 0,0 1 0 0 0,0 0 0 0 0,1 0 0 0 0,-1-1 0 0 0,0 1-1 0 0,0 0 1 0 0,0-1 0 0 0,0 1 0 0 0,0 0 0 0 0,0 0 0 0 0,0-1 0 0 0,0 1 0 0 0,0 0 0 0 0,0 0-1 0 0,0-1 1 0 0,-1 1 0 0 0,1 0 0 0 0,0-1 0 0 0,0-1-1430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5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17220 0 0,'-3'8'797'0'0,"0"1"0"0"0,1-1 0 0 0,0 1 1 0 0,0 0-1 0 0,1 0 0 0 0,-1 15 0 0 0,2-15-498 0 0,0 0 0 0 0,1 0-1 0 0,0 0 1 0 0,1 0 0 0 0,-1 0-1 0 0,7 15 1 0 0,-7-19-290 0 0,1 0-1 0 0,0-1 1 0 0,0 1 0 0 0,1 0-1 0 0,0-1 1 0 0,-1 1 0 0 0,2-1 0 0 0,-1 0-1 0 0,0 0 1 0 0,1 0 0 0 0,-1-1-1 0 0,1 1 1 0 0,0-1 0 0 0,1 0 0 0 0,-1 0-1 0 0,0 0 1 0 0,1-1 0 0 0,0 0-1 0 0,-1 1 1 0 0,1-1 0 0 0,0-1-1 0 0,0 1 1 0 0,0-1 0 0 0,0 0 0 0 0,0 0-1 0 0,1-1 1 0 0,9 1 0 0 0,43-8-2689 0 0,0-5-4020 0 0,-52 10 5572 0 0,24-5-6810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6 119 15411 0 0,'0'1'121'0'0,"-1"1"0"0"0,0-1 0 0 0,0 1 0 0 0,1-1 0 0 0,-1 1 1 0 0,1 0-1 0 0,-1-1 0 0 0,1 1 0 0 0,0 0 0 0 0,0-1 0 0 0,-1 1 0 0 0,1 0 0 0 0,0-1 0 0 0,1 1 0 0 0,-1 0 0 0 0,0 0 0 0 0,0-1 0 0 0,1 3 0 0 0,10 35 771 0 0,-8-30-508 0 0,6 22 286 0 0,-3-8-110 0 0,1 1 1 0 0,13 28-1 0 0,-22-58-548 0 0,1-1 1 0 0,-1 1-1 0 0,1 0 0 0 0,-1-12 1 0 0,0-2-202 0 0,-2 0 14 0 0,2 0 0 0 0,1 0 0 0 0,0 0 0 0 0,1 0 0 0 0,4-24 0 0 0,-4 38 196 0 0,1 0-1 0 0,0 0 0 0 0,0 0 0 0 0,1 0 1 0 0,0 0-1 0 0,0 0 0 0 0,0 0 1 0 0,1 0-1 0 0,0 1 0 0 0,0-1 0 0 0,0 1 1 0 0,1 0-1 0 0,0 0 0 0 0,0 0 0 0 0,0 1 1 0 0,0-1-1 0 0,1 1 0 0 0,0 0 1 0 0,0 0-1 0 0,10-6 0 0 0,-13 9 1 0 0,0 0 0 0 0,0 0-1 0 0,1 0 1 0 0,-1 1 0 0 0,0-1-1 0 0,0 1 1 0 0,1-1 0 0 0,-1 1 0 0 0,0 0-1 0 0,1 0 1 0 0,-1 0 0 0 0,1 0 0 0 0,-1 0-1 0 0,0 0 1 0 0,1 1 0 0 0,-1-1 0 0 0,0 1-1 0 0,1 0 1 0 0,3 1 0 0 0,-3 0 8 0 0,0 0 0 0 0,0 0 0 0 0,0 0 0 0 0,-1 1 1 0 0,1-1-1 0 0,-1 1 0 0 0,1 0 0 0 0,-1 0 0 0 0,0-1 0 0 0,0 1 1 0 0,3 7-1 0 0,-1-3 4 0 0,-1 0 0 0 0,0 1 0 0 0,-1 0 0 0 0,1-1 1 0 0,-2 1-1 0 0,1 0 0 0 0,-1 0 0 0 0,0 0 0 0 0,-1 0 0 0 0,0 15 1 0 0,-3-10-37 0 0,0 0 1 0 0,0 0-1 0 0,-1-1 1 0 0,-1 0-1 0 0,0 0 1 0 0,-9 15-1 0 0,11-22-15 0 0,0 0 0 0 0,0 0-1 0 0,-1-1 1 0 0,0 1 0 0 0,0-1 0 0 0,0 0-1 0 0,-7 5 1 0 0,9-7 10 0 0,-1-1 0 0 0,1 1 0 0 0,0-1 1 0 0,-1 0-1 0 0,1 0 0 0 0,-1 0 0 0 0,0 0 0 0 0,1 0 0 0 0,-1-1 0 0 0,0 1 0 0 0,0-1 1 0 0,1 1-1 0 0,-1-1 0 0 0,0 0 0 0 0,0 0 0 0 0,-3-1 0 0 0,6 1 10 0 0,-1 0 1 0 0,1 0-1 0 0,-1 0 0 0 0,1 0 0 0 0,-1 0 0 0 0,1 0 1 0 0,-1 0-1 0 0,1 0 0 0 0,-1 0 0 0 0,1 0 0 0 0,-1-1 1 0 0,1 1-1 0 0,-1 0 0 0 0,1 0 0 0 0,-1 0 0 0 0,1-1 1 0 0,-1 1-1 0 0,1 0 0 0 0,-1-1 0 0 0,1 1 0 0 0,0 0 1 0 0,-1-1-1 0 0,1 1 0 0 0,-1-1 0 0 0,1 1 0 0 0,0-1 1 0 0,-1 0-1 0 0,11-8 347 0 0,22-4 251 0 0,-3 6-782 0 0,0 1-1 0 0,0 2 1 0 0,1 0-1 0 0,48 2 1 0 0,-75 3-113 0 0,-1-1 1 0 0,1 0 0 0 0,-1 1-1 0 0,0-1 1 0 0,1 1-1 0 0,-1 0 1 0 0,0 0-1 0 0,1 0 1 0 0,-1 0-1 0 0,4 2 1 0 0,-4-1-531 0 0,0 0 0 0 0,0 0-1 0 0,0 0 1 0 0,0 1 0 0 0,0-1 0 0 0,0 0-1 0 0,0 1 1 0 0,-1-1 0 0 0,1 1 0 0 0,-1 0-1 0 0,0-1 1 0 0,1 4 0 0 0,1 9-4518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43 16460 0 0,'0'0'104'0'0,"0"0"-1"0"0,-1 0 1 0 0,1 0 0 0 0,0 0 0 0 0,0 1 0 0 0,0-1 0 0 0,0 0 0 0 0,0 0 0 0 0,0 0 0 0 0,0 0 0 0 0,-1 1 0 0 0,1-1 0 0 0,0 0 0 0 0,0 0 0 0 0,0 1 0 0 0,0-1 0 0 0,0 0 0 0 0,0 0 0 0 0,0 0 0 0 0,0 1 0 0 0,0-1 0 0 0,0 0 0 0 0,0 0 0 0 0,0 0 0 0 0,0 1 0 0 0,1-1 0 0 0,-1 0 0 0 0,0 0 0 0 0,0 0 0 0 0,0 1 0 0 0,0-1 0 0 0,0 0 0 0 0,0 0 0 0 0,0 0 0 0 0,1 1 0 0 0,-1-1 0 0 0,0 0 0 0 0,0 0 0 0 0,0 0 0 0 0,0 0 0 0 0,0 0 0 0 0,1 0 0 0 0,-1 1 0 0 0,0-1 0 0 0,0 0 0 0 0,1 0 0 0 0,14 2 1511 0 0,16-5-772 0 0,31-17-149 0 0,-47 13-669 0 0,1 2 0 0 0,-1 0 0 0 0,1 1 0 0 0,0 1 0 0 0,19-2 0 0 0,-33 5-21 0 0,0 0 1 0 0,0 1-1 0 0,0-1 0 0 0,0 1 0 0 0,0-1 0 0 0,0 1 0 0 0,0 0 1 0 0,0 0-1 0 0,0-1 0 0 0,0 2 0 0 0,0-1 0 0 0,0 0 0 0 0,0 0 1 0 0,-1 0-1 0 0,1 1 0 0 0,-1-1 0 0 0,1 1 0 0 0,-1 0 0 0 0,1-1 1 0 0,-1 1-1 0 0,0 0 0 0 0,0 0 0 0 0,0-1 0 0 0,0 1 0 0 0,0 0 1 0 0,0 0-1 0 0,0 0 0 0 0,-1 0 0 0 0,1 1 0 0 0,-1-1 0 0 0,0 0 1 0 0,1 4-1 0 0,1 10-22 0 0,-1 0 0 0 0,0 0 0 0 0,-2 22 1 0 0,0-22-43 0 0,2 13-391 0 0,-1 14-3939 0 0,-24-55-6244 0 0,23 11 10040 0 0,-9-5-4304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7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28 11090 0 0,'-1'0'423'0'0,"-1"0"-1"0"0,1 0 0 0 0,0 0 0 0 0,-1 0 0 0 0,1 0 0 0 0,-1 0 0 0 0,1 0 1 0 0,-1 1-1 0 0,1-1 0 0 0,0 1 0 0 0,-1-1 0 0 0,1 1 0 0 0,0-1 1 0 0,-1 1-1 0 0,1 0 0 0 0,0 0 0 0 0,0-1 0 0 0,-1 1 0 0 0,1 0 1 0 0,0 0-1 0 0,0 0 0 0 0,0 0 0 0 0,0 0 0 0 0,-1 3 0 0 0,1-2-189 0 0,1 1-1 0 0,-1-1 1 0 0,0 0-1 0 0,1 1 1 0 0,0-1-1 0 0,0 0 0 0 0,-1 1 1 0 0,1-1-1 0 0,1 1 1 0 0,-1-1-1 0 0,0 0 1 0 0,1 1-1 0 0,0 3 1 0 0,2 2-189 0 0,0 0 0 0 0,0 0 0 0 0,1 0 0 0 0,-1 0 0 0 0,2-1 1 0 0,-1 1-1 0 0,10 10 0 0 0,-11-15-37 0 0,0 0 0 0 0,0 0 0 0 0,0 0 1 0 0,0-1-1 0 0,1 0 0 0 0,-1 1 0 0 0,1-1 0 0 0,0 0 0 0 0,-1-1 0 0 0,1 1 0 0 0,0-1 0 0 0,0 1 1 0 0,0-1-1 0 0,0-1 0 0 0,0 1 0 0 0,0 0 0 0 0,5-1 0 0 0,-2 0-134 0 0,0-1-1 0 0,1 0 1 0 0,-1 0 0 0 0,0-1-1 0 0,-1 0 1 0 0,1 0-1 0 0,0 0 1 0 0,0-1 0 0 0,7-5-1 0 0,3-2-1181 0 0,-1 0-1 0 0,0-2 1 0 0,-1 0-1 0 0,0-1 0 0 0,-1 0 1 0 0,19-24-1 0 0,-13 9-2543 0 0,-3 0-2400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7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59 12859 0 0,'-2'-2'616'0'0,"0"1"0"0"0,0-1 1 0 0,0 0-1 0 0,1 0 0 0 0,-1 0 1 0 0,1 0-1 0 0,-1-1 0 0 0,1 1 0 0 0,-1-3 1 0 0,1 5-454 0 0,1-1 0 0 0,0 0 0 0 0,0 0 0 0 0,-1 0 1 0 0,1 1-1 0 0,0-1 0 0 0,0 0 0 0 0,0 0 0 0 0,0 0 1 0 0,0 1-1 0 0,0-1 0 0 0,0 0 0 0 0,1 0 0 0 0,-1 0 0 0 0,0 1 1 0 0,0-1-1 0 0,1 0 0 0 0,-1 0 0 0 0,0 0 0 0 0,1 0 1 0 0,1-1-40 0 0,0 0 1 0 0,0 1-1 0 0,0-1 1 0 0,0 1-1 0 0,0-1 1 0 0,1 1 0 0 0,-1 0-1 0 0,0 0 1 0 0,1 0-1 0 0,-1 0 1 0 0,1 0 0 0 0,-1 1-1 0 0,1-1 1 0 0,-1 1-1 0 0,1-1 1 0 0,4 1 0 0 0,0-1-47 0 0,0 1-1 0 0,1 0 1 0 0,-1 1 0 0 0,0-1 0 0 0,0 1 0 0 0,0 0 0 0 0,0 1 0 0 0,0 0 0 0 0,0 0 0 0 0,0 1 0 0 0,0-1 0 0 0,-1 2 0 0 0,1-1 0 0 0,11 8 0 0 0,-14-7-60 0 0,1 0 0 0 0,-1-1-1 0 0,0 1 1 0 0,-1 1 0 0 0,1-1 0 0 0,-1 1 0 0 0,1-1-1 0 0,-1 1 1 0 0,-1 0 0 0 0,1 0 0 0 0,-1 0 0 0 0,0 0 0 0 0,0 1-1 0 0,0-1 1 0 0,-1 1 0 0 0,0-1 0 0 0,0 1 0 0 0,0-1-1 0 0,0 10 1 0 0,-2 2-183 0 0,0-1-1 0 0,-2 0 1 0 0,1 1-1 0 0,-2-1 1 0 0,0 0-1 0 0,-1 0 1 0 0,-1-1-1 0 0,0 1 1 0 0,-1-1 0 0 0,-1-1-1 0 0,0 1 1 0 0,-13 15-1 0 0,21-29 145 0 0,-1 0 0 0 0,0-1 0 0 0,1 1 0 0 0,-1 0-1 0 0,0 0 1 0 0,1-1 0 0 0,-1 1 0 0 0,1 0 0 0 0,0 0 0 0 0,-1 0 0 0 0,1 0 0 0 0,-1 0 0 0 0,1 0-1 0 0,0-1 1 0 0,0 1 0 0 0,0 0 0 0 0,0 0 0 0 0,0 0 0 0 0,-1 0 0 0 0,2 0 0 0 0,-1 0-1 0 0,0 0 1 0 0,0 0 0 0 0,0 0 0 0 0,0 0 0 0 0,1 0 0 0 0,-1 0 0 0 0,0 0 0 0 0,1 0-1 0 0,0 1 1 0 0,1-1 32 0 0,-1 1 1 0 0,1-1-1 0 0,0 0 0 0 0,0 0 0 0 0,-1 0 0 0 0,1 0 1 0 0,0 0-1 0 0,0-1 0 0 0,0 1 0 0 0,0-1 0 0 0,0 1 0 0 0,1-1 1 0 0,2 1-1 0 0,8 0 154 0 0,0-1 0 0 0,-1 0 1 0 0,22-4-1 0 0,-34 4-169 0 0,21-3 266 0 0,-1-1 0 0 0,28-10 1 0 0,-42 12-693 0 0,0-1 0 0 0,-1 1 0 0 0,1-1 1 0 0,-1 0-1 0 0,9-7 0 0 0,-12 8-278 0 0,-1 1 0 0 0,1-1 0 0 0,0 1 1 0 0,-1-1-1 0 0,1 0 0 0 0,-1 0 0 0 0,0 0 0 0 0,1 0 0 0 0,-1 0 0 0 0,0 0 1 0 0,0 0-1 0 0,0-1 0 0 0,-1 1 0 0 0,1 0 0 0 0,0-4 0 0 0,0-5-5457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8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18476 0 0,'1'-3'340'0'0,"-1"1"1"0"0,0 0-1 0 0,1-1 0 0 0,-1 1 0 0 0,1 0 1 0 0,0 0-1 0 0,0 0 0 0 0,0 0 1 0 0,0 0-1 0 0,0 0 0 0 0,0 0 1 0 0,1 0-1 0 0,-1 0 0 0 0,0 0 0 0 0,1 1 1 0 0,0-1-1 0 0,-1 0 0 0 0,1 1 1 0 0,3-3-1 0 0,-3 4-209 0 0,0-1 0 0 0,0 1 0 0 0,0 0 0 0 0,1 0 0 0 0,-1 0-1 0 0,0 0 1 0 0,0 0 0 0 0,0 0 0 0 0,0 0 0 0 0,0 0 0 0 0,0 1 0 0 0,0 0 0 0 0,0-1 0 0 0,0 1 0 0 0,0 0 0 0 0,0 0-1 0 0,0 0 1 0 0,0 0 0 0 0,0 0 0 0 0,-1 0 0 0 0,3 2 0 0 0,9 7 46 0 0,-1 0-1 0 0,0 0 1 0 0,-1 1 0 0 0,0 0-1 0 0,-1 1 1 0 0,0 0 0 0 0,-1 1 0 0 0,0 0-1 0 0,-1 1 1 0 0,-1-1 0 0 0,0 2-1 0 0,-1-1 1 0 0,0 1 0 0 0,4 16-1 0 0,-5-7-420 0 0,0-1-1 0 0,-2 1 0 0 0,0 0 1 0 0,-2 0-1 0 0,-1 0 0 0 0,0 0 0 0 0,-2 0 1 0 0,-7 37-1 0 0,9-59-245 0 0,-1 0-1 0 0,1 0 1 0 0,0 0-1 0 0,-1 0 1 0 0,1 0 0 0 0,-1 0-1 0 0,0 0 1 0 0,1 0-1 0 0,-1 0 1 0 0,0-1-1 0 0,0 1 1 0 0,0 0 0 0 0,-2 1-1 0 0,2-2-3 0 0,0-1 0 0 0,0 0 0 0 0,0 0 0 0 0,0 0 0 0 0,0 0 0 0 0,0 0 0 0 0,0 0 0 0 0,0 0-1 0 0,0 0 1 0 0,0 0 0 0 0,0 0 0 0 0,0 0 0 0 0,0 0 0 0 0,0-1 0 0 0,0 1 0 0 0,0 0 0 0 0,-1-2 0 0 0,-2 1 64 0 0,-6 3-7046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92 7706 0 0,'-4'3'13449'0'0,"23"-3"-9901"0"0,39-5-6263 0 0,-48 4 3633 0 0,-2 0-1691 0 0,-1 0 0 0 0,1-1-1 0 0,-1 0 1 0 0,0 0 0 0 0,0-1 0 0 0,1 1-1 0 0,10-8 1 0 0,-16 9 654 0 0,0 0 0 0 0,0 0-1 0 0,0 0 1 0 0,-1 0 0 0 0,1 0 0 0 0,0-1-1 0 0,-1 1 1 0 0,1-1 0 0 0,-1 1 0 0 0,1-1 0 0 0,-1 0-1 0 0,0 1 1 0 0,1-1 0 0 0,-1 0 0 0 0,0 0-1 0 0,0 0 1 0 0,0 0 0 0 0,-1 0 0 0 0,1 0-1 0 0,0 0 1 0 0,-1 0 0 0 0,0 0 0 0 0,1 0 0 0 0,-1 0-1 0 0,0 0 1 0 0,0 0 0 0 0,0 0 0 0 0,0 0-1 0 0,0-1 1 0 0,-1 1 0 0 0,1 0 0 0 0,-1-2-1 0 0,1 4 177 0 0,0-1-1 0 0,0 1 0 0 0,0 0 0 0 0,0 0 0 0 0,0 0 1 0 0,0-1-1 0 0,0 1 0 0 0,0 0 0 0 0,0 0 0 0 0,0 0 1 0 0,-1-1-1 0 0,1 1 0 0 0,0 0 0 0 0,0 0 0 0 0,0 0 1 0 0,0 0-1 0 0,0-1 0 0 0,0 1 0 0 0,0 0 0 0 0,-1 0 1 0 0,1 0-1 0 0,0 0 0 0 0,0 0 0 0 0,0-1 0 0 0,0 1 1 0 0,0 0-1 0 0,-1 0 0 0 0,1 0 0 0 0,0 0 0 0 0,0 0 1 0 0,0 0-1 0 0,-1 0 0 0 0,1 0 0 0 0,0 0 0 0 0,0 0 1 0 0,0 0-1 0 0,-1 0 0 0 0,1 0 0 0 0,0 0 0 0 0,0 0 1 0 0,0 0-1 0 0,-1 0 0 0 0,1 0 0 0 0,0 0 0 0 0,0 0 1 0 0,0 0-1 0 0,0 0 0 0 0,-1 0 0 0 0,1 0 0 0 0,0 0 1 0 0,0 1-1 0 0,-8 12 1807 0 0,-2 18-73 0 0,-13 98 1119 0 0,21-109-2986 0 0,1 0-1 0 0,1 1 0 0 0,1-1 1 0 0,4 30-1 0 0,1-30-259 0 0,-5-19 16 0 0,-1 1 0 0 0,1-1-1 0 0,0 0 1 0 0,-1 0 0 0 0,1 1 0 0 0,0-1 0 0 0,0 0 0 0 0,0 0 0 0 0,0 0 0 0 0,0 0-1 0 0,0 0 1 0 0,0 0 0 0 0,0 0 0 0 0,2 0 0 0 0,-2 0 29 0 0,1-1 1 0 0,-1 0 0 0 0,0 0-1 0 0,0 0 1 0 0,1 0 0 0 0,-1 0-1 0 0,0 0 1 0 0,0-1-1 0 0,1 1 1 0 0,-1 0 0 0 0,0-1-1 0 0,0 1 1 0 0,0-1-1 0 0,0 1 1 0 0,1-1 0 0 0,-1 1-1 0 0,0-1 1 0 0,0 0 0 0 0,0 1-1 0 0,0-1 1 0 0,0 0-1 0 0,0 0 1 0 0,-1 0 0 0 0,1 0-1 0 0,0 0 1 0 0,0 0-1 0 0,-1 0 1 0 0,1 0 0 0 0,0 0-1 0 0,-1 0 1 0 0,1 0 0 0 0,-1-2-1 0 0,10-13-3715 0 0</inkml:trace>
  <inkml:trace contextRef="#ctx0" brushRef="#br0" timeOffset="1">288 61 8162 0 0,'14'-48'10559'0'0,"-16"60"-6620"0"0,1 13-2948 0 0,1-3-681 0 0,-3 18-179 0 0,-4 122-346 0 0,7-133-2639 0 0,7 47 0 0 0,-6-73 1990 0 0,0 1 0 0 0,0-1 0 0 0,0 0 0 0 0,0 1 0 0 0,1-1 0 0 0,-1 0 0 0 0,1 0 0 0 0,0 0 0 0 0,0 0 0 0 0,2 3 0 0 0,5 9-5040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13387 0 0,'4'47'6984'0'0,"-1"-3"-5713"0"0,-2-26-853 0 0,4 109 840 0 0,-3-107-1212 0 0,1 0-1 0 0,0 0 0 0 0,2 0 1 0 0,8 22-1 0 0,-13-40-40 0 0,1 0 1 0 0,0 0-1 0 0,0 0 0 0 0,0 0 1 0 0,0-1-1 0 0,0 1 0 0 0,1 0 1 0 0,-1-1-1 0 0,0 1 0 0 0,1-1 1 0 0,-1 1-1 0 0,1-1 0 0 0,-1 1 1 0 0,1-1-1 0 0,0 0 0 0 0,0 0 0 0 0,0 0 1 0 0,-1 0-1 0 0,1 0 0 0 0,0-1 1 0 0,0 1-1 0 0,0 0 0 0 0,0-1 1 0 0,0 0-1 0 0,0 1 0 0 0,0-1 1 0 0,1 0-1 0 0,2 0 0 0 0,5-1 4 0 0,1-1-1 0 0,0 0 1 0 0,-1 0-1 0 0,17-6 1 0 0,21-5-1233 0 0,-38 13 266 0 0,23-6-6986 0 0,-23 1 585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9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15915 0 0,'-5'9'598'0'0,"0"0"-1"0"0,1 1 0 0 0,0-1 1 0 0,1 1-1 0 0,0 0 0 0 0,1 0 1 0 0,-2 11-1 0 0,-4 74-781 0 0,7-75 485 0 0,0-14-305 0 0,0 65-69 0 0,1-65-169 0 0,1 1 0 0 0,0-1 0 0 0,0 1 1 0 0,0 0-1 0 0,1-1 0 0 0,0 0 0 0 0,0 1 0 0 0,4 6 0 0 0,-6-13 195 0 0,0 1 1 0 0,0-1-1 0 0,0 0 0 0 0,0 0 0 0 0,1 0 0 0 0,-1 0 0 0 0,0 0 0 0 0,0 0 0 0 0,0 0 1 0 0,0 0-1 0 0,0 0 0 0 0,0 0 0 0 0,0 0 0 0 0,1 0 0 0 0,-1 1 0 0 0,0-1 0 0 0,0 0 1 0 0,0 0-1 0 0,0 0 0 0 0,0 0 0 0 0,0 0 0 0 0,1 0 0 0 0,-1 0 0 0 0,0 0 0 0 0,0 0 1 0 0,0-1-1 0 0,0 1 0 0 0,0 0 0 0 0,0 0 0 0 0,1 0 0 0 0,-1 0 0 0 0,0 0 0 0 0,0 0 1 0 0,0 0-1 0 0,0 0 0 0 0,0 0 0 0 0,0 0 0 0 0,0 0 0 0 0,1 0 0 0 0,-1 0 0 0 0,0-1 1 0 0,0 1-1 0 0,0 0 0 0 0,0 0 0 0 0,0 0 0 0 0,0 0 0 0 0,0 0 0 0 0,0 0 1 0 0,0 0-1 0 0,0-1 0 0 0,0 1 0 0 0,0 0 0 0 0,0 0 0 0 0,0 0 0 0 0,0 0 0 0 0,0 0 1 0 0,0 0-1 0 0,0-1 0 0 0,0 1 0 0 0,0 0 0 0 0,0 0 0 0 0,0 0 0 0 0,0 0 0 0 0,0 0 1 0 0,0-1-1 0 0,5-17-1104 0 0,1-21 732 0 0,-6 33 770 0 0,1 0-1 0 0,-1 0 1 0 0,2 0 0 0 0,-1 0 0 0 0,1 0 0 0 0,0 1 0 0 0,0-1 0 0 0,0 1 0 0 0,1-1 0 0 0,3-5 0 0 0,-3 8-192 0 0,-1 1 0 0 0,1 0 1 0 0,-1-1-1 0 0,1 1 1 0 0,0 0-1 0 0,0 0 1 0 0,0 0-1 0 0,0 1 1 0 0,0-1-1 0 0,1 1 0 0 0,-1 0 1 0 0,0 0-1 0 0,1 0 1 0 0,-1 0-1 0 0,0 0 1 0 0,1 1-1 0 0,-1 0 1 0 0,6-1-1 0 0,2 1-521 0 0,-1 1 0 0 0,1 0 0 0 0,19 4 0 0 0,8 2-6212 0 0,-22-6-250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18388 0 0,'-2'1'234'0'0,"-1"0"1"0"0,1 1 0 0 0,0-1-1 0 0,0 1 1 0 0,-1 0-1 0 0,1 0 1 0 0,1 0-1 0 0,-1 0 1 0 0,0 0-1 0 0,0 0 1 0 0,1 0-1 0 0,-1 1 1 0 0,1-1-1 0 0,0 1 1 0 0,0-1 0 0 0,0 1-1 0 0,0-1 1 0 0,-1 4-1 0 0,1-1-88 0 0,1 0-1 0 0,0 0 1 0 0,-1 0-1 0 0,1 0 1 0 0,1 0 0 0 0,-1 0-1 0 0,1 0 1 0 0,0-1-1 0 0,3 10 1 0 0,-2-7-125 0 0,1 0 1 0 0,-1 0-1 0 0,2 0 1 0 0,-1-1-1 0 0,1 1 0 0 0,0-1 1 0 0,0 0-1 0 0,1 0 1 0 0,-1-1-1 0 0,2 1 1 0 0,-1-1-1 0 0,0 0 0 0 0,1 0 1 0 0,6 4-1 0 0,-10-8 4 0 0,0 0 1 0 0,0 0-1 0 0,0 0 0 0 0,0-1 0 0 0,0 1 0 0 0,0 0 0 0 0,0-1 0 0 0,0 1 0 0 0,0-1 0 0 0,0 0 1 0 0,0 0-1 0 0,0 0 0 0 0,1 0 0 0 0,-1 0 0 0 0,0 0 0 0 0,0 0 0 0 0,0-1 0 0 0,0 1 0 0 0,0-1 1 0 0,0 0-1 0 0,0 1 0 0 0,0-1 0 0 0,0 0 0 0 0,0 0 0 0 0,0 0 0 0 0,2-2 0 0 0,-1 0-164 0 0,0 0 0 0 0,0 0 0 0 0,-1 0 0 0 0,1 0 0 0 0,-1-1 0 0 0,0 1 0 0 0,0-1 0 0 0,0 1 0 0 0,0-1 0 0 0,-1 0-1 0 0,1 1 1 0 0,-1-1 0 0 0,1-5 0 0 0,-1 5-143 0 0,0 0 0 0 0,-1 0 0 0 0,1 0 0 0 0,-1 0 0 0 0,0 1 0 0 0,0-1 0 0 0,-1 0 0 0 0,1 0 0 0 0,-1 0 0 0 0,0 0 1 0 0,1 0-1 0 0,-2 1 0 0 0,-1-7 0 0 0,2 9 98 0 0,0-1 1 0 0,0 1-1 0 0,0-1 0 0 0,-1 1 1 0 0,1-1-1 0 0,0 1 1 0 0,-1-1-1 0 0,1 1 1 0 0,0 0-1 0 0,-1 0 1 0 0,0 0-1 0 0,1 0 0 0 0,-1 0 1 0 0,0 0-1 0 0,1 0 1 0 0,-1 1-1 0 0,0-1 1 0 0,0 1-1 0 0,0-1 1 0 0,1 1-1 0 0,-1 0 1 0 0,0-1-1 0 0,0 1 0 0 0,0 0 1 0 0,0 0-1 0 0,0 0 1 0 0,0 1-1 0 0,-2 0 1 0 0,1-1 221 0 0,0 1 1 0 0,1 0-1 0 0,-1 0 1 0 0,1 1 0 0 0,-1-1-1 0 0,1 0 1 0 0,-1 1-1 0 0,1 0 1 0 0,0-1 0 0 0,0 1-1 0 0,0 0 1 0 0,0 0-1 0 0,0 0 1 0 0,0 1 0 0 0,0-1-1 0 0,1 0 1 0 0,-1 1-1 0 0,1-1 1 0 0,-2 4-1 0 0,-3 8 959 0 0,1 0 0 0 0,-6 19 0 0 0,8-23-444 0 0,-23 94 3173 0 0,18-65-3329 0 0,-20 59 0 0 0,28-97-1067 0 0,1-2 680 0 0,0 0-1 0 0,0 0 0 0 0,0-1 0 0 0,0 1 0 0 0,0 1 0 0 0,0-1 1 0 0,0 0-1 0 0,1 0 0 0 0,-1 0 0 0 0,0 1 0 0 0,1-1 0 0 0,-1 0 1 0 0,0 1-1 0 0,1-1 0 0 0,2 1 0 0 0,35-4 234 0 0,70 3-1 0 0,-53 2-4632 0 0,-32-5-4226 0 0,-14 3 2448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3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13731 0 0,'-37'67'7386'0'0,"30"-53"-6955"0"0,1 0 0 0 0,0 1 1 0 0,2 0-1 0 0,-1-1 1 0 0,-3 25-1 0 0,8-38-430 0 0,0-1-1 0 0,0 0 1 0 0,0 0-1 0 0,0 0 1 0 0,0 1 0 0 0,0-1-1 0 0,0 0 1 0 0,-1 0-1 0 0,1 0 1 0 0,0 1 0 0 0,0-1-1 0 0,0 0 1 0 0,0 0-1 0 0,0 1 1 0 0,0-1 0 0 0,0 0-1 0 0,0 0 1 0 0,0 0-1 0 0,0 1 1 0 0,0-1 0 0 0,0 0-1 0 0,0 0 1 0 0,0 0 0 0 0,1 1-1 0 0,-1-1 1 0 0,0 0-1 0 0,0 0 1 0 0,0 0 0 0 0,0 1-1 0 0,0-1 1 0 0,0 0-1 0 0,0 0 1 0 0,1 0 0 0 0,-1 0-1 0 0,0 1 1 0 0,0-1-1 0 0,0 0 1 0 0,0 0 0 0 0,1 0-1 0 0,-1 0 1 0 0,0 0-1 0 0,0 0 1 0 0,0 1 0 0 0,1-1-1 0 0,-1 0 1 0 0,0 0-1 0 0,0 0 1 0 0,1 0 0 0 0,9-9-57 0 0,9-18-75 0 0,-6 5 24 0 0,29-46-72 0 0,-37 62 168 0 0,-1 1-1 0 0,1-1 1 0 0,1 1-1 0 0,-1-1 1 0 0,1 1-1 0 0,-1 1 0 0 0,1-1 1 0 0,9-4-1 0 0,-13 8 6 0 0,0 1-1 0 0,0-1 0 0 0,0 0 1 0 0,0 1-1 0 0,1-1 0 0 0,-1 1 0 0 0,0 0 1 0 0,0 0-1 0 0,1 0 0 0 0,-1 0 1 0 0,0 0-1 0 0,1 1 0 0 0,-1-1 1 0 0,0 0-1 0 0,0 1 0 0 0,0 0 1 0 0,1-1-1 0 0,-1 1 0 0 0,0 0 0 0 0,0 0 1 0 0,0 1-1 0 0,0-1 0 0 0,0 0 1 0 0,-1 0-1 0 0,4 4 0 0 0,-3-3 22 0 0,1 0-1 0 0,-1 0 1 0 0,0 0-1 0 0,0 1 1 0 0,-1-1-1 0 0,1 0 1 0 0,0 1-1 0 0,-1 0 1 0 0,1-1-1 0 0,-1 1 1 0 0,0 0-1 0 0,0 0 1 0 0,0 0-1 0 0,0-1 1 0 0,-1 1-1 0 0,1 0 1 0 0,-1 0-1 0 0,0 0 1 0 0,0 4-1 0 0,0-5 43 0 0,-1 0 0 0 0,0 0 0 0 0,0-1 1 0 0,0 1-1 0 0,0 0 0 0 0,0-1 0 0 0,0 1 0 0 0,0-1 0 0 0,0 1 0 0 0,-1-1 0 0 0,1 0 0 0 0,0 0 0 0 0,-1 1 0 0 0,1-1 0 0 0,-1 0 0 0 0,0 0 0 0 0,1 0 0 0 0,-1-1 0 0 0,0 1 0 0 0,0 0 0 0 0,1-1 1 0 0,-4 2-1 0 0,-42 8 370 0 0,46-10-413 0 0,-20 2 302 0 0,-38 0 1 0 0,37-3-297 0 0,52 3-2627 0 0,-16-2-1477 0 0,0 1 0 0 0,24-4 0 0 0,-18 1-2281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4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12435 0 0,'7'-1'3720'0'0,"-1"-1"-1063"0"0,2-2-505 0 0,-2 1-423 0 0,-1-1-297 0 0,-1 1-360 0 0,-1 0-255 0 0,-1 1-257 0 0,-1 0-272 0 0,0 2-200 0 0,0-1-248 0 0,-1-1-456 0 0,3 1-689 0 0,1 0-1167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48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42 6793 0 0,'-16'-42'6032'0'0,"15"43"-5783"0"0,0 0-1 0 0,0 0 1 0 0,0 0-1 0 0,0 0 1 0 0,0 0-1 0 0,0 0 1 0 0,0 0-1 0 0,1 0 1 0 0,-1 0-1 0 0,0 0 1 0 0,1 1-1 0 0,-1-1 1 0 0,1 0-1 0 0,0 0 0 0 0,-1 1 1 0 0,1 1-1 0 0,-22 40 898 0 0,17-35-1066 0 0,1-1 1 0 0,-1 1-1 0 0,1 0 0 0 0,1 1 1 0 0,0-1-1 0 0,0 0 1 0 0,0 1-1 0 0,1 0 1 0 0,0-1-1 0 0,1 1 1 0 0,0 0-1 0 0,1 0 1 0 0,-1 0-1 0 0,2 0 1 0 0,-1 0-1 0 0,1 0 1 0 0,4 14-1 0 0,-1-8-119 0 0,1 0-1 0 0,0-1 1 0 0,1 0 0 0 0,0 0-1 0 0,1-1 1 0 0,1 0 0 0 0,0 0-1 0 0,1-1 1 0 0,14 17-1 0 0,8 8-85 0 0,-25-29 92 0 0,0 0 0 0 0,1 0 1 0 0,0 0-1 0 0,0-1 0 0 0,1 0 0 0 0,0 0 0 0 0,0-1 1 0 0,1 0-1 0 0,10 6 0 0 0,76 37-954 0 0,-61-43-1375 0 0,-10-7-3159 0 0,-5-3 28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49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51 6425 0 0,'-1'0'507'0'0,"-1"-1"0"0"0,0 0 0 0 0,1 0 0 0 0,-1 0 0 0 0,1 0 0 0 0,-1-1 0 0 0,1 1 0 0 0,-1 0 0 0 0,1-1-1 0 0,0 1 1 0 0,0 0 0 0 0,0-1 0 0 0,0 0 0 0 0,-2-1 0 0 0,8-5 1798 0 0,14 2-2326 0 0,-6 3 85 0 0,79-9 20 0 0,-82 11-55 0 0,-1 1-1 0 0,1 0 1 0 0,0 0 0 0 0,0 1-1 0 0,0 1 1 0 0,-1-1 0 0 0,11 4-1 0 0,-18-3 46 0 0,1-1 0 0 0,0 1 1 0 0,-1-1-1 0 0,1 1 0 0 0,-1 0 0 0 0,1 0 0 0 0,-1 0 0 0 0,0 0 0 0 0,0 1 0 0 0,0-1 0 0 0,0 1 0 0 0,0-1 0 0 0,-1 1 1 0 0,1 0-1 0 0,-1-1 0 0 0,0 1 0 0 0,1 0 0 0 0,-1 0 0 0 0,0 0 0 0 0,-1 0 0 0 0,1 0 0 0 0,-1 0 0 0 0,1 0 1 0 0,-1 4-1 0 0,1 11 142 0 0,0 0 0 0 0,-2 0 0 0 0,-2 19 1 0 0,0-13-166 0 0,3-20-176 0 0,0 45-160 0 0,5-24-1924 0 0,7-7-3757 0 0,-9-16 3128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24 9042 0 0,'-10'4'1963'0'0,"7"-2"-1547"0"0,1-1 0 0 0,-1 0 0 0 0,1 0 0 0 0,-1 0 0 0 0,1 0 0 0 0,-1 0 0 0 0,0-1 0 0 0,0 1 0 0 0,1-1 0 0 0,-6 0 0 0 0,6-5-179 0 0,10 1-189 0 0,10 0 51 0 0,48 5 58 0 0,-41 0-921 0 0,36-4 1 0 0,-50 2-1378 0 0,-1-1 0 0 0,0 0 1 0 0,17-7-1 0 0,-10 1-2147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5433 0 0,'-2'3'7625'0'0,"1"8"-4583"0"0,-4 31-3821 0 0,5-38 1481 0 0,-5 40-494 0 0,1-17-403 0 0,1 1-1 0 0,2-1 0 0 0,0 1 0 0 0,2-1 0 0 0,5 32 1 0 0,-4-73 146 0 0,1 1 0 0 0,0-1 1 0 0,8-20-1 0 0,-11 31 118 0 0,1 1-1 0 0,0-1 1 0 0,1 1 0 0 0,-1 0 0 0 0,0-1-1 0 0,1 1 1 0 0,-1 0 0 0 0,1 0 0 0 0,0 0-1 0 0,0 0 1 0 0,0 0 0 0 0,0 0 0 0 0,0 0 0 0 0,0 1-1 0 0,0-1 1 0 0,0 1 0 0 0,1-1 0 0 0,3-1-1 0 0,0 2-434 0 0,0 0 0 0 0,0 0 0 0 0,0 0 0 0 0,0 1-1 0 0,0 0 1 0 0,9 0 0 0 0,5 1-3821 0 0,-16-4 521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8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24 9690 0 0,'-25'-7'16463'0'0,"42"8"-15902"0"0,24 2-52 0 0,70-6 1 0 0,-11-7-5389 0 0,-81 7 421 0 0,-8-1-1514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48 6553 0 0,'-2'-7'1317'0'0,"-1"-17"1393"0"0,2 24-2585 0 0,1-1 0 0 0,0 0 0 0 0,0 1 1 0 0,0-1-1 0 0,0 0 0 0 0,0 1 1 0 0,0-1-1 0 0,0 1 0 0 0,0-1 1 0 0,1 0-1 0 0,-1 1 0 0 0,0-1 1 0 0,0 0-1 0 0,0 1 0 0 0,1-1 1 0 0,-1 0-1 0 0,0 1 0 0 0,1-1 1 0 0,-1 1-1 0 0,0-1 0 0 0,1 1 0 0 0,-1-1 1 0 0,1 1-1 0 0,-1-1 0 0 0,1 1 1 0 0,-1-1-1 0 0,1 1 0 0 0,0 0-49 0 0,0 0-1 0 0,-1 0 0 0 0,1 0 0 0 0,-1 1 1 0 0,1-1-1 0 0,-1 0 0 0 0,1 1 0 0 0,-1-1 1 0 0,1 0-1 0 0,-1 1 0 0 0,1-1 0 0 0,-1 1 1 0 0,1-1-1 0 0,-1 1 0 0 0,0-1 0 0 0,1 1 1 0 0,-1-1-1 0 0,0 1 0 0 0,1-1 0 0 0,-1 1 1 0 0,0-1-1 0 0,0 1 0 0 0,1-1 0 0 0,-1 1 1 0 0,0 0-1 0 0,0-1 0 0 0,0 1 0 0 0,0 0 1 0 0,5 20 305 0 0,-3 3-256 0 0,-2 1 1 0 0,-3 42-1 0 0,0-44-616 0 0,2 0 0 0 0,1 0 0 0 0,4 33 1 0 0,-4-53-115 0 0,0 0 0 0 0,1-1 1 0 0,0 1-1 0 0,-1 0 0 0 0,1-1 1 0 0,0 1-1 0 0,0-1 1 0 0,1 1-1 0 0,-1-1 0 0 0,2 3 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12523 0 0,'0'15'1567'0'0,"-2"-1"0"0"0,1 0-1 0 0,-6 18 1 0 0,-28 80-2112 0 0,21-73 881 0 0,8-20-509 0 0,5-12-180 0 0,-1-1 0 0 0,0 0 0 0 0,0 0 0 0 0,-1 0 0 0 0,0 0 0 0 0,-6 10 0 0 0,18-59-178 0 0,-8 40 523 0 0,0-1 0 0 0,0 1-1 0 0,1 0 1 0 0,0-1 0 0 0,-1 1 0 0 0,1 0 0 0 0,0 0 0 0 0,0 0 0 0 0,1 0-1 0 0,-1 1 1 0 0,1-1 0 0 0,-1 1 0 0 0,1-1 0 0 0,0 1 0 0 0,0 0-1 0 0,4-3 1 0 0,-5 5 12 0 0,0-1 0 0 0,0 1 0 0 0,0-1-1 0 0,0 1 1 0 0,0 0 0 0 0,0 0 0 0 0,0 0 0 0 0,0 0 0 0 0,1 0-1 0 0,-1 0 1 0 0,0 1 0 0 0,0-1 0 0 0,0 0 0 0 0,0 1 0 0 0,0 0-1 0 0,0 0 1 0 0,0-1 0 0 0,0 1 0 0 0,0 0 0 0 0,0 1-1 0 0,-1-1 1 0 0,1 0 0 0 0,0 0 0 0 0,-1 1 0 0 0,1-1 0 0 0,-1 1-1 0 0,1-1 1 0 0,1 4 0 0 0,4 4-479 0 0,-1 0 0 0 0,0 1-1 0 0,0-1 1 0 0,-1 1 0 0 0,4 12 0 0 0,-4-11-1120 0 0,0 0-1 0 0,0 0 1 0 0,14 19-1 0 0</inkml:trace>
  <inkml:trace contextRef="#ctx0" brushRef="#br0" timeOffset="1">196 60 8674 0 0,'1'1'1146'0'0,"-1"-1"-1051"0"0,0 0 1 0 0,0 0-1 0 0,0 0 1 0 0,0 0-1 0 0,0 0 1 0 0,0 0-1 0 0,1 1 1 0 0,-1-1-1 0 0,0 0 1 0 0,0 0-1 0 0,0 0 1 0 0,0 0-1 0 0,0 0 0 0 0,1 0 1 0 0,-1 0-1 0 0,0 0 1 0 0,2-2 1623 0 0,-2 2-1624 0 0,0 0 1 0 0,0 0-1 0 0,0 0 1 0 0,0 0-1 0 0,0 0 1 0 0,0 0-1 0 0,0-1 1 0 0,0 1-1 0 0,0 0 1 0 0,0 0-1 0 0,0 0 0 0 0,0 0 1 0 0,0 0-1 0 0,0-1 1 0 0,0 1-1 0 0,0 0 1 0 0,0 0-1 0 0,0 0 1 0 0,0 0-1 0 0,4 16 1358 0 0,-1 23-1722 0 0,-2 1-107 0 0,5 86-811 0 0,-4-109-866 0 0,1 0-1 0 0,10 30 0 0 0,-11-42-266 0 0,3 0-1498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4761 0 0,'1'-18'5776'0'0,"1"26"-3108"0"0,1 30-1677 0 0,-2 13-749 0 0,-1 8-230 0 0,13 87 1 0 0,-16-162-1538 0 0,-10-74 2654 0 0,12 80-845 0 0,0 0 0 0 0,1 1 0 0 0,0-1 0 0 0,1 1 0 0 0,0-1 0 0 0,1 1 0 0 0,5-19 0 0 0,-7 26-268 0 0,1 0 0 0 0,-1 1 0 0 0,1-1 0 0 0,0 0-1 0 0,0 1 1 0 0,0-1 0 0 0,0 1 0 0 0,0-1-1 0 0,0 1 1 0 0,0-1 0 0 0,0 1 0 0 0,1 0-1 0 0,-1-1 1 0 0,1 1 0 0 0,-1 0 0 0 0,1 0-1 0 0,-1 0 1 0 0,1 0 0 0 0,2-1 0 0 0,-2 2-14 0 0,-1 0 0 0 0,0 0 0 0 0,1 0 0 0 0,-1 0 0 0 0,1 0 0 0 0,-1 0 0 0 0,1 1 0 0 0,-1-1 0 0 0,1 0 0 0 0,-1 1 0 0 0,0-1 0 0 0,1 1 0 0 0,-1 0 0 0 0,0-1 0 0 0,1 1 0 0 0,-1 0 0 0 0,0 0 0 0 0,0-1 0 0 0,1 3 0 0 0,3 0-89 0 0,-1 2-1 0 0,0-1 0 0 0,-1 1 1 0 0,1-1-1 0 0,-1 1 0 0 0,0 0 1 0 0,0 0-1 0 0,0 0 1 0 0,-1 1-1 0 0,4 9 0 0 0,-5-9 53 0 0,0 0-1 0 0,0 1 0 0 0,0-1 1 0 0,-1 0-1 0 0,0 0 0 0 0,0 1 1 0 0,-1-1-1 0 0,1 0 0 0 0,-1 0 1 0 0,-1 1-1 0 0,1-1 0 0 0,-1 0 1 0 0,0 0-1 0 0,-1-1 0 0 0,-5 12 1 0 0,5-12 222 0 0,0 0 1 0 0,-1-1 0 0 0,0 1 0 0 0,1-1 0 0 0,-1 0-1 0 0,-1 0 1 0 0,1 0 0 0 0,0 0 0 0 0,-1-1 0 0 0,0 0 0 0 0,0 0-1 0 0,0 0 1 0 0,0-1 0 0 0,0 0 0 0 0,-1 1 0 0 0,1-2-1 0 0,-8 3 1 0 0,68 0-624 0 0,-30-8-301 0 0,12-2-4136 0 0,-12 10-1829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12291 0 0,'0'1'142'0'0,"1"1"1"0"0,0 0-1 0 0,0 0 1 0 0,-1 0-1 0 0,1-1 1 0 0,1 1-1 0 0,-1 0 1 0 0,0-1 0 0 0,0 1-1 0 0,1-1 1 0 0,2 3-1 0 0,-3-3-286 0 0,1 0 0 0 0,-1 0 0 0 0,0 0-1 0 0,1-1 1 0 0,0 1 0 0 0,-1-1 0 0 0,1 1-1 0 0,-1-1 1 0 0,1 1 0 0 0,0-1 0 0 0,-1 0 0 0 0,1 0-1 0 0,0 0 1 0 0,-1 0 0 0 0,1 0 0 0 0,0 0-1 0 0,-1 0 1 0 0,4-1 0 0 0,-3 0-64 0 0,1 1 0 0 0,-1-1-1 0 0,1 0 1 0 0,-1-1 0 0 0,0 1 0 0 0,1 0-1 0 0,-1-1 1 0 0,0 1 0 0 0,0-1 0 0 0,0 0 0 0 0,0 1-1 0 0,0-1 1 0 0,0 0 0 0 0,0 0 0 0 0,0 0-1 0 0,-1-1 1 0 0,0 1 0 0 0,1 0 0 0 0,-1-1 0 0 0,0 1-1 0 0,1-4 1 0 0,7-39 1820 0 0,-5 23 846 0 0,-2 18-1105 0 0,-2 5-40 0 0,6 117 109 0 0,-1-3-2027 0 0,-3-99-573 0 0,1 1 1 0 0,7 23 0 0 0,-9-39 879 0 0,-1 1 39 0 0,0-1 0 0 0,0 0 0 0 0,1 0 0 0 0,-1 0 0 0 0,0 0 0 0 0,1 0 0 0 0,0 0 0 0 0,-1 0 0 0 0,1 0 0 0 0,-1 0 1 0 0,1 0-1 0 0,0 0 0 0 0,0 0 0 0 0,-1 0 0 0 0,3 1 0 0 0,1-3-3344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2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6065 0 0,'0'-1'158'0'0,"2"-63"5105"0"0,-2 53-4859 0 0,1 0 0 0 0,1 0 0 0 0,0 1 1 0 0,0-1-1 0 0,1 0 0 0 0,7-17 0 0 0,-10 27-381 0 0,0 1-1 0 0,0 0 1 0 0,0 0-1 0 0,0 0 1 0 0,0 0-1 0 0,0-1 1 0 0,0 1 0 0 0,0 0-1 0 0,0 0 1 0 0,0 0-1 0 0,0 0 1 0 0,1-1-1 0 0,-1 1 1 0 0,0 0 0 0 0,0 0-1 0 0,0 0 1 0 0,0 0-1 0 0,0 0 1 0 0,0-1-1 0 0,0 1 1 0 0,1 0-1 0 0,-1 0 1 0 0,0 0 0 0 0,0 0-1 0 0,0 0 1 0 0,0 0-1 0 0,0 0 1 0 0,1 0-1 0 0,-1-1 1 0 0,0 1 0 0 0,0 0-1 0 0,0 0 1 0 0,0 0-1 0 0,1 0 1 0 0,-1 0-1 0 0,0 0 1 0 0,0 0-1 0 0,0 0 1 0 0,1 0 0 0 0,-1 0-1 0 0,0 0 1 0 0,0 0-1 0 0,0 0 1 0 0,0 0-1 0 0,1 1 1 0 0,-1-1 0 0 0,0 0-1 0 0,0 0 1 0 0,0 0-1 0 0,0 0 1 0 0,1 0-1 0 0,-1 0 1 0 0,0 0-1 0 0,0 0 1 0 0,0 1 0 0 0,6 13 508 0 0,0 19-244 0 0,0 25-146 0 0,4 35-1316 0 0,-1-32-5351 0 0,-6-47 1346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93 6985 0 0,'-4'31'9197'0'0,"-8"47"-9068"0"0,7-54-876 0 0,4-22 863 0 0,0-8 589 0 0,-4-41 23 0 0,3 26-545 0 0,-1-41-1 0 0,3 56-136 0 0,1 1-1 0 0,-1 0 0 0 0,1-1 0 0 0,0 1 0 0 0,1 0 0 0 0,-1 0 0 0 0,1 0 1 0 0,0 0-1 0 0,0 0 0 0 0,0 0 0 0 0,1 1 0 0 0,5-8 0 0 0,-7 10-19 0 0,0 1-1 0 0,1-1 0 0 0,-1 1 1 0 0,0 0-1 0 0,1-1 1 0 0,-1 1-1 0 0,1 0 0 0 0,-1 0 1 0 0,1 0-1 0 0,0 0 1 0 0,-1 0-1 0 0,1 1 0 0 0,0-1 1 0 0,0 0-1 0 0,0 1 1 0 0,-1 0-1 0 0,1-1 0 0 0,0 1 1 0 0,0 0-1 0 0,0 0 1 0 0,0 0-1 0 0,3 0 0 0 0,-1 1-29 0 0,-1 0 0 0 0,0 0 0 0 0,0 0 0 0 0,1 0-1 0 0,-1 1 1 0 0,0-1 0 0 0,0 1 0 0 0,0 0-1 0 0,-1 0 1 0 0,1 0 0 0 0,0 0 0 0 0,2 4 0 0 0,-1-3-62 0 0,-1 0 1 0 0,0 1 0 0 0,0-1-1 0 0,0 1 1 0 0,-1 0 0 0 0,1 0-1 0 0,-1 0 1 0 0,0 0 0 0 0,0 0-1 0 0,0 1 1 0 0,0-1-1 0 0,-1 1 1 0 0,0-1 0 0 0,0 1-1 0 0,0-1 1 0 0,0 1 0 0 0,-1 0-1 0 0,0-1 1 0 0,0 8 0 0 0,-1-9 119 0 0,0 0 0 0 0,0 0 0 0 0,0-1 1 0 0,0 1-1 0 0,-1 0 0 0 0,1 0 0 0 0,-1-1 1 0 0,1 1-1 0 0,-1-1 0 0 0,0 1 0 0 0,0-1 1 0 0,0 0-1 0 0,0 0 0 0 0,0 0 0 0 0,-1 0 1 0 0,1 0-1 0 0,-1 0 0 0 0,1-1 0 0 0,-1 1 0 0 0,0-1 1 0 0,1 0-1 0 0,-5 2 0 0 0,-1-2 182 0 0,0 1 1 0 0,0-1-1 0 0,0 0 0 0 0,0-1 0 0 0,0 0 0 0 0,-16-1 0 0 0,85 30-2121 0 0,-53-27 741 0 0,-1 1 0 0 0,1-2 1 0 0,-1 1-1 0 0,1-1 0 0 0,0 0 1 0 0,-1-1-1 0 0,1 0 0 0 0,10-1 1 0 0,-17-1 2415 0 0,-8-1 599 0 0,-11 2 1018 0 0,14 2-2799 0 0,1 0-1 0 0,0 1 1 0 0,0-1 0 0 0,1 1 0 0 0,-1-1 0 0 0,0 1 0 0 0,0 0 0 0 0,1 0-1 0 0,-1 0 1 0 0,1 1 0 0 0,0-1 0 0 0,0 1 0 0 0,-1-1 0 0 0,2 1 0 0 0,-1 0 0 0 0,0 0-1 0 0,0-1 1 0 0,-1 6 0 0 0,-1 4 542 0 0,1 0 0 0 0,0 0-1 0 0,-2 22 1 0 0,3-21-255 0 0,0 0 0 0 0,-7 23 0 0 0,7-32-373 0 0,-3 20 271 0 0,5-23-268 0 0,0 0 1 0 0,1-1-1 0 0,-1 1 0 0 0,1-1 1 0 0,-1 1-1 0 0,1-1 0 0 0,-1 1 1 0 0,1-1-1 0 0,0 0 0 0 0,-1 1 1 0 0,1-1-1 0 0,0 0 0 0 0,-1 1 1 0 0,1-1-1 0 0,0 0 0 0 0,-1 0 1 0 0,1 1-1 0 0,0-1 0 0 0,-1 0 1 0 0,1 0-1 0 0,0 0 1 0 0,0 0-1 0 0,-1 0 0 0 0,1 0 1 0 0,0 0-1 0 0,-1 0 0 0 0,1 0 1 0 0,0-1-1 0 0,0 1 0 0 0,-1 0 1 0 0,1 0-1 0 0,1-1 0 0 0,55-11-53 0 0,0 0-2111 0 0,-19 7-4299 0 0,-16 6 44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3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8602 0 0,'-8'0'6251'0'0,"8"3"-3893"0"0,1-2-2315 0 0,0-1 0 0 0,-1 1-1 0 0,1-1 1 0 0,0 1 0 0 0,0-1 0 0 0,-1 1-1 0 0,1-1 1 0 0,0 0 0 0 0,0 1-1 0 0,0-1 1 0 0,-1 0 0 0 0,1 0-1 0 0,0 1 1 0 0,0-1 0 0 0,0 0-1 0 0,0 0 1 0 0,0 0 0 0 0,-1 0-1 0 0,3 0 1 0 0,3-1 147 0 0,0 0-1 0 0,0 1 1 0 0,0 0-1 0 0,0 0 1 0 0,0 1-1 0 0,-1 0 1 0 0,1 0 0 0 0,9 3-1 0 0,-14-4-166 0 0,1 1-1 0 0,-1 0 1 0 0,0-1 0 0 0,1 1-1 0 0,-1 0 1 0 0,0 0 0 0 0,0 0-1 0 0,0 0 1 0 0,0 0 0 0 0,0 0-1 0 0,0 0 1 0 0,0 1 0 0 0,0-1-1 0 0,0 0 1 0 0,0 1 0 0 0,-1-1-1 0 0,1 0 1 0 0,0 1 0 0 0,-1-1-1 0 0,1 1 1 0 0,-1-1 0 0 0,0 1-1 0 0,1-1 1 0 0,-1 1 0 0 0,0-1-1 0 0,0 1 1 0 0,0-1 0 0 0,0 1-1 0 0,0-1 1 0 0,0 1 0 0 0,-1-1-1 0 0,1 1 1 0 0,0-1 0 0 0,-1 1-1 0 0,1-1 1 0 0,-1 1 0 0 0,0-1-1 0 0,0 2 1 0 0,-24 47 244 0 0,20-41-252 0 0,0 0 1 0 0,0 0-1 0 0,1 1 1 0 0,0 0 0 0 0,-4 16-1 0 0,8-23-39 0 0,0 0 0 0 0,0 0-1 0 0,1 0 1 0 0,-1 0 0 0 0,1-1 0 0 0,-1 1-1 0 0,1 0 1 0 0,0 0 0 0 0,0-1 0 0 0,1 1 0 0 0,-1 0-1 0 0,0-1 1 0 0,1 1 0 0 0,0-1 0 0 0,-1 0-1 0 0,1 0 1 0 0,0 1 0 0 0,0-1 0 0 0,0 0-1 0 0,0 0 1 0 0,1-1 0 0 0,-1 1 0 0 0,0 0-1 0 0,1-1 1 0 0,0 0 0 0 0,3 2 0 0 0,-1 0-280 0 0,1-1 1 0 0,-1 1 0 0 0,1-1-1 0 0,0-1 1 0 0,9 3-1 0 0,-12-4-331 0 0,0 1 0 0 0,1-1 0 0 0,-1 0-1 0 0,0 0 1 0 0,1 0 0 0 0,-1-1 0 0 0,0 1-1 0 0,0-1 1 0 0,6-1 0 0 0,0-1-2412 0 0,6 5-1941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3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13 103 4705 0 0,'-4'-37'3801'0'0,"2"25"-2267"0"0,0 1 0 0 0,1-1 0 0 0,2-19 0 0 0,-1 43 4052 0 0,1 28-5004 0 0,-3 4-879 0 0,-1 92 138 0 0,4-117-2337 0 0,1 0 0 0 0,7 31 1 0 0,-5-37-1058 0 0,1-3-2056 0 0</inkml:trace>
  <inkml:trace contextRef="#ctx0" brushRef="#br0" timeOffset="1">216 233 10338 0 0,'-1'7'1841'0'0,"1"3"-865"0"0,-2 2-288 0 0,0 2-320 0 0,0 0-168 0 0,-1 2-168 0 0,0 1-168 0 0,1 2-256 0 0,0-1-360 0 0,0 0-648 0 0,1 0-617 0 0,-1-1-103 0 0,1 0-2745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11755 0 0,'3'43'6632'0'0,"5"11"-5068"0"0,-2-10-2574 0 0,1 48 1 0 0,-8-133 230 0 0,0 9 625 0 0,4-47 0 0 0,-2 70 128 0 0,1-6 347 0 0,0-1-1 0 0,1 0 0 0 0,8-23 0 0 0,-10 36-260 0 0,0 0 0 0 0,0 0 0 0 0,1 1 1 0 0,-1-1-1 0 0,1 0 0 0 0,-1 1 0 0 0,1-1 0 0 0,0 1 0 0 0,0-1 0 0 0,5-3 0 0 0,-6 6-63 0 0,0-1-1 0 0,1 0 1 0 0,-1 0 0 0 0,0 1-1 0 0,1-1 1 0 0,-1 1 0 0 0,1-1-1 0 0,-1 1 1 0 0,1 0 0 0 0,-1-1-1 0 0,1 1 1 0 0,-1 0 0 0 0,1 0-1 0 0,-1 0 1 0 0,1 0-1 0 0,0 0 1 0 0,-1 1 0 0 0,1-1-1 0 0,-1 0 1 0 0,1 1 0 0 0,-1-1-1 0 0,3 2 1 0 0,0 0-57 0 0,-1 0 0 0 0,1 0 0 0 0,-1 0 0 0 0,0 0 0 0 0,1 1 0 0 0,-1-1 0 0 0,0 1 0 0 0,-1 0 0 0 0,1 0 1 0 0,0 0-1 0 0,-1 1 0 0 0,0-1 0 0 0,1 0 0 0 0,-2 1 0 0 0,1 0 0 0 0,0-1 0 0 0,-1 1 0 0 0,1 0 0 0 0,-1 0 0 0 0,0 0 0 0 0,0 0 0 0 0,-1 0 0 0 0,1 0 0 0 0,-1 0 0 0 0,0 0 0 0 0,0 0 0 0 0,0 4 0 0 0,-1 0 44 0 0,0 0 0 0 0,0 0 0 0 0,0-1 0 0 0,-1 1 0 0 0,0-1 0 0 0,0 1 0 0 0,-1-1 0 0 0,0 0 0 0 0,-1 0 0 0 0,1 0 0 0 0,-1 0 0 0 0,-1-1 0 0 0,-5 8 0 0 0,1-5 190 0 0,0-1 0 0 0,0-1 0 0 0,-15 10 0 0 0,0 0 912 0 0,23-17-1077 0 0,1 0 1 0 0,0 0 0 0 0,-1 0 0 0 0,1 1 0 0 0,0-1 0 0 0,0 0-1 0 0,0 0 1 0 0,-1 1 0 0 0,1-1 0 0 0,0 0 0 0 0,0 1-1 0 0,0-1 1 0 0,-1 0 0 0 0,1 1 0 0 0,0-1 0 0 0,0 0 0 0 0,0 1-1 0 0,0-1 1 0 0,0 0 0 0 0,0 1 0 0 0,0-1 0 0 0,0 0-1 0 0,0 1 1 0 0,0-1 0 0 0,0 0 0 0 0,0 1 0 0 0,0-1 0 0 0,0 0-1 0 0,0 1 1 0 0,0-1 0 0 0,0 0 0 0 0,0 1 0 0 0,0-1 0 0 0,1 0-1 0 0,-1 1 1 0 0,0-1 0 0 0,0 0 0 0 0,1 1 0 0 0,15 12-144 0 0,21 4-820 0 0,-35-16 551 0 0,1 0 0 0 0,-1-1-1 0 0,1 1 1 0 0,-1-1 0 0 0,1 0-1 0 0,0 0 1 0 0,-1 0 0 0 0,1 0-1 0 0,-1 0 1 0 0,1-1-1 0 0,-1 1 1 0 0,1-1 0 0 0,-1 1-1 0 0,1-1 1 0 0,-1 0 0 0 0,1 0-1 0 0,-1 0 1 0 0,0 0-1 0 0,0-1 1 0 0,0 1 0 0 0,1-1-1 0 0,-1 1 1 0 0,0-1 0 0 0,-1 0-1 0 0,3-2 1 0 0,7-7-4095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58 6257 0 0,'1'-17'2460'0'0,"0"14"-1989"0"0,-1 0-1 0 0,0 0 1 0 0,1 0 0 0 0,-1-1-1 0 0,0 1 1 0 0,-1 0-1 0 0,1 0 1 0 0,-1-1-1 0 0,1 1 1 0 0,-2-4 0 0 0,2 7-445 0 0,0 0 1 0 0,0 0 0 0 0,0 0 0 0 0,0 0 0 0 0,-1-1-1 0 0,1 1 1 0 0,0 0 0 0 0,0 0 0 0 0,0 0 0 0 0,0 0-1 0 0,0 0 1 0 0,0 0 0 0 0,0 0 0 0 0,0 0 0 0 0,-1 0-1 0 0,1 0 1 0 0,0 0 0 0 0,0-1 0 0 0,0 1 0 0 0,0 0-1 0 0,0 0 1 0 0,0 0 0 0 0,0 0 0 0 0,-1 0 0 0 0,1 0-1 0 0,0 0 1 0 0,0 0 0 0 0,0 0 0 0 0,0 0 0 0 0,0 0-1 0 0,0 0 1 0 0,-1 0 0 0 0,1 0 0 0 0,0 0 0 0 0,0 0 0 0 0,0 1-1 0 0,0-1 1 0 0,0 0 0 0 0,0 0 0 0 0,-1 0 0 0 0,1 0-1 0 0,0 0 1 0 0,0 0 0 0 0,0 0 0 0 0,0 0 0 0 0,0 0-1 0 0,0 0 1 0 0,0 0 0 0 0,0 1 0 0 0,0-1 0 0 0,0 0-1 0 0,0 0 1 0 0,-1 0 0 0 0,1 0 0 0 0,-6 12 360 0 0,-2 11-392 0 0,1 0-51 0 0,2 0 1 0 0,0 0-1 0 0,1 1 1 0 0,1-1-1 0 0,2 1 0 0 0,1 39 1 0 0,0-63 40 0 0,0 1 0 0 0,0 0 0 0 0,0-1 0 0 0,0 1 0 0 0,0-1 0 0 0,0 1 1 0 0,1-1-1 0 0,-1 1 0 0 0,0-1 0 0 0,0 1 0 0 0,0-1 0 0 0,0 1 0 0 0,1-1 1 0 0,-1 1-1 0 0,0-1 0 0 0,1 1 0 0 0,-1-1 0 0 0,0 1 0 0 0,1-1 0 0 0,-1 0 1 0 0,0 1-1 0 0,1-1 0 0 0,-1 1 0 0 0,1-1 0 0 0,-1 0 0 0 0,0 0 0 0 0,1 1 0 0 0,-1-1 1 0 0,1 0-1 0 0,-1 0 0 0 0,1 1 0 0 0,-1-1 0 0 0,1 0 0 0 0,0 0 0 0 0,-1 0 1 0 0,1 0-1 0 0,-1 0 0 0 0,2 0 0 0 0,0 0-29 0 0,0-1 0 0 0,0 0 0 0 0,1 0 0 0 0,-1 0 0 0 0,0 0 0 0 0,0 0 0 0 0,0 0-1 0 0,0-1 1 0 0,3-2 0 0 0,37-39-680 0 0,-39 39 485 0 0,20-30 111 0 0,-17 9-6326 0 0,-5 17 2212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9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12 11947 0 0,'-1'-2'680'0'0,"-1"1"0"0"0,1 0 0 0 0,0 0 1 0 0,0 1-1 0 0,-1-1 0 0 0,1 0 1 0 0,0 0-1 0 0,-1 0 0 0 0,1 1 0 0 0,-1-1 1 0 0,1 1-1 0 0,-1-1 0 0 0,1 1 1 0 0,-1 0-1 0 0,1 0 0 0 0,-3-1 0 0 0,3 2-526 0 0,0 0 0 0 0,1 0 0 0 0,-1 0 0 0 0,0 0-1 0 0,0 0 1 0 0,1 1 0 0 0,-1-1 0 0 0,1 0 0 0 0,-1 0-1 0 0,1 0 1 0 0,-1 1 0 0 0,1-1 0 0 0,0 0 0 0 0,0 0-1 0 0,0 1 1 0 0,-1-1 0 0 0,1 0 0 0 0,0 1 0 0 0,1-1-1 0 0,-1 0 1 0 0,0 2 0 0 0,0 38 401 0 0,1 1 1 0 0,9 51-1 0 0,-7-70-931 0 0,2 0-1 0 0,1 0 0 0 0,0-1 1 0 0,2 0-1 0 0,16 33 1 0 0,-20-48-489 0 0,0-1 1 0 0,0 0 0 0 0,1 0 0 0 0,0 0 0 0 0,8 7 0 0 0,17 10-7153 0 0,-11-12 694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10066 0 0,'2'-19'4992'0'0,"2"25"-2958"0"0,4 32-1098 0 0,-7-20-1143 0 0,8 100 1188 0 0,3-59-3372 0 0,7-6-5385 0 0,-12-43 2518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11947 0 0,'-1'0'142'0'0,"1"-1"1"0"0,-1 1 0 0 0,1 0 0 0 0,0 0 0 0 0,-1 0-1 0 0,1 1 1 0 0,-1-1 0 0 0,1 0 0 0 0,-1 0-1 0 0,1 0 1 0 0,-1 0 0 0 0,1 0 0 0 0,-1 0 0 0 0,1 1-1 0 0,0-1 1 0 0,-1 0 0 0 0,1 0 0 0 0,-1 1 0 0 0,1-1-1 0 0,0 0 1 0 0,-1 1 0 0 0,1-1 0 0 0,0 0 0 0 0,0 1-1 0 0,-1-1 1 0 0,1 0 0 0 0,0 1 0 0 0,0-1 0 0 0,-1 1-1 0 0,1 0 1 0 0,10 7 308 0 0,22 3-1369 0 0,-13-7 811 0 0,-11-1-170 0 0,0-2 0 0 0,-1 1-1 0 0,1-1 1 0 0,0 0 0 0 0,0 0 0 0 0,13-2 0 0 0,-21 1 285 0 0,1 0 0 0 0,-1 0 0 0 0,0 0 0 0 0,0 0 0 0 0,0 0 0 0 0,0 0 0 0 0,0 0 0 0 0,1 0 0 0 0,-1 0 0 0 0,0 0 0 0 0,0 0 0 0 0,0 0 0 0 0,0-1 0 0 0,0 1 0 0 0,0 0 0 0 0,1 0 0 0 0,-1 0 0 0 0,0 0 0 0 0,0 0 0 0 0,0 0 0 0 0,0-1 0 0 0,0 1 0 0 0,0 0 0 0 0,0 0 0 0 0,0 0 0 0 0,0 0 0 0 0,0 0 0 0 0,0-1 0 0 0,0 1 0 0 0,0 0 0 0 0,0 0 0 0 0,0 0 0 0 0,0 0 0 0 0,0 0 0 0 0,0-1 0 0 0,0 1 0 0 0,0 0 0 0 0,0 0 0 0 0,0 0 0 0 0,0 0 0 0 0,0-1 0 0 0,0 1 0 0 0,0 0 0 0 0,0 0 0 0 0,0 0 0 0 0,0 0 0 0 0,0 0 0 0 0,-1 0 0 0 0,1-1 0 0 0,0 1 0 0 0,0 0 0 0 0,0 0 0 0 0,0 0 0 0 0,0 0 0 0 0,0 0 0 0 0,-1 0 0 0 0,1 0 0 0 0,0 0 0 0 0,0 0 0 0 0,0 0 0 0 0,0 0 0 0 0,-1-1 22 0 0,1 1 1 0 0,-1 0-1 0 0,0-1 1 0 0,1 1 0 0 0,-1 0-1 0 0,1 0 1 0 0,-1-1-1 0 0,1 1 1 0 0,-1 0-1 0 0,0 0 1 0 0,1 0-1 0 0,-1 0 1 0 0,1 0-1 0 0,-1 0 1 0 0,0 0-1 0 0,1 0 1 0 0,-1 0-1 0 0,1 0 1 0 0,-1 0-1 0 0,1 0 1 0 0,-1 0-1 0 0,0 1 1 0 0,1-1-1 0 0,-2 1 1 0 0,-1 1 183 0 0,-1 1 0 0 0,1 0 0 0 0,0 0 0 0 0,0 0 0 0 0,0 0 0 0 0,0 0 0 0 0,1 1 0 0 0,-1-1-1 0 0,1 1 1 0 0,0 0 0 0 0,0 0 0 0 0,0 0 0 0 0,1 0 0 0 0,-1 0 0 0 0,-1 6 0 0 0,-1 10-116 0 0,-6 37 1 0 0,10-54-121 0 0,-2 15-295 0 0,0-10-104 0 0,0 0-1 0 0,1 0 1 0 0,1 0-1 0 0,-1 0 1 0 0,1 0-1 0 0,1 0 1 0 0,0 1-1 0 0,0-1 1 0 0,3 10-1 0 0,-4-18 383 0 0,0 1-1 0 0,0-1 0 0 0,0 0 0 0 0,0 0 0 0 0,0 0 0 0 0,0 0 0 0 0,0 1 1 0 0,0-1-1 0 0,0 0 0 0 0,1 0 0 0 0,-1 0 0 0 0,0 0 0 0 0,0 0 0 0 0,0 0 0 0 0,0 0 1 0 0,0 1-1 0 0,1-1 0 0 0,-1 0 0 0 0,0 0 0 0 0,0 0 0 0 0,0 0 0 0 0,0 0 1 0 0,1 0-1 0 0,-1 0 0 0 0,0 0 0 0 0,0 0 0 0 0,0 0 0 0 0,1 0 0 0 0,-1 0 1 0 0,0 0-1 0 0,0 0 0 0 0,0 0 0 0 0,0 0 0 0 0,1 0 0 0 0,-1 0 0 0 0,0 0 1 0 0,0 0-1 0 0,0-1 0 0 0,0 1 0 0 0,1 0 0 0 0,-1 0 0 0 0,0 0 0 0 0,0 0 1 0 0,0 0-1 0 0,0 0 0 0 0,0 0 0 0 0,0-1 0 0 0,1 1 0 0 0,9-12-495 0 0,5-15 444 0 0,6-42-408 0 0,-18 54 1156 0 0,2-1-1 0 0,0 1 1 0 0,12-26-1 0 0,-17 41-598 0 0,0-1 0 0 0,0 1 0 0 0,1-1 0 0 0,-1 1 0 0 0,0-1 0 0 0,0 1 0 0 0,0-1 0 0 0,1 1 0 0 0,-1-1 0 0 0,0 1-1 0 0,1 0 1 0 0,-1-1 0 0 0,0 1 0 0 0,1-1 0 0 0,-1 1 0 0 0,1 0 0 0 0,-1 0 0 0 0,1-1 0 0 0,-1 1 0 0 0,0 0 0 0 0,1 0 0 0 0,-1-1 0 0 0,1 1 0 0 0,-1 0-1 0 0,1 0 1 0 0,-1 0 0 0 0,1 0 0 0 0,-1 0 0 0 0,1 0 0 0 0,-1 0 0 0 0,2 0 0 0 0,8 13 984 0 0,-1 24-338 0 0,-8-28-626 0 0,-1-1 1 0 0,0 1-1 0 0,-1-1 1 0 0,0 0-1 0 0,0 1 1 0 0,-1-1-1 0 0,0 0 1 0 0,0 0 0 0 0,-1 0-1 0 0,0 0 1 0 0,0-1-1 0 0,-1 1 1 0 0,0-1-1 0 0,0 0 1 0 0,-1 0-1 0 0,0 0 1 0 0,0 0-1 0 0,-1-1 1 0 0,0 0 0 0 0,0 0-1 0 0,0-1 1 0 0,-1 1-1 0 0,1-1 1 0 0,-1-1-1 0 0,-1 1 1 0 0,1-1-1 0 0,-13 5 1 0 0,26-6-11 0 0,17 2-253 0 0,30-1-3740 0 0,-32-8-1922 0 0,-6 5 334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59 7194 0 0,'3'-16'3166'0'0,"-1"11"-2554"0"0,-1 0 0 0 0,0 0 0 0 0,0 0 0 0 0,-1 0-1 0 0,1 0 1 0 0,-1-7 0 0 0,-9 50 1206 0 0,3-15-1667 0 0,-5 42-346 0 0,-3 16-2718 0 0,0-28-3425 0 0,10-40 1925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6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7114 0 0,'7'42'5426'0'0,"8"1"-4128"0"0,-12-37-1375 0 0,0 0 0 0 0,0 0 0 0 0,0 0 0 0 0,1 0 0 0 0,0-1 0 0 0,0 1 0 0 0,0-1 0 0 0,1 0 0 0 0,-1-1 0 0 0,1 1-1 0 0,6 3 1 0 0,-9-7 13 0 0,-1 0-1 0 0,0 0 0 0 0,0-1 0 0 0,0 1 0 0 0,0-1 1 0 0,0 1-1 0 0,1-1 0 0 0,-1 1 0 0 0,0-1 0 0 0,0 0 0 0 0,1 1 1 0 0,-1-1-1 0 0,0 0 0 0 0,1 0 0 0 0,-1 0 0 0 0,0 0 0 0 0,1 0 1 0 0,-1 0-1 0 0,0-1 0 0 0,0 1 0 0 0,1 0 0 0 0,-1-1 1 0 0,0 1-1 0 0,2-2 0 0 0,0 1 100 0 0,-1-1-1 0 0,0 0 1 0 0,0 1 0 0 0,-1-1 0 0 0,1 0 0 0 0,0 0-1 0 0,-1-1 1 0 0,1 1 0 0 0,-1 0 0 0 0,1 0-1 0 0,1-5 1 0 0,-1 0 606 0 0,1 0-1 0 0,-1 0 0 0 0,0 0 1 0 0,0-1-1 0 0,-1 1 0 0 0,0-1 1 0 0,0-13-1 0 0,-1 19-386 0 0,0-1 0 0 0,0 1 1 0 0,0-1-1 0 0,-1 1 0 0 0,1-1 0 0 0,-1 1 0 0 0,1 0 1 0 0,-1-1-1 0 0,0 1 0 0 0,0 0 0 0 0,0-1 0 0 0,0 1 1 0 0,-1 0-1 0 0,1 0 0 0 0,-1 0 0 0 0,1 0 0 0 0,-1 0 1 0 0,0 1-1 0 0,1-1 0 0 0,-1 0 0 0 0,0 1 1 0 0,0-1-1 0 0,0 1 0 0 0,0 0 0 0 0,0 0 0 0 0,-1 0 1 0 0,1 0-1 0 0,0 0 0 0 0,-1 0 0 0 0,-2-1 0 0 0,2 2-285 0 0,1 0 0 0 0,0 0 0 0 0,-1 0 0 0 0,1 0 0 0 0,-1 1 0 0 0,1-1 0 0 0,0 0 0 0 0,0 1 0 0 0,-1 0 0 0 0,1-1 0 0 0,0 1 0 0 0,0 0 0 0 0,-3 2 0 0 0,2-1-390 0 0,0 0 0 0 0,1 0 0 0 0,-1 0 0 0 0,1 0 0 0 0,-1 0 0 0 0,1 1 0 0 0,0-1 1 0 0,0 1-1 0 0,0 0 0 0 0,1-1 0 0 0,-3 5 0 0 0,3-4-663 0 0,-5 8-2347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7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8610 0 0,'4'-4'9104'0'0,"-5"4"-8962"0"0,9 13 2181 0 0,6 20-2203 0 0,-4 2-337 0 0,-1 1 0 0 0,-2-1 0 0 0,2 37 0 0 0,-9-68-507 0 0,-1-5 205 0 0,-4-12-22 0 0,-3-21 650 0 0,4 11 400 0 0,0 2-15 0 0,1-1-1 0 0,0-27 0 0 0,3 45-422 0 0,0-1 0 0 0,0 1 0 0 0,0-1 0 0 0,1 1 0 0 0,0-1 0 0 0,0 1 0 0 0,0-1 0 0 0,0 1 0 0 0,1-1 0 0 0,0 1 0 0 0,0 0-1 0 0,0 0 1 0 0,0 0 0 0 0,0 0 0 0 0,1 0 0 0 0,5-5 0 0 0,-7 7-98 0 0,1 1-1 0 0,0-1 1 0 0,0 1 0 0 0,0 0-1 0 0,0 0 1 0 0,0 0 0 0 0,0 0-1 0 0,0 0 1 0 0,0 0-1 0 0,0 0 1 0 0,1 0 0 0 0,-1 1-1 0 0,0 0 1 0 0,1-1 0 0 0,-1 1-1 0 0,0 0 1 0 0,0 0-1 0 0,1 0 1 0 0,-1 0 0 0 0,0 0-1 0 0,1 1 1 0 0,-1-1-1 0 0,0 1 1 0 0,0 0 0 0 0,1-1-1 0 0,-1 1 1 0 0,0 0 0 0 0,0 0-1 0 0,0 0 1 0 0,0 1-1 0 0,0-1 1 0 0,0 0 0 0 0,-1 1-1 0 0,1-1 1 0 0,0 1 0 0 0,2 3-1 0 0,-1-2 13 0 0,0 0-1 0 0,-1 0 1 0 0,1 1-1 0 0,-1-1 1 0 0,0 1-1 0 0,0-1 1 0 0,0 1 0 0 0,-1 0-1 0 0,1-1 1 0 0,-1 1-1 0 0,0 0 1 0 0,0 0-1 0 0,0 0 1 0 0,0 0-1 0 0,-1 0 1 0 0,0 0-1 0 0,0 0 1 0 0,0 0-1 0 0,0 1 1 0 0,-2 5 0 0 0,0-4 138 0 0,0 0 0 0 0,-1-1 0 0 0,0 1 0 0 0,-1-1 0 0 0,1 0 1 0 0,-8 9-1 0 0,10-12-98 0 0,0-1 0 0 0,0 0 1 0 0,0 1-1 0 0,-1-1 1 0 0,1 0-1 0 0,0 1 0 0 0,-1-1 1 0 0,1 0-1 0 0,-1 0 0 0 0,1 0 1 0 0,-1 0-1 0 0,1 0 0 0 0,-1-1 1 0 0,0 1-1 0 0,1 0 1 0 0,-1-1-1 0 0,0 0 0 0 0,0 1 1 0 0,1-1-1 0 0,-1 0 0 0 0,0 1 1 0 0,0-1-1 0 0,0 0 0 0 0,0-1 1 0 0,1 1-1 0 0,-1 0 0 0 0,-3-1 1 0 0,46 4-2303 0 0,-26 0 1989 0 0,35 5-515 0 0,-47-8-208 0 0,0 0-1 0 0,0 0 1 0 0,0 0 0 0 0,0 0 0 0 0,0-1-1 0 0,-1 0 1 0 0,1 1 0 0 0,4-2 0 0 0,-7 2 895 0 0,0 0 0 0 0,0 0 0 0 0,0 0-1 0 0,0-1 1 0 0,1 1 0 0 0,-1 0 0 0 0,0 0 0 0 0,0 0 0 0 0,0 0 0 0 0,0 0 0 0 0,0 0 0 0 0,2-3-2088 0 0,-2 3 2088 0 0,0 0 0 0 0,0 0 0 0 0,0 0 0 0 0,0 0 0 0 0,0-1 0 0 0,0 1 0 0 0,0 0 0 0 0,0 0 0 0 0,0 0 0 0 0,0 0 0 0 0,0 0 0 0 0,0-1 0 0 0,0 1 0 0 0,-1 0 0 0 0,-7 1-2711 0 0,0 3 3891 0 0,1-1-1 0 0,-1 0 0 0 0,0 0 0 0 0,0 0 0 0 0,0-1 0 0 0,0-1 0 0 0,-14 2 1 0 0,-8 2 1270 0 0,-27 13 401 0 0,54-18-2579 0 0,1 1 0 0 0,-1 0 0 0 0,1 1 0 0 0,-1-1 0 0 0,1 0 0 0 0,0 0 0 0 0,0 1 0 0 0,-1 0 0 0 0,1-1 0 0 0,0 1 0 0 0,0 0 0 0 0,1 0 0 0 0,-1 0 0 0 0,0 0 0 0 0,1 0 0 0 0,-1 1 0 0 0,1-1 0 0 0,0 0 0 0 0,-2 5 0 0 0,3-5-96 0 0,0-1-1 0 0,0 1 1 0 0,0-1 0 0 0,0 1 0 0 0,0-1 0 0 0,1 1-1 0 0,-1-1 1 0 0,1 0 0 0 0,-1 1 0 0 0,1-1 0 0 0,0 0-1 0 0,-1 1 1 0 0,1-1 0 0 0,0 0 0 0 0,0 0 0 0 0,0 0 0 0 0,0 1-1 0 0,0-1 1 0 0,0 0 0 0 0,0 0 0 0 0,0-1 0 0 0,0 1-1 0 0,1 0 1 0 0,-1 0 0 0 0,0 0 0 0 0,1-1 0 0 0,-1 1 0 0 0,0-1-1 0 0,1 1 1 0 0,-1-1 0 0 0,1 0 0 0 0,-1 1 0 0 0,1-1-1 0 0,2 0 1 0 0,7 2-126 0 0,0 0-1 0 0,1-1 1 0 0,11-1 0 0 0,-22 0 93 0 0,23-1 55 0 0,-17 0 41 0 0,0 0-1 0 0,0 1 1 0 0,0 0-1 0 0,14 2 1 0 0,-28 36 1726 0 0,7-27-1888 0 0,3 56-537 0 0,5-35-2263 0 0,-7-30 2135 0 0,0 1-1 0 0,1-1 1 0 0,-1 1-1 0 0,1-1 0 0 0,-1 1 1 0 0,1-1-1 0 0,0 0 0 0 0,2 3 1 0 0,1-3-2654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8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13819 0 0,'-21'4'3777'0'0,"21"-3"-3783"0"0,0-1 0 0 0,1 1 0 0 0,-1-1 0 0 0,1 0 0 0 0,-1 1 0 0 0,1-1 0 0 0,-1 1 0 0 0,1-1 0 0 0,-1 0 0 0 0,1 0 0 0 0,-1 1 0 0 0,1-1 0 0 0,0 0 0 0 0,-1 0 0 0 0,1 0 0 0 0,-1 1 0 0 0,1-1 0 0 0,0 0 0 0 0,-1 0 0 0 0,1 0 0 0 0,-1 0 0 0 0,1 0 0 0 0,0 0 0 0 0,-1 0 0 0 0,1 0 0 0 0,-1-1 0 0 0,1 1 0 0 0,1 0 0 0 0,6 0 103 0 0,0 1-1 0 0,0-1 0 0 0,0 2 0 0 0,0-1 0 0 0,0 1 0 0 0,0 1 0 0 0,0-1 1 0 0,0 1-1 0 0,12 7 0 0 0,-18-8-17 0 0,0-1 1 0 0,0 1-1 0 0,1 0 0 0 0,-1 0 1 0 0,0 0-1 0 0,0 0 0 0 0,-1 0 1 0 0,1 0-1 0 0,0 1 0 0 0,-1-1 1 0 0,0 1-1 0 0,1-1 0 0 0,-1 1 1 0 0,0-1-1 0 0,0 1 1 0 0,0 0-1 0 0,-1-1 0 0 0,1 1 1 0 0,0 0-1 0 0,-1 0 0 0 0,0-1 1 0 0,0 1-1 0 0,0 0 0 0 0,0 0 1 0 0,0 0-1 0 0,-1-1 0 0 0,1 1 1 0 0,-1 0-1 0 0,0 0 0 0 0,1-1 1 0 0,-3 4-1 0 0,1 0-271 0 0,0 0-1 0 0,-1-1 0 0 0,0 1 1 0 0,0-1-1 0 0,0 0 1 0 0,-1 0-1 0 0,1 0 1 0 0,-1 0-1 0 0,-7 6 0 0 0,49-5-755 0 0,4-6 646 0 0,19 1-1352 0 0,-26 9-3729 0 0,-35-10 5362 0 0,1 0-1 0 0,-1 0 0 0 0,0 0 1 0 0,0 0-1 0 0,0 0 1 0 0,1 1-1 0 0,-1-1 0 0 0,0 0 1 0 0,0 0-1 0 0,0 0 1 0 0,1 1-1 0 0,-1-1 0 0 0,0 0 1 0 0,0 0-1 0 0,0 1 0 0 0,0-1 1 0 0,0 0-1 0 0,0 0 1 0 0,0 1-1 0 0,1-1 0 0 0,-1 0 1 0 0,0 0-1 0 0,0 1 1 0 0,0-1-1 0 0,0 0 0 0 0,0 1 1 0 0,0-1-1 0 0,0 0 0 0 0,0 0 1 0 0,0 1-1 0 0,-1-1 1 0 0,1 0-1 0 0,0 0 0 0 0,0 1 1 0 0,0-1-1 0 0,0 0 1 0 0,0 0-1 0 0,0 1 0 0 0,0-1 1 0 0,-1 0-1 0 0,1 0 0 0 0,0 1 1 0 0,0-1-1 0 0,0 0 1 0 0,-1 0-1 0 0,1 0 0 0 0,0 0 1 0 0,0 1-1 0 0,0-1 1 0 0,-1 0-1 0 0,1 0 0 0 0,0 0 1 0 0,0 0-1 0 0,-1 0 0 0 0,1 0 1 0 0,0 0-1 0 0,-1 1 1 0 0,1-1-1 0 0,0 0 0 0 0,0 0 1 0 0,-1 0-1 0 0,1 0 1 0 0,-28 12 5079 0 0,10-5-1787 0 0,11 1-2978 0 0,0-1-1 0 0,1 1 1 0 0,0 0-1 0 0,0 0 1 0 0,1 1-1 0 0,-1 0 1 0 0,2 0 0 0 0,0 0-1 0 0,0 0 1 0 0,0 1-1 0 0,-3 18 1 0 0,6-27-303 0 0,1 0 0 0 0,0-1 0 0 0,0 1 0 0 0,0 0 0 0 0,0 0 0 0 0,0-1 0 0 0,0 1 0 0 0,0 0 0 0 0,0 0 0 0 0,0-1 0 0 0,0 1 0 0 0,0 0 0 0 0,0 0 0 0 0,1-1 0 0 0,-1 1 0 0 0,0 0 0 0 0,1 0 0 0 0,-1-1 1 0 0,0 1-1 0 0,1-1 0 0 0,-1 1 0 0 0,1 0 0 0 0,-1-1 0 0 0,1 1 0 0 0,-1-1 0 0 0,1 1 0 0 0,-1-1 0 0 0,1 1 0 0 0,0-1 0 0 0,0 1 0 0 0,1 0-10 0 0,1 0-1 0 0,-1-1 0 0 0,0 1 0 0 0,1-1 1 0 0,-1 1-1 0 0,0-1 0 0 0,1 0 1 0 0,-1 0-1 0 0,1 0 0 0 0,1 0 1 0 0,54-13-401 0 0,-57 12 407 0 0,37-13-2562 0 0,-34 12 1674 0 0,0 0 0 0 0,-1 0 0 0 0,1-1 0 0 0,-1 1 0 0 0,1-1 0 0 0,-1 0 0 0 0,0 0 0 0 0,0 0 0 0 0,0 0 0 0 0,-1-1 0 0 0,5-5-1 0 0,0-3-3409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10330 0 0,'2'0'1075'0'0,"22"1"4075"0"0,-15-1-4721 0 0,-1 1 1 0 0,1 1-1 0 0,16 4 0 0 0,-22-5-394 0 0,0 0 0 0 0,0 0-1 0 0,0 0 1 0 0,0 0-1 0 0,0 1 1 0 0,0-1 0 0 0,-1 1-1 0 0,1 0 1 0 0,-1 0-1 0 0,1 0 1 0 0,-1 0 0 0 0,0 0-1 0 0,0 0 1 0 0,0 1 0 0 0,0-1-1 0 0,0 1 1 0 0,0-1-1 0 0,0 1 1 0 0,-1 0 0 0 0,0-1-1 0 0,1 1 1 0 0,-1 0-1 0 0,0 0 1 0 0,0 0 0 0 0,-1 0-1 0 0,1 0 1 0 0,-1 0-1 0 0,1 7 1 0 0,-2 4-260 0 0,0 0 0 0 0,-1 0 1 0 0,-1 0-1 0 0,-6 20 0 0 0,9-34 212 0 0,0 0 1 0 0,0 0-1 0 0,0 0 1 0 0,0 1-1 0 0,0-1 1 0 0,0 0 0 0 0,0 0-1 0 0,0 1 1 0 0,0-1-1 0 0,0 0 1 0 0,0 0-1 0 0,0 0 1 0 0,0 1-1 0 0,0-1 1 0 0,0 0-1 0 0,0 0 1 0 0,0 0-1 0 0,0 1 1 0 0,0-1-1 0 0,0 0 1 0 0,0 0-1 0 0,0 0 1 0 0,1 1-1 0 0,-1-1 1 0 0,0 0-1 0 0,0 0 1 0 0,0 0-1 0 0,0 0 1 0 0,0 1-1 0 0,1-1 1 0 0,-1 0-1 0 0,0 0 1 0 0,0 0-1 0 0,0 0 1 0 0,1 0 0 0 0,-1 0-1 0 0,0 0 1 0 0,0 1-1 0 0,0-1 1 0 0,1 0-1 0 0,-1 0 1 0 0,0 0-1 0 0,0 0 1 0 0,1 0-1 0 0,15-2-275 0 0,13-7-488 0 0,-27 9 210 0 0,1-1 1 0 0,0-1-1 0 0,0 1 0 0 0,-1 0 0 0 0,1-1 0 0 0,-1 1 1 0 0,1-1-1 0 0,-1 0 0 0 0,0 0 0 0 0,1 1 1 0 0,-1-2-1 0 0,0 1 0 0 0,0 0 0 0 0,0 0 0 0 0,-1-1 1 0 0,1 1-1 0 0,-1-1 0 0 0,1 1 0 0 0,1-6 0 0 0,4-3-3044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9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7 6049 0 0,'0'0'128'0'0,"0"-1"0"0"0,0 1-1 0 0,0 0 1 0 0,0 0 0 0 0,0 0-1 0 0,0 0 1 0 0,0-1 0 0 0,0 1-1 0 0,0 0 1 0 0,0 0-1 0 0,0 0 1 0 0,0-1 0 0 0,0 1-1 0 0,0 0 1 0 0,0 0 0 0 0,0 0-1 0 0,0-1 1 0 0,0 1 0 0 0,0 0-1 0 0,0 0 1 0 0,0 0 0 0 0,1-1 893 0 0,0 0-893 0 0,-1 1-1 0 0,0 0 1 0 0,0 0-1 0 0,0 0 1 0 0,0 0 0 0 0,1 0-1 0 0,-1 0 1 0 0,0 0 0 0 0,0 0-1 0 0,0 0 1 0 0,0 0 0 0 0,1 0-1 0 0,-1 0 1 0 0,0 0 0 0 0,0 0-1 0 0,0 0 1 0 0,1 0 0 0 0,-1 0-1 0 0,0 0 1 0 0,0 0 0 0 0,0 0-1 0 0,1 0 1 0 0,-1 0 0 0 0,0 0-1 0 0,0 0 1 0 0,0 0 0 0 0,0 0-1 0 0,1 0 1 0 0,-1 0-1 0 0,0 0 1 0 0,0 1 127 0 0,1-1-127 0 0,3 19 2857 0 0,0 27-1850 0 0,-5-3-853 0 0,-2 57-230 0 0,1-88-1892 0 0,0 0-1 0 0,0 0 1 0 0,-5 14 0 0 0,1-22-2869 0 0,-4-7 3340 0 0,-15-14 5036 0 0,0 2 3029 0 0,24 14-6526 0 0,0 1 0 0 0,0-1 0 0 0,0 1 0 0 0,0 0 0 0 0,-1-1-1 0 0,1 1 1 0 0,0 0 0 0 0,0 0 0 0 0,0 0 0 0 0,-1 0 0 0 0,1 0 0 0 0,0 0 0 0 0,0 0 0 0 0,-1 0 0 0 0,1 0 0 0 0,0 1 0 0 0,0-1 0 0 0,0 0 0 0 0,0 1 0 0 0,-1-1 0 0 0,1 1 0 0 0,0 0 0 0 0,0-1 0 0 0,0 1 0 0 0,0 0 0 0 0,-1 0 0 0 0,1 1-91 0 0,0 0 0 0 0,0-1 0 0 0,0 1 0 0 0,1 0 0 0 0,-1 0 0 0 0,0 0 1 0 0,1 0-1 0 0,-1 0 0 0 0,1 0 0 0 0,0 0 0 0 0,0 0 0 0 0,0 0 0 0 0,0 0 0 0 0,0 3 0 0 0,1 4-148 0 0,0 0 0 0 0,1 0-1 0 0,0 0 1 0 0,1-1 0 0 0,7 18-1 0 0,-8-22-110 0 0,1 0-1 0 0,-1 0 0 0 0,1 0 0 0 0,0 0 0 0 0,0-1 0 0 0,1 1 0 0 0,-1-1 0 0 0,1 0 0 0 0,0 0 0 0 0,0 0 0 0 0,0 0 0 0 0,0-1 0 0 0,0 1 0 0 0,1-1 0 0 0,-1 0 0 0 0,1-1 0 0 0,-1 1 0 0 0,1-1 0 0 0,9 2 1 0 0,-8-2-783 0 0,1-1 0 0 0,-1 1 1 0 0,1-1-1 0 0,-1 0 0 0 0,1-1 1 0 0,-1 0-1 0 0,1 0 0 0 0,-1 0 1 0 0,7-3-1 0 0,1-1-3827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9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10106 0 0,'-2'0'367'0'0,"0"1"0"0"0,1-1 0 0 0,-1 1 0 0 0,0-1 0 0 0,0 1 0 0 0,1 0 0 0 0,-1-1 0 0 0,1 1 0 0 0,-1 0 0 0 0,0 0 0 0 0,1 0 0 0 0,0 0 0 0 0,-1 1 0 0 0,1-1 0 0 0,0 0 0 0 0,-1 1 0 0 0,1-1 0 0 0,0 1 0 0 0,0-1 0 0 0,0 1 0 0 0,0-1 0 0 0,1 1 0 0 0,-2 1 0 0 0,1 3 336 0 0,0 0 0 0 0,0 0-1 0 0,0 0 1 0 0,1-1 0 0 0,0 12-1 0 0,0 3-446 0 0,0-4-182 0 0,1 0 0 0 0,0-1-1 0 0,1 1 1 0 0,1 0 0 0 0,0-1 0 0 0,2 1-1 0 0,11 29 1 0 0,-13-39-234 0 0,0 0 0 0 0,0 0 0 0 0,1-1 0 0 0,0 1 0 0 0,0-1 1 0 0,0 0-1 0 0,1 0 0 0 0,-1 0 0 0 0,9 6 0 0 0,-9-8-70 0 0,0-1-1 0 0,-1 0 1 0 0,1 0-1 0 0,0 0 1 0 0,0 0-1 0 0,0-1 1 0 0,1 0-1 0 0,-1 0 1 0 0,0 0-1 0 0,0 0 1 0 0,1 0-1 0 0,-1-1 1 0 0,0 0-1 0 0,1 0 1 0 0,-1 0-1 0 0,5-1 1 0 0,-7 0-203 0 0,0 1 0 0 0,0 0 0 0 0,0-1 1 0 0,1 1-1 0 0,-1-1 0 0 0,0 0 0 0 0,0 0 1 0 0,-1 0-1 0 0,1 0 0 0 0,0 0 0 0 0,0 0 1 0 0,0 0-1 0 0,-1-1 0 0 0,1 1 0 0 0,0-1 0 0 0,-1 1 1 0 0,0-1-1 0 0,1 1 0 0 0,-1-1 0 0 0,0 0 1 0 0,0 0-1 0 0,0 0 0 0 0,0 0 0 0 0,0 0 1 0 0,1-2-1 0 0,2-10-4141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2:59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7682 0 0,'0'-13'2634'0'0,"0"8"-1916"0"0,0 1 0 0 0,0-1 0 0 0,1 1 0 0 0,-1-1 0 0 0,1 0 0 0 0,0 1 0 0 0,0 0 0 0 0,3-8 0 0 0,-4 12-689 0 0,0 0 0 0 0,0 0-1 0 0,0 0 1 0 0,1-1 0 0 0,-1 1-1 0 0,0 0 1 0 0,0 0 0 0 0,0 0-1 0 0,0 0 1 0 0,0 0 0 0 0,0 0-1 0 0,0 0 1 0 0,0 0 0 0 0,0 0 0 0 0,0 0-1 0 0,1 0 1 0 0,-1-1 0 0 0,0 1-1 0 0,0 0 1 0 0,0 0 0 0 0,0 0-1 0 0,0 0 1 0 0,0 0 0 0 0,0 0-1 0 0,0 0 1 0 0,1 0 0 0 0,-1 0-1 0 0,0 0 1 0 0,0 0 0 0 0,0 0-1 0 0,0 0 1 0 0,0 0 0 0 0,0 0 0 0 0,0 0-1 0 0,1 0 1 0 0,-1 0 0 0 0,0 0-1 0 0,0 1 1 0 0,0-1 0 0 0,0 0-1 0 0,0 0 1 0 0,0 0 0 0 0,0 0-1 0 0,0 0 1 0 0,1 0 0 0 0,-1 0-1 0 0,0 0 1 0 0,0 0 0 0 0,0 0-1 0 0,0 0 1 0 0,0 1 0 0 0,0-1 0 0 0,0 0-1 0 0,0 0 1 0 0,0 0 0 0 0,5 11 808 0 0,0 10 348 0 0,7 135-717 0 0,-12-155-480 0 0,0-1 1 0 0,0 0-1 0 0,0 0 0 0 0,0 0 0 0 0,0 0 1 0 0,0 0-1 0 0,0 1 0 0 0,0-1 1 0 0,0 0-1 0 0,0 0 0 0 0,0 0 0 0 0,0 0 1 0 0,0 0-1 0 0,0 0 0 0 0,0 0 0 0 0,0 1 1 0 0,1-1-1 0 0,-1 0 0 0 0,0 0 1 0 0,0 0-1 0 0,0 0 0 0 0,0 0 0 0 0,0 0 1 0 0,0 0-1 0 0,0 0 0 0 0,0 0 0 0 0,1 1 1 0 0,-1-1-1 0 0,0 0 0 0 0,0 0 1 0 0,0 0-1 0 0,0 0 0 0 0,0 0 0 0 0,1 0 1 0 0,-1 0-1 0 0,0 0 0 0 0,0 0 0 0 0,0 0 1 0 0,0 0-1 0 0,0 0 0 0 0,0 0 1 0 0,1 0-1 0 0,-1 0 0 0 0,0 0 0 0 0,0 0 1 0 0,0 0-1 0 0,0-1 0 0 0,0 1 0 0 0,0 0 1 0 0,1 0-1 0 0,10-7-285 0 0,15-18 76 0 0,-20 19 89 0 0,22-12-2541 0 0,-6 5-5600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9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12 16388 0 0,'-3'-1'468'0'0,"0"-1"1"0"0,1 1-1 0 0,-1-1 1 0 0,0 1 0 0 0,0 0-1 0 0,0 0 1 0 0,-1 0 0 0 0,1 1-1 0 0,0-1 1 0 0,0 1 0 0 0,0-1-1 0 0,0 1 1 0 0,-1 0 0 0 0,1 1-1 0 0,0-1 1 0 0,0 0 0 0 0,0 1-1 0 0,-4 1 1 0 0,2-1-141 0 0,0 2 1 0 0,1-1-1 0 0,-1 0 0 0 0,1 1 1 0 0,0 0-1 0 0,0 0 0 0 0,0 0 1 0 0,0 0-1 0 0,0 1 0 0 0,-5 6 1 0 0,2 0-168 0 0,0 0 1 0 0,0 0-1 0 0,1 1 1 0 0,0 0-1 0 0,1 0 1 0 0,0 0-1 0 0,0 1 1 0 0,-4 20-1 0 0,7-14-136 0 0,0-1 1 0 0,1 1-1 0 0,0 0 0 0 0,2-1 0 0 0,0 1 0 0 0,1-1 0 0 0,1 1 1 0 0,6 23-1 0 0,-6-30-53 0 0,0 0 0 0 0,1-1 0 0 0,0 1 0 0 0,1-1 0 0 0,0 0 0 0 0,1 0 0 0 0,0 0 0 0 0,0-1 1 0 0,1 0-1 0 0,0 0 0 0 0,1-1 0 0 0,0 0 0 0 0,0 0 0 0 0,11 7 0 0 0,-15-13-279 0 0,-1 0 0 0 0,1 0-1 0 0,0 0 1 0 0,0-1 0 0 0,1 1 0 0 0,-1-1 0 0 0,0 0-1 0 0,0 0 1 0 0,1-1 0 0 0,6 1 0 0 0,7-3-4094 0 0,-1-4-3634 0 0,-7 0-274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0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4 13675 0 0,'-1'0'337'0'0,"-1"-1"0"0"0,1 0 0 0 0,-1 1-1 0 0,1 0 1 0 0,-1-1 0 0 0,1 1 0 0 0,-1 0 0 0 0,1 0 0 0 0,-1 0 0 0 0,1 0 0 0 0,-1 0 0 0 0,1 0-1 0 0,-1 0 1 0 0,1 0 0 0 0,-1 1 0 0 0,1-1 0 0 0,-1 1 0 0 0,1-1 0 0 0,0 1 0 0 0,-2 0 0 0 0,2 0-228 0 0,0 0 1 0 0,0 0-1 0 0,0 0 0 0 0,0 0 1 0 0,1 0-1 0 0,-1 0 1 0 0,0 0-1 0 0,1 0 1 0 0,-1 0-1 0 0,1 1 1 0 0,-1-1-1 0 0,1 0 1 0 0,0 0-1 0 0,-1 0 1 0 0,1 1-1 0 0,0-1 1 0 0,0 0-1 0 0,0 3 1 0 0,0 0-186 0 0,0 0 1 0 0,1-1 0 0 0,-1 1 0 0 0,1 0 0 0 0,0 0 0 0 0,0-1-1 0 0,0 1 1 0 0,1-1 0 0 0,-1 1 0 0 0,1-1 0 0 0,0 1 0 0 0,0-1-1 0 0,0 0 1 0 0,5 6 0 0 0,-6-8 48 0 0,1 1 0 0 0,-1-1 1 0 0,1 1-1 0 0,0-1 0 0 0,0 1 0 0 0,-1-1 1 0 0,1 0-1 0 0,0 0 0 0 0,0 0 0 0 0,0 0 1 0 0,0 0-1 0 0,0-1 0 0 0,0 1 0 0 0,0-1 0 0 0,1 1 1 0 0,-1-1-1 0 0,0 0 0 0 0,0 1 0 0 0,0-1 1 0 0,0 0-1 0 0,1-1 0 0 0,-1 1 0 0 0,0 0 0 0 0,3-1 1 0 0,-3 0 11 0 0,-1 0 0 0 0,0 0 1 0 0,1 0-1 0 0,-1-1 1 0 0,0 1-1 0 0,0 0 0 0 0,0 0 1 0 0,0-1-1 0 0,0 1 0 0 0,0-1 1 0 0,0 1-1 0 0,-1-1 0 0 0,1 1 1 0 0,0-1-1 0 0,-1 1 1 0 0,1-1-1 0 0,-1 0 0 0 0,0 1 1 0 0,0-1-1 0 0,1 0 0 0 0,-1 1 1 0 0,0-1-1 0 0,0 0 0 0 0,0 1 1 0 0,-1-1-1 0 0,1 0 1 0 0,0 1-1 0 0,-1-1 0 0 0,1 0 1 0 0,-1 1-1 0 0,1-1 0 0 0,-2-1 1 0 0,2 2 11 0 0,0-1-1 0 0,-1 1 1 0 0,1 0 0 0 0,0-1 0 0 0,-1 1 0 0 0,1 0 0 0 0,-1 0 0 0 0,1 0-1 0 0,-1-1 1 0 0,0 1 0 0 0,1 0 0 0 0,-1 0 0 0 0,0 0 0 0 0,0 0 0 0 0,0 0-1 0 0,0 0 1 0 0,0 0 0 0 0,0 0 0 0 0,0 0 0 0 0,0 1 0 0 0,0-1 0 0 0,0 0-1 0 0,0 1 1 0 0,-1-1 0 0 0,1 1 0 0 0,0-1 0 0 0,0 1 0 0 0,-1-1-1 0 0,1 1 1 0 0,0 0 0 0 0,-1 0 0 0 0,1 0 0 0 0,-3 0 0 0 0,0 1 41 0 0,0 0 1 0 0,1 0-1 0 0,-1 1 1 0 0,1-1-1 0 0,-1 1 1 0 0,1 0-1 0 0,-1 0 0 0 0,1 0 1 0 0,0 0-1 0 0,-6 6 1 0 0,2 0 54 0 0,0 0 1 0 0,1 0-1 0 0,0 1 1 0 0,1 0-1 0 0,-1 0 1 0 0,1 0 0 0 0,1 1-1 0 0,0 0 1 0 0,1 0-1 0 0,-1 0 1 0 0,2 0-1 0 0,0 0 1 0 0,0 1-1 0 0,-1 15 1 0 0,3-25-125 0 0,0-1 0 0 0,0 1 0 0 0,0 0 0 0 0,0 0 0 0 0,0 0 0 0 0,0 0 0 0 0,1 0 0 0 0,-1 0 0 0 0,0-1 0 0 0,0 1 0 0 0,1 0 0 0 0,-1 0 0 0 0,0 0 0 0 0,1-1 0 0 0,-1 1 0 0 0,1 0 0 0 0,-1 0 0 0 0,1-1 0 0 0,-1 1 0 0 0,1 0 0 0 0,0-1 0 0 0,-1 1 0 0 0,1-1 0 0 0,0 1 0 0 0,0 0 0 0 0,1 0-17 0 0,0-1 1 0 0,-1 0-1 0 0,1 1 0 0 0,0-1 0 0 0,-1 0 1 0 0,1 0-1 0 0,0 0 0 0 0,0 0 0 0 0,-1 0 0 0 0,1 0 1 0 0,0 0-1 0 0,2-1 0 0 0,7-3-110 0 0,0 0-1 0 0,0 0 1 0 0,13-7-1 0 0,-13 5 139 0 0,5-1-119 0 0,-9 3-78 0 0,-1 0 1 0 0,1 1-1 0 0,0 0 1 0 0,1 0-1 0 0,-1 1 0 0 0,0 0 1 0 0,1 0-1 0 0,-1 1 1 0 0,1 0-1 0 0,8 0 0 0 0,-17 2 185 0 0,0 0-1 0 0,-1 0 0 0 0,1 0 0 0 0,1 0 0 0 0,-1 1 0 0 0,0-1 0 0 0,0 0 0 0 0,0 1 1 0 0,1-1-1 0 0,-1 1 0 0 0,0-1 0 0 0,1 1 0 0 0,0-1 0 0 0,-1 3 0 0 0,-10 33 3070 0 0,10-31-3248 0 0,-1-1 323 0 0,-11 36 513 0 0,12-39-633 0 0,0 0-1 0 0,0 0 1 0 0,0 0-1 0 0,0 0 0 0 0,0-1 1 0 0,0 1-1 0 0,0-1 0 0 0,0 1 1 0 0,-1 0-1 0 0,1-1 0 0 0,0 0 1 0 0,-1 1-1 0 0,0-1 1 0 0,1 0-1 0 0,-1 0 0 0 0,0 0 1 0 0,1 0-1 0 0,-3 1 0 0 0,3-2 3 0 0,1 0-1 0 0,0 0 0 0 0,0 1 0 0 0,-1-1 1 0 0,1 0-1 0 0,0 0 0 0 0,-1 0 0 0 0,1 0 1 0 0,0 0-1 0 0,0 0 0 0 0,-1 0 0 0 0,1 0 1 0 0,0 0-1 0 0,-1 0 0 0 0,1 0 0 0 0,0 0 1 0 0,0 0-1 0 0,-1 0 0 0 0,1 0 0 0 0,0-1 1 0 0,-1 1-1 0 0,1 0 0 0 0,0 0 0 0 0,0 0 1 0 0,-1 0-1 0 0,1 0 0 0 0,0-1 0 0 0,0 1 1 0 0,0 0-1 0 0,-1 0 0 0 0,1 0 0 0 0,0-1 1 0 0,0 1-1 0 0,0 0 0 0 0,0 0 0 0 0,-1-1 1 0 0,1 1-1 0 0,3-13 307 0 0,12-11 301 0 0,-13 22-566 0 0,0 1 1 0 0,0 0 0 0 0,0 0 0 0 0,-1 0 0 0 0,1 0 0 0 0,0 0 0 0 0,1 0-1 0 0,-1 0 1 0 0,0 1 0 0 0,0-1 0 0 0,0 1 0 0 0,0-1 0 0 0,0 1 0 0 0,1 0 0 0 0,-1 0-1 0 0,0 0 1 0 0,0 0 0 0 0,1 0 0 0 0,-1 0 0 0 0,0 1 0 0 0,0-1 0 0 0,4 3-1 0 0,-5-3 1 0 0,0 0 0 0 0,0 1 0 0 0,0-1-1 0 0,0 1 1 0 0,-1-1 0 0 0,1 1-1 0 0,0 0 1 0 0,0-1 0 0 0,-1 1-1 0 0,1 0 1 0 0,-1 0 0 0 0,1-1-1 0 0,-1 1 1 0 0,1 0 0 0 0,-1 0-1 0 0,1 0 1 0 0,-1 0 0 0 0,1 0 0 0 0,-1-1-1 0 0,0 3 1 0 0,1-1-28 0 0,-2 0-1 0 0,1-1 1 0 0,0 1-1 0 0,0 0 1 0 0,0-1-1 0 0,-1 1 1 0 0,1 0-1 0 0,-1-1 1 0 0,1 1 0 0 0,-1-1-1 0 0,0 1 1 0 0,0-1-1 0 0,1 1 1 0 0,-1-1-1 0 0,0 1 1 0 0,-2 0 0 0 0,-49 49 873 0 0,52-51-923 0 0,0 1-1 0 0,1-1 1 0 0,-1 1-1 0 0,1 0 0 0 0,0-1 1 0 0,-1 1-1 0 0,1-1 1 0 0,-1 0-1 0 0,1 1 1 0 0,0-1-1 0 0,-1 1 1 0 0,1-1-1 0 0,0 0 1 0 0,-1 0-1 0 0,1 1 1 0 0,0-1-1 0 0,-1 0 1 0 0,1 0-1 0 0,0 0 1 0 0,0 0-1 0 0,-1 0 1 0 0,1 0-1 0 0,0 0 1 0 0,0 0-1 0 0,0 0 0 0 0,26 3-601 0 0,-23-2 558 0 0,38 1-2640 0 0,-14-3-3150 0 0,-28 1 5761 0 0,0 0 0 0 0,1 0 0 0 0,-1 0 0 0 0,0 0 0 0 0,1 0 0 0 0,-1 0 0 0 0,0 0-1 0 0,1 0 1 0 0,-1 0 0 0 0,0 0 0 0 0,1 0 0 0 0,-1 0 0 0 0,0 0 0 0 0,1 0 0 0 0,-1-1 0 0 0,0 1 0 0 0,0 0 0 0 0,1 0 0 0 0,-1 0 0 0 0,0 0 0 0 0,1-1 0 0 0,-1 1 0 0 0,0 0 0 0 0,0 0 0 0 0,0-1 0 0 0,1 1 0 0 0,-1 0 0 0 0,0 0-1 0 0,0-1 1 0 0,0 1 0 0 0,0 0 0 0 0,1-1 0 0 0,-1 1 0 0 0,0 0 0 0 0,0 0 0 0 0,0-1 0 0 0,0 1 0 0 0,0-1 0 0 0,2-4-1828 0 0,6 1-2645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5169 0 0,'1'0'527'0'0,"1"0"-1"0"0,-1 0 1 0 0,1 0-1 0 0,0 0 1 0 0,-1 0 0 0 0,1 1-1 0 0,-1-1 1 0 0,1 0-1 0 0,-1 1 1 0 0,1-1 0 0 0,-1 1-1 0 0,1 0 1 0 0,2 1-1 0 0,-4-2-357 0 0,1 1-1 0 0,-1-1 0 0 0,0 1 0 0 0,1-1 1 0 0,-1 1-1 0 0,1 0 0 0 0,-1-1 1 0 0,0 1-1 0 0,0-1 0 0 0,1 1 0 0 0,-1 0 1 0 0,0-1-1 0 0,0 1 0 0 0,0 0 1 0 0,1-1-1 0 0,-1 1 0 0 0,0 0 0 0 0,0 0 1 0 0,0-1-1 0 0,0 1 0 0 0,0 0 1 0 0,-1 0-1 0 0,0 4 2 0 0,-1 1 1 0 0,0-1 0 0 0,-1 0-1 0 0,1 0 1 0 0,-1 0-1 0 0,-4 6 1 0 0,-1 1-631 0 0,6-8 21 0 0,-10 15-1087 0 0,12-18 1199 0 0,-1-1 0 0 0,1 1 0 0 0,0-1 0 0 0,-1 1 0 0 0,1-1 0 0 0,-1 1-1 0 0,1-1 1 0 0,0 1 0 0 0,-1-1 0 0 0,1 0 0 0 0,-1 1 0 0 0,1-1 0 0 0,-1 0 0 0 0,0 1 0 0 0,1-1-1 0 0,-1 0 1 0 0,1 0 0 0 0,-1 1 0 0 0,1-1 0 0 0,-1 0 0 0 0,0 0 0 0 0,1 0 0 0 0,-1 0 0 0 0,0 0 0 0 0,1 0-1 0 0,-2 0 1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35 8234 0 0,'-7'-7'1993'0'0,"4"4"-1149"0"0,1 1 0 0 0,0 0-1 0 0,-1-1 1 0 0,1 1-1 0 0,0-1 1 0 0,0 1 0 0 0,1-1-1 0 0,-3-5 1 0 0,35 15 1591 0 0,-18-4-2533 0 0,0 1 1 0 0,-1 0-1 0 0,0 1 0 0 0,21 12 1 0 0,-31-16 81 0 0,0 0 0 0 0,-1 0 0 0 0,1 0 0 0 0,0 0 1 0 0,-1 0-1 0 0,1 0 0 0 0,-1 1 0 0 0,0-1 0 0 0,1 0 0 0 0,-1 1 0 0 0,0-1 1 0 0,0 1-1 0 0,0 0 0 0 0,0-1 0 0 0,0 1 0 0 0,0 0 0 0 0,0 0 1 0 0,-1 0-1 0 0,1-1 0 0 0,-1 1 0 0 0,1 0 0 0 0,-1 0 0 0 0,0 0 1 0 0,0 0-1 0 0,0 0 0 0 0,0 0 0 0 0,0 0 0 0 0,0 0 0 0 0,0 0 0 0 0,0 0 1 0 0,-1-1-1 0 0,1 1 0 0 0,-1 0 0 0 0,0 0 0 0 0,0 0 0 0 0,1 0 1 0 0,-1-1-1 0 0,0 1 0 0 0,0 0 0 0 0,0-1 0 0 0,-1 1 0 0 0,0 1 0 0 0,-5 5-11 0 0,-1 0 0 0 0,0-1 0 0 0,0 1 0 0 0,0-1 0 0 0,-1-1-1 0 0,0 0 1 0 0,0 0 0 0 0,-1-1 0 0 0,0 0 0 0 0,-15 5 0 0 0,30-7-171 0 0,-1 0 1 0 0,1-1 0 0 0,0 0 0 0 0,0 0 0 0 0,0 0 0 0 0,5 1-1 0 0,-4-2 149 0 0,0 0 0 0 0,0 0 0 0 0,0 0 0 0 0,0-1 0 0 0,0 0 0 0 0,0-1 0 0 0,0 1 0 0 0,0-1 0 0 0,-1 0 0 0 0,9-3-1 0 0,32-13-4960 0 0,-28 10 844 0 0,-3 3-387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10 8898 0 0,'0'-1'218'0'0,"0"1"0"0"0,0 0 0 0 0,0-1 0 0 0,0 1 0 0 0,0-1 0 0 0,-1 1 0 0 0,1-1-1 0 0,0 1 1 0 0,0 0 0 0 0,-1-1 0 0 0,1 1 0 0 0,0-1 0 0 0,0 1 0 0 0,-1 0 0 0 0,1 0 0 0 0,0-1 0 0 0,-1 1 0 0 0,1 0 0 0 0,-1-1 0 0 0,1 1 0 0 0,0 0 0 0 0,-1 0 0 0 0,1 0 0 0 0,-1-1-1 0 0,1 1 1 0 0,-1 0 0 0 0,1 0 0 0 0,0 0 0 0 0,-1 0 0 0 0,1 0 0 0 0,-1 0 0 0 0,1 0 0 0 0,-1 0 0 0 0,0 0 0 0 0,-7 16 2264 0 0,3 34-2549 0 0,5-46 526 0 0,-2 38-489 0 0,3 0-1 0 0,6 41 0 0 0,1-12-5211 0 0,-5-49 1937 0 0,-4-15-1209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4521 0 0,'-3'1'441'0'0,"-1"-1"-1"0"0,1 1 1 0 0,0 0 0 0 0,0 0-1 0 0,-1 0 1 0 0,1 0-1 0 0,0 1 1 0 0,0-1 0 0 0,0 1-1 0 0,0 0 1 0 0,1 0 0 0 0,-1 0-1 0 0,0 0 1 0 0,1 0 0 0 0,0 1-1 0 0,-1-1 1 0 0,-2 6-1 0 0,1-3-76 0 0,2 0 0 0 0,-1 1 0 0 0,1-1 0 0 0,-1 1 0 0 0,2 0-1 0 0,-1-1 1 0 0,0 1 0 0 0,1 0 0 0 0,0 9 0 0 0,0 1-157 0 0,1 0 1 0 0,1 1-1 0 0,0-1 1 0 0,1 1 0 0 0,1-1-1 0 0,7 24 1 0 0,-7-33-146 0 0,-1 0 0 0 0,1 0 0 0 0,0 0 0 0 0,0 0 0 0 0,0 0 0 0 0,9 10 0 0 0,-11-15-5 0 0,0-1 0 0 0,0 0 0 0 0,0 0 0 0 0,0 0 0 0 0,1 0 0 0 0,-1-1 0 0 0,0 1 0 0 0,0 0 0 0 0,1 0 0 0 0,-1-1 0 0 0,0 1 0 0 0,1-1 0 0 0,-1 1 0 0 0,1-1 0 0 0,-1 1 0 0 0,1-1 0 0 0,-1 0 0 0 0,0 0 1 0 0,1 0-1 0 0,-1 0 0 0 0,1 0 0 0 0,-1 0 0 0 0,1 0 0 0 0,-1 0 0 0 0,1-1 0 0 0,-1 1 0 0 0,1-1 0 0 0,-1 1 0 0 0,0-1 0 0 0,1 1 0 0 0,-1-1 0 0 0,0 0 0 0 0,1 1 0 0 0,-1-1 0 0 0,0 0 0 0 0,0 0 0 0 0,0 0 0 0 0,0 0 0 0 0,0 0 0 0 0,1-2 0 0 0,5-4 48 0 0,-1 0-1 0 0,0-1 0 0 0,0 1 0 0 0,-1-1 0 0 0,0-1 1 0 0,0 1-1 0 0,-1-1 0 0 0,0 0 0 0 0,-1 0 1 0 0,0 0-1 0 0,3-14 0 0 0,-5 19-134 0 0,0 0 0 0 0,-1 0 1 0 0,1 0-1 0 0,-1 0 0 0 0,0 0 0 0 0,0 0 0 0 0,-1 0 0 0 0,1 0 1 0 0,-1 0-1 0 0,0 0 0 0 0,0 0 0 0 0,-1 0 0 0 0,-1-4 1 0 0,2 6-65 0 0,-1-1 0 0 0,1 1 1 0 0,-1 0-1 0 0,0 0 0 0 0,0-1 1 0 0,0 1-1 0 0,-1 0 0 0 0,1 1 1 0 0,0-1-1 0 0,-1 0 0 0 0,1 1 1 0 0,-1-1-1 0 0,1 1 0 0 0,-1 0 1 0 0,0 0-1 0 0,1 0 0 0 0,-1 0 1 0 0,0 0-1 0 0,0 1 0 0 0,-3-1 1 0 0,2 0 95 0 0,1 1 1 0 0,-1-1 0 0 0,1 1-1 0 0,-1 0 1 0 0,1 0 0 0 0,-1 0-1 0 0,1 0 1 0 0,-1 1 0 0 0,1-1-1 0 0,-1 1 1 0 0,1 0 0 0 0,0 0-1 0 0,-1 0 1 0 0,1 1-1 0 0,0-1 1 0 0,0 1 0 0 0,0 0-1 0 0,0 0 1 0 0,0 0 0 0 0,0 0-1 0 0,1 0 1 0 0,-1 0 0 0 0,1 1-1 0 0,-1-1 1 0 0,1 1 0 0 0,0 0-1 0 0,0 0 1 0 0,0 0 0 0 0,0 0-1 0 0,1 0 1 0 0,-1 0 0 0 0,1 0-1 0 0,0 1 1 0 0,0-1-1 0 0,0 0 1 0 0,0 1 0 0 0,0-1-1 0 0,1 1 1 0 0,0-1 0 0 0,0 1-1 0 0,0-1 1 0 0,0 1 0 0 0,0-1-1 0 0,1 1 1 0 0,-1-1 0 0 0,1 1-1 0 0,0-1 1 0 0,0 0 0 0 0,0 1-1 0 0,0-1 1 0 0,1 0-1 0 0,0 0 1 0 0,-1 0 0 0 0,1 0-1 0 0,0 0 1 0 0,0 0 0 0 0,1-1-1 0 0,-1 1 1 0 0,1-1 0 0 0,-1 1-1 0 0,1-1 1 0 0,0 0 0 0 0,0 0-1 0 0,0 0 1 0 0,0 0 0 0 0,0-1-1 0 0,0 1 1 0 0,0-1-1 0 0,5 2 1 0 0,-2-1-411 0 0,1-1-1 0 0,-1 1 0 0 0,1-1 1 0 0,-1-1-1 0 0,1 1 0 0 0,12-2 1 0 0,-16 1-220 0 0,1 0 0 0 0,-1-1 1 0 0,0 0-1 0 0,0 1 0 0 0,0-1 1 0 0,0-1-1 0 0,0 1 0 0 0,0 0 0 0 0,0-1 1 0 0,0 1-1 0 0,0-1 0 0 0,0 0 1 0 0,-1 0-1 0 0,5-4 0 0 0,6-3-3863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3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12227 0 0,'0'0'141'0'0,"0"-1"1"0"0,0 1 0 0 0,1 0-1 0 0,-1-1 1 0 0,0 1 0 0 0,0 0 0 0 0,0 0-1 0 0,0-1 1 0 0,0 1 0 0 0,0 0-1 0 0,1-1 1 0 0,-1 1 0 0 0,0 0 0 0 0,0 0-1 0 0,0-1 1 0 0,1 1 0 0 0,-1 0-1 0 0,0 0 1 0 0,0 0 0 0 0,0-1 0 0 0,1 1-1 0 0,-1 0 1 0 0,0 0 0 0 0,1 0-1 0 0,-1 0 1 0 0,0-1 0 0 0,0 1 0 0 0,1 0-1 0 0,-1 0 1 0 0,14-1 588 0 0,12 5-1350 0 0,21 16 385 0 0,-45-19-91 0 0,1 1 0 0 0,-1-1 0 0 0,1 1 0 0 0,-1-1 1 0 0,0 1-1 0 0,1 0 0 0 0,-1 0 0 0 0,0 0 0 0 0,0 0 1 0 0,-1 0-1 0 0,1 1 0 0 0,0-1 0 0 0,-1 1 0 0 0,1-1 1 0 0,1 4-1 0 0,-3-5 131 0 0,-1 0 1 0 0,1 0-1 0 0,0 0 1 0 0,-1 0-1 0 0,1 0 1 0 0,0 0-1 0 0,-1 0 1 0 0,1-1-1 0 0,-1 1 1 0 0,1 0-1 0 0,-1 0 1 0 0,0 0-1 0 0,1-1 1 0 0,-1 1-1 0 0,0 0 1 0 0,1-1-1 0 0,-1 1 1 0 0,0-1-1 0 0,0 1 1 0 0,1-1-1 0 0,-1 1 1 0 0,0-1-1 0 0,0 0 1 0 0,0 1-1 0 0,0-1 1 0 0,0 0-1 0 0,0 1 1 0 0,0-1-1 0 0,0 0 1 0 0,-1 0-1 0 0,-2 1-445 0 0,-6 4-2166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3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31 104 5897 0 0,'-1'0'278'0'0,"-1"1"-1"0"0,1-1 1 0 0,-1 0-1 0 0,1 1 1 0 0,-1-1-1 0 0,1 1 0 0 0,-1-1 1 0 0,1 1-1 0 0,0 0 1 0 0,0 0-1 0 0,-1-1 1 0 0,1 1-1 0 0,0 0 1 0 0,0 0-1 0 0,0 0 1 0 0,0 1-1 0 0,0-1 1 0 0,0 0-1 0 0,0 0 0 0 0,0 0 1 0 0,0 1-1 0 0,0-1 1 0 0,1 0-1 0 0,-1 1 1 0 0,1-1-1 0 0,-1 1 1 0 0,1-1-1 0 0,-1 2 1 0 0,2-1-248 0 0,-1 0 0 0 0,1-1 1 0 0,0 1-1 0 0,0-1 0 0 0,0 1 1 0 0,0-1-1 0 0,0 0 0 0 0,0 1 1 0 0,0-1-1 0 0,1 0 0 0 0,-1 1 1 0 0,0-1-1 0 0,1 0 0 0 0,-1 0 1 0 0,1 0-1 0 0,-1 0 0 0 0,1-1 0 0 0,-1 1 1 0 0,1 0-1 0 0,0-1 0 0 0,-1 1 1 0 0,1-1-1 0 0,0 1 0 0 0,2-1 1 0 0,0 1 57 0 0,-1 0 0 0 0,1-1 0 0 0,-1 0 0 0 0,0 0 0 0 0,1 0-1 0 0,-1 0 1 0 0,1 0 0 0 0,-1-1 0 0 0,1 1 0 0 0,-1-1 0 0 0,0 0 0 0 0,0 0 0 0 0,1 0 0 0 0,-1-1 0 0 0,0 1 0 0 0,0-1 0 0 0,3-1 0 0 0,-12 5 1823 0 0,4-1-1799 0 0,0-1 1 0 0,1 1-1 0 0,-1-1 1 0 0,0 1-1 0 0,0 0 1 0 0,1 0 0 0 0,-1 0-1 0 0,1 0 1 0 0,-1 0-1 0 0,1 0 1 0 0,-1 1-1 0 0,-2 2 1 0 0,2 0-87 0 0,1 0 0 0 0,-1 0 0 0 0,1 0 0 0 0,-1 1 0 0 0,1-1-1 0 0,1 1 1 0 0,-1-1 0 0 0,1 1 0 0 0,-1-1 0 0 0,1 1 0 0 0,1-1 0 0 0,-1 1 0 0 0,1-1 0 0 0,-1 1 0 0 0,3 6 0 0 0,-2-5-82 0 0,1-1 0 0 0,-1 0 0 0 0,1 0 0 0 0,0 0 0 0 0,0 0 0 0 0,1 0 0 0 0,-1-1 0 0 0,1 1 0 0 0,0-1 0 0 0,0 1 1 0 0,1-1-1 0 0,0 0 0 0 0,3 3 0 0 0,-6-6 61 0 0,0-1-1 0 0,-1 1 1 0 0,1-1 0 0 0,-1 0 0 0 0,1 1 0 0 0,0-1 0 0 0,-1 0-1 0 0,1 1 1 0 0,0-1 0 0 0,0 0 0 0 0,-1 0 0 0 0,1 0 0 0 0,0 0 0 0 0,-1 0-1 0 0,1 0 1 0 0,0 0 0 0 0,0 0 0 0 0,-1 0 0 0 0,1 0 0 0 0,0 0-1 0 0,0 0 1 0 0,-1 0 0 0 0,1 0 0 0 0,0-1 0 0 0,-1 1 0 0 0,1 0-1 0 0,0-1 1 0 0,0 1 0 0 0,1-2 30 0 0,-1 1 0 0 0,1-1 0 0 0,-1 0 0 0 0,1 1 1 0 0,-1-1-1 0 0,1 0 0 0 0,-1 0 0 0 0,0 1 0 0 0,1-5 0 0 0,2-2 108 0 0,-1 0-1 0 0,0 0 1 0 0,2-16-1 0 0,-3 13-176 0 0,-1 1-1 0 0,0-1 1 0 0,-1 0-1 0 0,-1 1 1 0 0,-2-18 0 0 0,-17-48-5215 0 0,12 49 2356 0 0,8 24 2836 0 0,-1 1 0 0 0,1 0 0 0 0,0 0 0 0 0,0-1 0 0 0,0 1-1 0 0,0 0 1 0 0,0-1 0 0 0,1 1 0 0 0,-1 0 0 0 0,0 0 0 0 0,1-1 0 0 0,0 1 0 0 0,0 0 0 0 0,0 0 0 0 0,0 0 0 0 0,0 0 0 0 0,0 0 0 0 0,0 0-1 0 0,0 0 1 0 0,1 0 0 0 0,-1 1 0 0 0,3-3 0 0 0,-3 3 225 0 0,0 0-1 0 0,0 0 1 0 0,0 0-1 0 0,0 1 1 0 0,0-1-1 0 0,0 0 1 0 0,1 0-1 0 0,-1 1 1 0 0,0-1-1 0 0,0 1 1 0 0,1-1-1 0 0,-1 1 1 0 0,0 0-1 0 0,1 0 1 0 0,-1-1 0 0 0,0 1-1 0 0,1 0 1 0 0,-1 0-1 0 0,0 0 1 0 0,1 0-1 0 0,-1 0 1 0 0,0 1-1 0 0,1-1 1 0 0,-1 0-1 0 0,0 1 1 0 0,1-1-1 0 0,-1 1 1 0 0,0-1-1 0 0,0 1 1 0 0,0-1-1 0 0,1 1 1 0 0,-1 0-1 0 0,0 0 1 0 0,0 0-1 0 0,0-1 1 0 0,0 1-1 0 0,1 2 1 0 0,1 2-40 0 0,-1-1 0 0 0,0 0 0 0 0,0 1 0 0 0,0-1 0 0 0,0 1 1 0 0,-1 0-1 0 0,0-1 0 0 0,0 1 0 0 0,0 0 0 0 0,-1 0 0 0 0,1 0 0 0 0,-1 0 0 0 0,-1 0 0 0 0,1-1 1 0 0,-2 10-1 0 0,1-6-99 0 0,1-1 1 0 0,-1 0-1 0 0,2 1 1 0 0,-1-1 0 0 0,3 14-1 0 0,-2-19-32 0 0,0 0 0 0 0,0-1 0 0 0,0 1 1 0 0,0-1-1 0 0,0 1 0 0 0,0-1 0 0 0,1 0 0 0 0,-1 1 0 0 0,0-1 0 0 0,1 0 0 0 0,-1 0 0 0 0,1 0 1 0 0,-1 0-1 0 0,1 0 0 0 0,0 0 0 0 0,-1 0 0 0 0,1-1 0 0 0,0 1 0 0 0,-1-1 0 0 0,1 1 0 0 0,0-1 1 0 0,0 0-1 0 0,0 1 0 0 0,0-1 0 0 0,1 0 0 0 0,54-2-249 0 0,-44 1-204 0 0,-4 0-246 0 0,13 0-1445 0 0,-9 4-2639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4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10442 0 0,'-5'8'604'0'0,"1"0"0"0"0,1 0 0 0 0,0 1 0 0 0,0-1 0 0 0,0 1 0 0 0,1-1 1 0 0,0 1-1 0 0,1 0 0 0 0,-1 12 0 0 0,2-10-524 0 0,0 0 1 0 0,0 1-1 0 0,1-1 1 0 0,1 0-1 0 0,0 1 1 0 0,0-1-1 0 0,1 0 1 0 0,0 0-1 0 0,1-1 1 0 0,1 1 0 0 0,8 16-1 0 0,-11-25-28 0 0,-1 0 1 0 0,1 1-1 0 0,0-1 0 0 0,0 0 0 0 0,0 0 1 0 0,0 0-1 0 0,0 0 0 0 0,1-1 1 0 0,-1 1-1 0 0,0-1 0 0 0,1 1 1 0 0,0-1-1 0 0,-1 0 0 0 0,1 0 0 0 0,0 0 1 0 0,-1 0-1 0 0,1 0 0 0 0,0-1 1 0 0,0 1-1 0 0,-1-1 0 0 0,1 0 0 0 0,0 0 1 0 0,0 0-1 0 0,0 0 0 0 0,0 0 1 0 0,0 0-1 0 0,-1-1 0 0 0,1 0 0 0 0,0 1 1 0 0,0-1-1 0 0,-1 0 0 0 0,1 0 1 0 0,0-1-1 0 0,-1 1 0 0 0,4-3 0 0 0,0 1-91 0 0,-1 0 0 0 0,1-1-1 0 0,-1 0 1 0 0,0 0-1 0 0,0 0 1 0 0,0-1-1 0 0,-1 1 1 0 0,0-1 0 0 0,0 0-1 0 0,0-1 1 0 0,0 1-1 0 0,-1-1 1 0 0,0 1-1 0 0,4-12 1 0 0,-5 12-77 0 0,0 0 0 0 0,-1-1-1 0 0,0 1 1 0 0,-1-1 0 0 0,1 1 0 0 0,-1-1-1 0 0,0 0 1 0 0,0 1 0 0 0,-1-1 0 0 0,1 1-1 0 0,-1-1 1 0 0,-3-8 0 0 0,3 12-2 0 0,0 0 0 0 0,0 0 0 0 0,-1 0-1 0 0,1 0 1 0 0,-1 0 0 0 0,1 0 0 0 0,-1 0 0 0 0,1 0 0 0 0,-1 1 0 0 0,0-1 0 0 0,0 1 0 0 0,0-1 0 0 0,0 1-1 0 0,0 0 1 0 0,0 0 0 0 0,0 0 0 0 0,-1 0 0 0 0,1 0 0 0 0,0 0 0 0 0,0 1 0 0 0,-1-1 0 0 0,1 1-1 0 0,-1-1 1 0 0,1 1 0 0 0,0 0 0 0 0,-1 0 0 0 0,1 0 0 0 0,0 0 0 0 0,-1 1 0 0 0,1-1 0 0 0,-3 1 0 0 0,-1 1 340 0 0,0-1 1 0 0,0 1 0 0 0,0 0 0 0 0,1 0 0 0 0,-1 0 0 0 0,1 1 0 0 0,0 0 0 0 0,0 0 0 0 0,0 1 0 0 0,0-1 0 0 0,0 1 0 0 0,1 0 0 0 0,-5 5 0 0 0,7-7-105 0 0,1-1 0 0 0,0 1 0 0 0,0-1 0 0 0,0 1 0 0 0,0 0 0 0 0,0-1 0 0 0,0 1 0 0 0,1 0 0 0 0,-1 0 0 0 0,1 0 0 0 0,-1-1 0 0 0,1 1 0 0 0,-1 0 0 0 0,1 0 0 0 0,0 0-1 0 0,0 0 1 0 0,0 0 0 0 0,0 2 0 0 0,1-2-94 0 0,0 0-1 0 0,0 0 1 0 0,0 0-1 0 0,0 0 1 0 0,0 0-1 0 0,0 0 1 0 0,0 0-1 0 0,1 0 1 0 0,-1-1-1 0 0,1 1 1 0 0,0 0-1 0 0,-1-1 1 0 0,1 1-1 0 0,0-1 1 0 0,0 0-1 0 0,0 1 1 0 0,0-1-1 0 0,4 2 1 0 0,-1-1-59 0 0,0 0 0 0 0,0 0 1 0 0,0-1-1 0 0,0 1 0 0 0,0-1 0 0 0,1 0 1 0 0,-1 0-1 0 0,1-1 0 0 0,-1 1 0 0 0,0-1 1 0 0,1-1-1 0 0,9-1 0 0 0,-5 0-1076 0 0,0 0 1 0 0,0-1-1 0 0,0 0 0 0 0,-1-1 0 0 0,19-10 1 0 0,-28 14 928 0 0,1-1 1 0 0,-1 1 0 0 0,1 0 0 0 0,-1-1 0 0 0,1 1 0 0 0,-1-1 0 0 0,1 1 0 0 0,-1-1-1 0 0,1 1 1 0 0,-1-1 0 0 0,1 1 0 0 0,-1-1 0 0 0,0 1 0 0 0,1-1 0 0 0,-1 1-1 0 0,0-1 1 0 0,1 0 0 0 0,-1 1 0 0 0,0-1 0 0 0,0-1 0 0 0,2-4-1611 0 0,6-2-2555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5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55 14723 0 0,'-3'1'335'0'0,"-1"-1"-1"0"0,0 1 1 0 0,1 1-1 0 0,-1-1 1 0 0,1 1-1 0 0,-1-1 1 0 0,1 1-1 0 0,0 0 1 0 0,0 0-1 0 0,-1 1 1 0 0,2-1-1 0 0,-1 0 1 0 0,0 1-1 0 0,0 0 1 0 0,1 0-1 0 0,-1 0 1 0 0,-1 4-1 0 0,1-3-248 0 0,0 1 0 0 0,1 0 0 0 0,0 0 0 0 0,0 0-1 0 0,1 1 1 0 0,0-1 0 0 0,-1 0 0 0 0,2 1 0 0 0,-1-1 0 0 0,1 0 0 0 0,0 8 0 0 0,0-6-127 0 0,0-1 1 0 0,1 0 0 0 0,0 0 0 0 0,0 0 0 0 0,0 0 0 0 0,1 0-1 0 0,0 0 1 0 0,0 0 0 0 0,1 0 0 0 0,-1 0 0 0 0,1-1 0 0 0,1 0 0 0 0,-1 1-1 0 0,1-1 1 0 0,0 0 0 0 0,0-1 0 0 0,0 1 0 0 0,0-1 0 0 0,1 0-1 0 0,0 0 1 0 0,10 6 0 0 0,-14-9 0 0 0,1 0 0 0 0,0 0 1 0 0,0 0-1 0 0,-1 0 0 0 0,1-1 0 0 0,0 1 0 0 0,0-1 0 0 0,0 1 1 0 0,0-1-1 0 0,0 0 0 0 0,0 0 0 0 0,0 0 0 0 0,-1 0 0 0 0,1 0 1 0 0,0 0-1 0 0,0-1 0 0 0,0 1 0 0 0,0 0 0 0 0,0-1 0 0 0,0 0 0 0 0,-1 1 1 0 0,4-2-1 0 0,-3 0 24 0 0,0 0 0 0 0,0 0-1 0 0,0 0 1 0 0,0 0 0 0 0,0 0 0 0 0,-1-1 0 0 0,1 1 0 0 0,-1 0-1 0 0,1-1 1 0 0,-1 1 0 0 0,0-1 0 0 0,0 0 0 0 0,1-4 0 0 0,0-1-5 0 0,0 0-1 0 0,-1 0 1 0 0,0-1 0 0 0,0 1 0 0 0,-1 0 0 0 0,0 0 0 0 0,0-1 0 0 0,-1 1 0 0 0,-3-14 0 0 0,-1 11-101 0 0,1 1 0 0 0,-1 0 0 0 0,-1 0 1 0 0,-9-14-1 0 0,-12-21 490 0 0,27 45-356 0 0,0 0 0 0 0,0-1-1 0 0,0 1 1 0 0,0 0-1 0 0,0 0 1 0 0,-1 0 0 0 0,1 0-1 0 0,0-1 1 0 0,0 1-1 0 0,0 0 1 0 0,0 0 0 0 0,0 0-1 0 0,0-1 1 0 0,0 1-1 0 0,0 0 1 0 0,0 0 0 0 0,0 0-1 0 0,0-1 1 0 0,0 1-1 0 0,0 0 1 0 0,0 0 0 0 0,0 0-1 0 0,0-1 1 0 0,0 1-1 0 0,0 0 1 0 0,0 0 0 0 0,0 0-1 0 0,0-1 1 0 0,0 1-1 0 0,1 0 1 0 0,-1 0 0 0 0,0 0-1 0 0,0-1 1 0 0,0 1-1 0 0,0 0 1 0 0,0 0-1 0 0,1 0 1 0 0,-1 0 0 0 0,0 0-1 0 0,0-1 1 0 0,0 1-1 0 0,0 0 1 0 0,1 0 0 0 0,-1 0-1 0 0,0 0 1 0 0,0 0-1 0 0,0 0 1 0 0,1 0 0 0 0,14 1 183 0 0,14 10-98 0 0,-13-3-1060 0 0,0 0 0 0 0,19 14 0 0 0,-36-22 663 0 0,-1 0 0 0 0,1 0 0 0 0,0 0 0 0 0,0 0 0 0 0,-1 0 0 0 0,1 0 0 0 0,0 0 0 0 0,0 0 0 0 0,-1 0 0 0 0,1 1 0 0 0,0-1 0 0 0,0 0 0 0 0,-1 1 0 0 0,-1 0 0 0 0,-32 16 809 0 0,32-16-383 0 0,1 1 1 0 0,0-1-1 0 0,0 0 1 0 0,0 1-1 0 0,0-1 1 0 0,0 1 0 0 0,1 0-1 0 0,-1-1 1 0 0,0 1-1 0 0,1 0 1 0 0,-1 0 0 0 0,1 0-1 0 0,0 0 1 0 0,0 1-1 0 0,0-1 1 0 0,0 0 0 0 0,0 0-1 0 0,0 1 1 0 0,0-1-1 0 0,0 4 1 0 0,2-4-58 0 0,-1 0 0 0 0,1 0 0 0 0,-1-1 1 0 0,1 1-1 0 0,0 0 0 0 0,-1 0 0 0 0,1 0 0 0 0,0-1 0 0 0,0 1 1 0 0,1 0-1 0 0,-1-1 0 0 0,0 1 0 0 0,0-1 0 0 0,1 0 1 0 0,-1 1-1 0 0,1-1 0 0 0,-1 0 0 0 0,1 0 0 0 0,0 0 0 0 0,-1 0 1 0 0,1 0-1 0 0,0 0 0 0 0,0 0 0 0 0,0-1 0 0 0,3 2 0 0 0,-2-1-5 0 0,1 0-1 0 0,-1 0 0 0 0,1 0 1 0 0,-1 0-1 0 0,1-1 1 0 0,-1 1-1 0 0,6-1 0 0 0,-8 0-316 0 0,1 0-1 0 0,0 0 0 0 0,0 0 1 0 0,-1-1-1 0 0,1 1 1 0 0,0-1-1 0 0,-1 1 0 0 0,1-1 1 0 0,0 0-1 0 0,-1 0 1 0 0,1 1-1 0 0,1-3 0 0 0,0 1-447 0 0,0-2 0 0 0,0 1 0 0 0,-1 0-1 0 0,1 0 1 0 0,-1-1 0 0 0,0 1 0 0 0,0-1-1 0 0,0 0 1 0 0,-1 0 0 0 0,1 0-1 0 0,-1 0 1 0 0,1-4 0 0 0,9-28-28 0 0,-5 12 3402 0 0,1 1 0 0 0,17-31 2343 0 0,-22 65-3625 0 0,-1 11-118 0 0,-21 107-1363 0 0,12-86-2996 0 0,-3-2-3447 0 0,9-29 4220 0 0,4 1-1413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5113 0 0,'-1'0'262'0'0,"1"0"0"0"0,-1 0 0 0 0,0 0-1 0 0,0 0 1 0 0,1 0 0 0 0,-1 0 0 0 0,0 1 0 0 0,0-1 0 0 0,1 0-1 0 0,-1 0 1 0 0,0 1 0 0 0,1-1 0 0 0,-1 0 0 0 0,1 1 0 0 0,-1-1-1 0 0,0 1 1 0 0,1-1 0 0 0,-1 1 0 0 0,1-1 0 0 0,-1 1 0 0 0,1-1-1 0 0,-1 1 1 0 0,1-1 0 0 0,-1 1 0 0 0,1 0 0 0 0,0-1 0 0 0,-1 2-1 0 0,-1 24 3614 0 0,3-18-3402 0 0,0 0 0 0 0,1-1-1 0 0,0 1 1 0 0,5 12 0 0 0,-5-16-471 0 0,1 0 0 0 0,-1 0 1 0 0,0 0-1 0 0,1 0 0 0 0,0 0 1 0 0,0-1-1 0 0,0 1 0 0 0,0-1 1 0 0,1 0-1 0 0,-1 0 1 0 0,1 0-1 0 0,0 0 0 0 0,0-1 1 0 0,0 1-1 0 0,7 2 0 0 0,-8-4-200 0 0,-1-1-1 0 0,1 1 1 0 0,-1-1-1 0 0,1 1 0 0 0,-1-1 1 0 0,1 0-1 0 0,0 0 1 0 0,-1 0-1 0 0,1 0 1 0 0,-1 0-1 0 0,1-1 0 0 0,3 0 1 0 0,-3 0-313 0 0,0 0 0 0 0,0-1 0 0 0,0 1 0 0 0,0-1 0 0 0,0 1 0 0 0,0-1-1 0 0,-1 0 1 0 0,1 0 0 0 0,-1-1 0 0 0,1 1 0 0 0,2-4 0 0 0,5-7-2293 0 0,0-2-1693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97 11530 0 0,'0'3'252'0'0,"0"1"0"0"0,1-1 0 0 0,-1 1 0 0 0,1-1 0 0 0,0 0 0 0 0,0 0 0 0 0,0 1 0 0 0,1-1 0 0 0,-1 0 0 0 0,1 0 0 0 0,0 0 0 0 0,-1 0 0 0 0,1-1 0 0 0,0 1-1 0 0,1 0 1 0 0,-1-1 0 0 0,0 0 0 0 0,1 1 0 0 0,0-1 0 0 0,-1 0 0 0 0,1 0 0 0 0,0 0 0 0 0,0-1 0 0 0,0 1 0 0 0,0-1 0 0 0,0 0 0 0 0,1 1 0 0 0,-1-1 0 0 0,0-1-1 0 0,0 1 1 0 0,1 0 0 0 0,4-1 0 0 0,-5 1-193 0 0,0-1 1 0 0,0 0-1 0 0,-1 0 0 0 0,1 0 0 0 0,0 0 0 0 0,0 0 0 0 0,0-1 0 0 0,-1 1 0 0 0,1-1 0 0 0,0 0 1 0 0,0 0-1 0 0,-1 0 0 0 0,1 0 0 0 0,-1 0 0 0 0,1-1 0 0 0,-1 1 0 0 0,1-1 0 0 0,-1 1 0 0 0,0-1 1 0 0,0 0-1 0 0,0 0 0 0 0,0 0 0 0 0,0 0 0 0 0,0 0 0 0 0,-1-1 0 0 0,1 1 0 0 0,-1-1 0 0 0,1 1 1 0 0,-1-1-1 0 0,0 1 0 0 0,0-1 0 0 0,0 0 0 0 0,0 1 0 0 0,-1-1 0 0 0,1 0 0 0 0,-1 0 0 0 0,1 1 1 0 0,-1-1-1 0 0,0-4 0 0 0,0 3 2 0 0,0-1 0 0 0,0 0 1 0 0,-1 1-1 0 0,1-1 1 0 0,-1 0-1 0 0,0 1 0 0 0,-1-1 1 0 0,1 1-1 0 0,-1-1 0 0 0,1 1 1 0 0,-1 0-1 0 0,-1 0 1 0 0,1 0-1 0 0,0 0 0 0 0,-1 0 1 0 0,0 0-1 0 0,0 1 0 0 0,-7-7 1 0 0,7 7-22 0 0,-1 1 1 0 0,1 1-1 0 0,-1-1 1 0 0,1 0-1 0 0,-1 1 1 0 0,0-1-1 0 0,0 1 0 0 0,1 0 1 0 0,-1 1-1 0 0,0-1 1 0 0,0 1-1 0 0,0-1 1 0 0,0 1-1 0 0,0 0 1 0 0,0 1-1 0 0,0-1 0 0 0,0 1 1 0 0,0 0-1 0 0,0-1 1 0 0,0 2-1 0 0,0-1 1 0 0,-5 3-1 0 0,6-3-35 0 0,0 0-1 0 0,0 1 1 0 0,0 0-1 0 0,0-1 1 0 0,1 1-1 0 0,-1 0 1 0 0,0 0-1 0 0,1 0 1 0 0,0 1 0 0 0,-1-1-1 0 0,1 1 1 0 0,0-1-1 0 0,0 1 1 0 0,0 0-1 0 0,1 0 1 0 0,-1 0-1 0 0,1 0 1 0 0,-1 0-1 0 0,1 0 1 0 0,-2 6-1 0 0,3-7-143 0 0,0 0-1 0 0,0 0 0 0 0,0 0 1 0 0,0 0-1 0 0,0 0 1 0 0,1 0-1 0 0,-1 0 0 0 0,1 0 1 0 0,-1 0-1 0 0,1 0 0 0 0,0 0 1 0 0,0 0-1 0 0,0 0 1 0 0,0 0-1 0 0,0 0 0 0 0,0-1 1 0 0,0 1-1 0 0,0 0 1 0 0,1-1-1 0 0,-1 1 0 0 0,1-1 1 0 0,-1 0-1 0 0,1 1 0 0 0,-1-1 1 0 0,1 0-1 0 0,0 0 1 0 0,0 0-1 0 0,0 0 0 0 0,0 0 1 0 0,0-1-1 0 0,-1 1 0 0 0,1 0 1 0 0,0-1-1 0 0,4 1 1 0 0,-3 0-587 0 0,0-1 1 0 0,1 1 0 0 0,-1-1 0 0 0,0 0 0 0 0,0 1 0 0 0,1-2 0 0 0,-1 1 0 0 0,0 0 0 0 0,0-1 0 0 0,0 1 0 0 0,1-1 0 0 0,4-2-1 0 0,9-4-5304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0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14 184 18868 0 0,'-13'-7'4957'0'0,"12"2"-1984"0"0,23-1-1164 0 0,36 5-2059 0 0,-15 5 277 0 0,-31-3-599 0 0,0 1 0 0 0,1-2-1 0 0,-1 0 1 0 0,23-2 0 0 0,-34 2 304 0 0,0 0-1 0 0,-1 0 1 0 0,1 0 0 0 0,0 0 0 0 0,-1-1-1 0 0,1 1 1 0 0,0 0 0 0 0,-1 0 0 0 0,1-1 0 0 0,-1 1-1 0 0,1 0 1 0 0,0-1 0 0 0,-1 1 0 0 0,1 0-1 0 0,-1-1 1 0 0,1 1 0 0 0,-1-1 0 0 0,1 1-1 0 0,-1-1 1 0 0,1 1 0 0 0,-1-1 0 0 0,0 1 0 0 0,1-1-1 0 0,-1 0 1 0 0,0 1 0 0 0,1-1 0 0 0,-1 1-1 0 0,0-1 1 0 0,0 0 0 0 0,1 1 0 0 0,-1-1-1 0 0,0 0 1 0 0,0 1 0 0 0,0-1 0 0 0,0 0 0 0 0,0 1-1 0 0,0-1 1 0 0,0 0 0 0 0,0 0 0 0 0,0 1-1 0 0,-1-1 1 0 0,1 0 0 0 0,0 1 0 0 0,0-1 0 0 0,-1 1-1 0 0,1-1 1 0 0,0 0 0 0 0,0 1 0 0 0,-1-1-1 0 0,1 1 1 0 0,-1-1 0 0 0,1 1 0 0 0,-1-1-1 0 0,1 1 1 0 0,-1-1 0 0 0,0-1 86 0 0,-3-7-6009 0 0</inkml:trace>
  <inkml:trace contextRef="#ctx0" brushRef="#br0" timeOffset="1">87 0 13867 0 0,'-6'4'10070'0'0,"6"-4"-9880"0"0,-1 17 2718 0 0,5 19-2233 0 0,-4-35-524 0 0,1 3-57 0 0,8 57 109 0 0,2-1 0 0 0,26 78-1 0 0,-23-112-2693 0 0,-3-16-1718 0 0,-10-10 3778 0 0,-1 0 0 0 0,1 0 0 0 0,0 1 1 0 0,-1-1-1 0 0,1 0 0 0 0,-1 0 0 0 0,1 0 0 0 0,0 0 0 0 0,-1 0 0 0 0,1 0 0 0 0,0 0 0 0 0,-1 0 0 0 0,1 0 0 0 0,-1-1 0 0 0,1 1 0 0 0,0 0 0 0 0,-1 0 0 0 0,1 0 0 0 0,-1-1 0 0 0,2 1 0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5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15 8386 0 0,'-13'-6'3269'0'0,"0"0"1093"0"0,27 4-2587 0 0,-7 2-1734 0 0,0 0 1 0 0,-1 1 0 0 0,0 0-1 0 0,1 0 1 0 0,-1 0 0 0 0,1 1-1 0 0,-1 0 1 0 0,0 1-1 0 0,0-1 1 0 0,0 1 0 0 0,-1 0-1 0 0,1 0 1 0 0,-1 1-1 0 0,1 0 1 0 0,-1 0 0 0 0,0 0-1 0 0,0 1 1 0 0,-1-1 0 0 0,0 1-1 0 0,1 0 1 0 0,-2 1-1 0 0,1-1 1 0 0,4 8 0 0 0,-5-6-391 0 0,-1 0 0 0 0,0-1 0 0 0,0 1 0 0 0,0 0 0 0 0,-1 0 0 0 0,0 1 0 0 0,0-1 0 0 0,-1 0 0 0 0,0 0 0 0 0,0 0 0 0 0,0 0 0 0 0,-1 1 1 0 0,-3 11-1 0 0,-6 1-5567 0 0,4-11 847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6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7610 0 0,'0'-1'162'0'0,"1"1"0"0"0,-1-1 1 0 0,0 1-1 0 0,1-1 1 0 0,-1 1-1 0 0,0-1 0 0 0,1 1 1 0 0,-1-1-1 0 0,1 1 0 0 0,-1-1 1 0 0,1 1-1 0 0,-1 0 1 0 0,1-1-1 0 0,-1 1 0 0 0,1 0 1 0 0,-1 0-1 0 0,1-1 0 0 0,-1 1 1 0 0,1 0-1 0 0,-1 0 1 0 0,1 0-1 0 0,0 0 0 0 0,-1 0 1 0 0,1-1-1 0 0,-1 1 0 0 0,1 0 1 0 0,0 0-1 0 0,-1 1 1 0 0,1-1-1 0 0,0 0 0 0 0,0 1-20 0 0,0-1-1 0 0,0 1 0 0 0,0 0 1 0 0,0-1-1 0 0,0 1 0 0 0,-1 0 0 0 0,1 0 1 0 0,0 0-1 0 0,0 0 0 0 0,-1 0 1 0 0,1 0-1 0 0,-1 0 0 0 0,2 2 1 0 0,0 2-5 0 0,0 0 0 0 0,-1 0 1 0 0,1 0-1 0 0,-1 1 1 0 0,1 8-1 0 0,-8 25-649 0 0,6-37 436 0 0,-1 0 1 0 0,0 0-1 0 0,1 0 1 0 0,-1 0-1 0 0,0-1 1 0 0,0 1-1 0 0,0 0 1 0 0,0 0-1 0 0,0-1 1 0 0,0 1-1 0 0,0-1 1 0 0,-1 1-1 0 0,1-1 1 0 0,-1 1-1 0 0,1-1 1 0 0,-1 0-1 0 0,-2 2 1 0 0,13-6 456 0 0,0 1 0 0 0,1 1 0 0 0,-1-1 0 0 0,12 1 0 0 0,22-1-7695 0 0,-29 4 2405 0 0</inkml:trace>
  <inkml:trace contextRef="#ctx0" brushRef="#br0" timeOffset="1">185 13 7250 0 0,'-1'2'3450'0'0,"-2"14"1627"0"0,-4 23-3863 0 0,6-32-1311 0 0,0 0 0 0 0,0 0 0 0 0,1 0 0 0 0,0 0 0 0 0,0 0 0 0 0,1 0 0 0 0,1 8 0 0 0,-2-14 107 0 0,1 1 0 0 0,-1-1 0 0 0,1 0 0 0 0,0 0 0 0 0,-1 0 0 0 0,1 0 0 0 0,0 0-1 0 0,-1 0 1 0 0,1 0 0 0 0,0 0 0 0 0,0 0 0 0 0,0 0 0 0 0,0 0 0 0 0,0 0-1 0 0,0-1 1 0 0,0 1 0 0 0,0 0 0 0 0,0-1 0 0 0,0 1 0 0 0,1-1 0 0 0,-1 1 0 0 0,2 0-1 0 0,28-1-2920 0 0,-28-1 1925 0 0,-1 1 1 0 0,1 0-1 0 0,0-1 1 0 0,-1 1-1 0 0,1 0 1 0 0,0 1-1 0 0,-1-1 1 0 0,1 0-1 0 0,0 1 0 0 0,4 1 1 0 0,-5-1-1161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6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8898 0 0,'-4'3'902'0'0,"1"1"-1"0"0,-1-1 1 0 0,1 1-1 0 0,-1 0 1 0 0,1 0 0 0 0,0 0-1 0 0,-3 6 1 0 0,4-5-548 0 0,0-1 1 0 0,0 1-1 0 0,0 0 1 0 0,0 0-1 0 0,1 0 0 0 0,0 0 1 0 0,-1 7-1 0 0,2-9-347 0 0,-1 0 0 0 0,1-1 0 0 0,0 1 0 0 0,0 0-1 0 0,1 0 1 0 0,-1-1 0 0 0,1 1 0 0 0,-1 0 0 0 0,1-1 0 0 0,0 1 0 0 0,0 0-1 0 0,0-1 1 0 0,0 1 0 0 0,0-1 0 0 0,1 1 0 0 0,-1-1 0 0 0,1 0-1 0 0,-1 0 1 0 0,1 0 0 0 0,0 0 0 0 0,0 0 0 0 0,0 0 0 0 0,0 0-1 0 0,0 0 1 0 0,1-1 0 0 0,-1 1 0 0 0,0-1 0 0 0,1 0 0 0 0,-1 1 0 0 0,1-1-1 0 0,-1 0 1 0 0,5 0 0 0 0,-4 0-236 0 0,1 0 0 0 0,-1-1 0 0 0,0 1 0 0 0,1-1 0 0 0,-1 0 0 0 0,0 0-1 0 0,1-1 1 0 0,-1 1 0 0 0,0 0 0 0 0,1-1 0 0 0,-1 0 0 0 0,0 0 0 0 0,0 0 0 0 0,3-2 0 0 0,0 1-894 0 0,-1-1 1 0 0,-1 0-1 0 0,1 0 1 0 0,0 0-1 0 0,-1-1 1 0 0,1 0 0 0 0,4-6-1 0 0,3-3-3248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17108 0 0,'-6'10'7666'0'0,"-6"22"-8248"0"0,10-28 1213 0 0,-34 76 338 0 0,-6 13 346 0 0,38-82-1478 0 0,0 1-1 0 0,1-1 1 0 0,0 1-1 0 0,1 0 1 0 0,1 0-1 0 0,-1 13 1 0 0,2-23 106 0 0,0-1 0 0 0,0 1 0 0 0,0-1-1 0 0,0 1 1 0 0,0-1 0 0 0,1 1 0 0 0,-1-1 0 0 0,0 1 0 0 0,1-1 0 0 0,-1 0 0 0 0,1 1-1 0 0,0-1 1 0 0,1 3 0 0 0,-2-4-31 0 0,1 1 0 0 0,-1-1 0 0 0,1 1-1 0 0,-1-1 1 0 0,1 0 0 0 0,-1 1 0 0 0,1-1 0 0 0,-1 0-1 0 0,1 0 1 0 0,0 1 0 0 0,-1-1 0 0 0,1 0 0 0 0,-1 0 0 0 0,1 0-1 0 0,0 1 1 0 0,-1-1 0 0 0,1 0 0 0 0,0 0 0 0 0,-1 0-1 0 0,1 0 1 0 0,-1 0 0 0 0,2-1 0 0 0,0 1-176 0 0,1-1 1 0 0,-1 0-1 0 0,0 0 0 0 0,0 0 0 0 0,0 0 1 0 0,0 0-1 0 0,0-1 0 0 0,0 1 1 0 0,0-1-1 0 0,0 1 0 0 0,-1-1 1 0 0,1 0-1 0 0,-1 1 0 0 0,1-1 1 0 0,1-3-1 0 0,17-32-1311 0 0,-17 30 1586 0 0,0-1-1 0 0,1 1 1 0 0,0-1-1 0 0,1 1 0 0 0,-1 1 1 0 0,1-1-1 0 0,1 0 1 0 0,-1 1-1 0 0,1 0 1 0 0,0 1-1 0 0,9-8 0 0 0,-13 13 57 0 0,0 0-1 0 0,0-1 0 0 0,0 1 0 0 0,-1 0 1 0 0,1 0-1 0 0,0 0 0 0 0,0 0 0 0 0,0 0 1 0 0,0 0-1 0 0,0 1 0 0 0,-1-1 0 0 0,1 1 1 0 0,0-1-1 0 0,0 1 0 0 0,-1-1 0 0 0,1 1 1 0 0,0 0-1 0 0,-1 0 0 0 0,1 0 0 0 0,-1 0 1 0 0,1 0-1 0 0,-1 1 0 0 0,1-1 0 0 0,-1 0 1 0 0,0 1-1 0 0,2 1 0 0 0,34 44 948 0 0,-33-41-1064 0 0,20 36-1010 0 0,-13-21-2383 0 0,1 0-5892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7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6633 0 0,'0'-3'383'0'0,"0"-7"345"0"0,0 0 0 0 0,0 1 0 0 0,1-1 0 0 0,0 0 0 0 0,1 1 0 0 0,0-1 0 0 0,4-10 0 0 0,-6 20-697 0 0,0-1 1 0 0,0 1-1 0 0,0 0 0 0 0,0 0 0 0 0,0 0 0 0 0,0 0 1 0 0,0 0-1 0 0,0 0 0 0 0,0-1 0 0 0,0 1 1 0 0,0 0-1 0 0,0 0 0 0 0,0 0 0 0 0,0 0 0 0 0,0 0 1 0 0,0 0-1 0 0,1-1 0 0 0,-1 1 0 0 0,0 0 0 0 0,0 0 1 0 0,0 0-1 0 0,0 0 0 0 0,0 0 0 0 0,0 0 1 0 0,0 0-1 0 0,0 0 0 0 0,1 0 0 0 0,-1 0 0 0 0,0 0 1 0 0,0-1-1 0 0,0 1 0 0 0,0 0 0 0 0,0 0 1 0 0,0 0-1 0 0,1 0 0 0 0,-1 0 0 0 0,0 0 0 0 0,0 0 1 0 0,0 0-1 0 0,0 0 0 0 0,0 0 0 0 0,0 0 1 0 0,1 0-1 0 0,-1 0 0 0 0,0 0 0 0 0,0 0 0 0 0,0 1 1 0 0,0-1-1 0 0,0 0 0 0 0,0 0 0 0 0,1 0 1 0 0,-1 0-1 0 0,0 0 0 0 0,0 0 0 0 0,0 0 0 0 0,0 0 1 0 0,4 11 851 0 0,1 13 46 0 0,-4-5-479 0 0,0 0 1 0 0,-2 0 0 0 0,-3 24 0 0 0,2-26-439 0 0,1 1 1 0 0,0-1-1 0 0,1 1 1 0 0,3 18-1 0 0,-3-36-15 0 0,0 0 0 0 0,0 1-1 0 0,0-1 1 0 0,0 0 0 0 0,0 0-1 0 0,0 0 1 0 0,0 0-1 0 0,0 0 1 0 0,0 1 0 0 0,0-1-1 0 0,0 0 1 0 0,1 0 0 0 0,-1 0-1 0 0,0 0 1 0 0,0 0 0 0 0,0 1-1 0 0,0-1 1 0 0,0 0 0 0 0,0 0-1 0 0,0 0 1 0 0,1 0 0 0 0,-1 0-1 0 0,0 0 1 0 0,0 0 0 0 0,0 0-1 0 0,0 0 1 0 0,0 0 0 0 0,1 0-1 0 0,-1 1 1 0 0,0-1 0 0 0,0 0-1 0 0,0 0 1 0 0,0 0 0 0 0,1 0-1 0 0,-1 0 1 0 0,0 0 0 0 0,0 0-1 0 0,0 0 1 0 0,0 0 0 0 0,0-1-1 0 0,1 1 1 0 0,-1 0-1 0 0,0 0 1 0 0,0 0 0 0 0,11-6-179 0 0,15-19-157 0 0,-17 17 237 0 0,9-5-440 0 0,-3 2-1614 0 0,-2-2-3617 0 0,-8 7 249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7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7714 0 0,'4'26'9244'0'0,"-3"7"-4723"0"0,-1-7-5000 0 0,-2-1 0 0 0,0 0 0 0 0,-1 0 0 0 0,-14 47 0 0 0,8-55-52 0 0,9-16 534 0 0,0-1-1 0 0,0 0 0 0 0,0 0 0 0 0,0 0 0 0 0,-1 0 0 0 0,1 0 1 0 0,0 0-1 0 0,0 0 0 0 0,0 0 0 0 0,0 0 0 0 0,0 0 1 0 0,-1 0-1 0 0,1 0 0 0 0,0 0 0 0 0,0 0 0 0 0,0 0 1 0 0,0 0-1 0 0,0-1 0 0 0,-1 1 0 0 0,1 0 0 0 0,0 0 0 0 0,0 0 1 0 0,0 0-1 0 0,0 0 0 0 0,0 0 0 0 0,0 0 0 0 0,-1 0 1 0 0,1 0-1 0 0,0-1 0 0 0,0 1 0 0 0,0 0 0 0 0,0 0 1 0 0,0 0-1 0 0,0 0 0 0 0,0 0 0 0 0,0 0 0 0 0,0-1 1 0 0,0 1-1 0 0,0 0 0 0 0,0 0 0 0 0,0 0 0 0 0,0 0 0 0 0,0 0 1 0 0,0-1-1 0 0,0 1 0 0 0,0 0 0 0 0,0 0 0 0 0,0 0 1 0 0,0 0-1 0 0,0-1 0 0 0,0 1 0 0 0,0-2 106 0 0,0-1-1 0 0,0 1 1 0 0,0-1-1 0 0,0 1 1 0 0,1-1 0 0 0,-1 1-1 0 0,1-1 1 0 0,-1 1-1 0 0,1-1 1 0 0,0 1-1 0 0,0 0 1 0 0,2-4 0 0 0,0 2-153 0 0,0-1 0 0 0,1 1 0 0 0,-1 0 0 0 0,1 1 0 0 0,0-1 0 0 0,0 0 0 0 0,0 1 0 0 0,0 0 0 0 0,0 0 0 0 0,1 1 0 0 0,-1-1 0 0 0,6-1 0 0 0,20-8-5103 0 0,-24 9 3167 0 0,-5 3 1657 0 0,-1 0 0 0 0,1-1-1 0 0,-1 1 1 0 0,1 0 0 0 0,-1-1 0 0 0,0 1-1 0 0,1-1 1 0 0,-1 1 0 0 0,0 0 0 0 0,1-1-1 0 0,-1 1 1 0 0,0-1 0 0 0,1 1 0 0 0,-1-1-1 0 0,0 1 1 0 0,0-1 0 0 0,0 0 0 0 0,0 1 0 0 0,1-1-1 0 0,-1 1 1 0 0,0-1 0 0 0,0 1 0 0 0,0-1-1 0 0,0 0 1 0 0,0 0-229 0 0,0-5-2180 0 0</inkml:trace>
  <inkml:trace contextRef="#ctx0" brushRef="#br0" timeOffset="1">156 29 6473 0 0,'7'-22'5902'0'0,"-3"20"-3179"0"0,-1 15-1203 0 0,-8 48-171 0 0,3-50-1351 0 0,1 1 0 0 0,0-1 1 0 0,0 1-1 0 0,3 22 1 0 0,-2-34 35 0 0,1 1 0 0 0,-1-1 1 0 0,0 0-1 0 0,1 1 1 0 0,-1-1-1 0 0,0 0 0 0 0,1 0 1 0 0,-1 1-1 0 0,0-1 1 0 0,1 0-1 0 0,-1 0 1 0 0,1 0-1 0 0,-1 0 0 0 0,0 0 1 0 0,1 1-1 0 0,-1-1 1 0 0,1 0-1 0 0,-1 0 1 0 0,0 0-1 0 0,1 0 0 0 0,-1 0 1 0 0,1 0-1 0 0,-1 0 1 0 0,0 0-1 0 0,1-1 0 0 0,-1 1 1 0 0,1 0-1 0 0,-1 0 1 0 0,0 0-1 0 0,1 0 1 0 0,-1 0-1 0 0,1-1 0 0 0,-1 1 1 0 0,0 0-1 0 0,1 0 1 0 0,-1-1-1 0 0,1 1 1 0 0,24-13-205 0 0,-9 4 40 0 0,9 5-626 0 0,-12 6-2214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6545 0 0,'-23'36'7525'0'0,"7"10"-3836"0"0,15-42-3666 0 0,0 1 1 0 0,0-1 0 0 0,0 1 0 0 0,1-1-1 0 0,0 1 1 0 0,-1 0 0 0 0,2-1 0 0 0,-1 1 0 0 0,0-1-1 0 0,1 1 1 0 0,0-1 0 0 0,0 1 0 0 0,1-1-1 0 0,-1 1 1 0 0,1-1 0 0 0,0 0 0 0 0,4 7 0 0 0,-6-10-29 0 0,1 0 1 0 0,-1 0 0 0 0,1-1 0 0 0,0 1-1 0 0,-1 0 1 0 0,1-1 0 0 0,0 1 0 0 0,-1 0-1 0 0,1-1 1 0 0,0 1 0 0 0,0-1 0 0 0,-1 1 0 0 0,1-1-1 0 0,0 0 1 0 0,0 1 0 0 0,0-1 0 0 0,0 0-1 0 0,0 1 1 0 0,0-1 0 0 0,0 0 0 0 0,0 0-1 0 0,-1 0 1 0 0,1 0 0 0 0,0 0 0 0 0,0 0 0 0 0,0 0-1 0 0,1 0 1 0 0,0-1 57 0 0,0 0 0 0 0,-1 0-1 0 0,1 0 1 0 0,-1 0 0 0 0,1 0-1 0 0,-1 0 1 0 0,1 0 0 0 0,-1-1 0 0 0,0 1-1 0 0,0 0 1 0 0,1-1 0 0 0,-1 1-1 0 0,1-3 1 0 0,1-1 362 0 0,0 0 0 0 0,-1 0 1 0 0,1-1-1 0 0,-1 1 0 0 0,0-1 0 0 0,-1 0 0 0 0,3-11 0 0 0,-4 13-223 0 0,0 0-1 0 0,-1 0 1 0 0,1 0-1 0 0,-1 0 1 0 0,0 0-1 0 0,0 0 1 0 0,0 0-1 0 0,-3-6 1 0 0,4 9-222 0 0,-1 0-1 0 0,1 0 1 0 0,0 0 0 0 0,-1 1 0 0 0,1-1 0 0 0,-1 0-1 0 0,1 0 1 0 0,-1 1 0 0 0,1-1 0 0 0,-1 1 0 0 0,1-1 0 0 0,-1 0-1 0 0,0 1 1 0 0,1-1 0 0 0,-1 1 0 0 0,0-1 0 0 0,0 1-1 0 0,1 0 1 0 0,-1-1 0 0 0,0 1 0 0 0,0 0 0 0 0,1-1-1 0 0,-1 1 1 0 0,0 0 0 0 0,0 0 0 0 0,0 0 0 0 0,0 0 0 0 0,0 0-1 0 0,1 0 1 0 0,-1 0 0 0 0,0 0 0 0 0,0 0 0 0 0,0 0-1 0 0,0 0 1 0 0,1 0 0 0 0,-1 1 0 0 0,0-1 0 0 0,0 0-1 0 0,0 1 1 0 0,1-1 0 0 0,-1 1 0 0 0,0-1 0 0 0,0 1 0 0 0,1-1-1 0 0,-2 2 1 0 0,-6 3-2923 0 0,4-4-736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9T07:43:0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13955 0 0,'1'-3'630'0'0,"0"1"0"0"0,0-1 0 0 0,0 1 0 0 0,1 0 0 0 0,-1-1 0 0 0,1 1 0 0 0,-1 0 0 0 0,1 0 0 0 0,2-2 0 0 0,-3 3-437 0 0,1 0-1 0 0,-1 0 1 0 0,0 0 0 0 0,1 0-1 0 0,-1 0 1 0 0,1 0-1 0 0,-1 1 1 0 0,1-1-1 0 0,-1 1 1 0 0,1-1-1 0 0,0 1 1 0 0,2-1 0 0 0,-3 1-129 0 0,1 0 0 0 0,-1 0 0 0 0,1 1 0 0 0,0-1 0 0 0,-1 0 0 0 0,0 1 0 0 0,1-1 0 0 0,-1 1 0 0 0,1-1 0 0 0,-1 1 0 0 0,1 0 0 0 0,-1-1 0 0 0,0 1 0 0 0,0 0 0 0 0,1 0 0 0 0,-1 0 0 0 0,0 0 0 0 0,0 0 0 0 0,0 0 0 0 0,0 1 0 0 0,0-1 1 0 0,0 0-1 0 0,0 0 0 0 0,-1 1 0 0 0,1-1 0 0 0,0 1 0 0 0,-1-1 0 0 0,1 0 0 0 0,-1 1 0 0 0,0-1 0 0 0,1 1 0 0 0,-1 2 0 0 0,7 28 357 0 0,-2 2 0 0 0,-1-1 0 0 0,0 54 0 0 0,-8 38-5738 0 0,4-122 4998 0 0,-6 28-8690 0 0,2-19 1547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19996 0 0,'-1'-1'245'0'0,"1"1"0"0"0,0-1 0 0 0,0 1 0 0 0,0-1 0 0 0,0 1 0 0 0,0 0 0 0 0,0-1 0 0 0,0 1 0 0 0,0-1-1 0 0,0 1 1 0 0,0-1 0 0 0,0 1 0 0 0,1-1 0 0 0,-1 1 0 0 0,0-1 0 0 0,0 1 0 0 0,0 0 0 0 0,1-1 0 0 0,-1 1 0 0 0,0-1 0 0 0,0 1-1 0 0,1 0 1 0 0,-1-1 0 0 0,0 1 0 0 0,1 0 0 0 0,-1-1 0 0 0,0 1 0 0 0,1 0 0 0 0,-1 0 0 0 0,1-1 0 0 0,-1 1 0 0 0,0 0 0 0 0,1-1-1 0 0,6 17 2457 0 0,3 38-2738 0 0,-10-50 487 0 0,8 79-137 0 0,-7-59-880 0 0,1-1 0 0 0,1 1-1 0 0,1-1 1 0 0,10 35 0 0 0,-14-57 376 0 0,9 17-2889 0 0,-9-17 2720 0 0,0-1 0 0 0,1 1 0 0 0,-1-1 0 0 0,0 1 0 0 0,1-1 0 0 0,-1 1 0 0 0,0-1 0 0 0,1 1 0 0 0,-1-1 1 0 0,1 0-1 0 0,-1 1 0 0 0,1-1 0 0 0,-1 0 0 0 0,1 1 0 0 0,-1-1 0 0 0,1 0 0 0 0,-1 0 0 0 0,1 1 0 0 0,-1-1 0 0 0,1 0 0 0 0,-1 0 0 0 0,1 0 0 0 0,0 0 0 0 0,-1 0 0 0 0,1 0 0 0 0,-1 0 0 0 0,1 0 0 0 0,-1 0 0 0 0,2 0 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1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20876 0 0,'5'13'5555'0'0,"11"7"-2975"0"0,-2-5-1559 0 0,-6 1-747 0 0,1 1 0 0 0,-2 0 0 0 0,0 0 0 0 0,-1 1 0 0 0,-1 0 0 0 0,0 0 0 0 0,-2 0 0 0 0,0 0 0 0 0,1 26 0 0 0,-3-15-274 0 0,-2 0-1 0 0,-1 1 0 0 0,-1-1 0 0 0,-1 0 0 0 0,-10 34 0 0 0,-3-12-1054 0 0,8-29-1600 0 0,2 0-3328 0 0,6-11 505 0 0,7 4-4044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 16796 0 0,'-22'2'6666'0'0,"33"-3"-6004"0"0,39-4-225 0 0,83 2 0 0 0,-31 3-2646 0 0,-100 0 1933 0 0,0-1-48 0 0,-1 1-1 0 0,1 0 0 0 0,-1 0 0 0 0,1 0 1 0 0,-1 0-1 0 0,1 0 0 0 0,-1 0 0 0 0,1 0 1 0 0,-1 0-1 0 0,1 0 0 0 0,-1 1 0 0 0,1-1 1 0 0,-1 1-1 0 0,1-1 0 0 0,-1 1 0 0 0,0 0 0 0 0,1-1 1 0 0,-1 1-1 0 0,0 0 0 0 0,1 0 0 0 0,0 1 1 0 0,-2-1 254 0 0,0-1 1 0 0,1 0-1 0 0,-1 0 1 0 0,0 0-1 0 0,0 0 1 0 0,0 0 0 0 0,0 0-1 0 0,0 0 1 0 0,0 1-1 0 0,0-1 1 0 0,0 0-1 0 0,0 0 1 0 0,0 0 0 0 0,0 0-1 0 0,0 0 1 0 0,0 0-1 0 0,0 1 1 0 0,0-1-1 0 0,0 0 1 0 0,0 0 0 0 0,0 0-1 0 0,0 0 1 0 0,0 0-1 0 0,-1 0 1 0 0,1 0-1 0 0,0 1 1 0 0,0-1 0 0 0,0 0-1 0 0,0 0 1 0 0,0 0-1 0 0,0 0 1 0 0,0 0-1 0 0,0 0 1 0 0,0 0 0 0 0,0 0-1 0 0,-1 0 1 0 0,1 0-1 0 0,0 1 1 0 0,0-1-1 0 0,0 0 1 0 0,0 0 0 0 0,0 0-1 0 0,0 0 1 0 0,0 0-1 0 0,-1 0 1 0 0,1 0-1 0 0,0 0 1 0 0,0 0 0 0 0,0 0-1 0 0,0 0 1 0 0,0 0-1 0 0,0 0 1 0 0,-1 0-1 0 0,1 0 1 0 0,0 0 0 0 0,0 0-1 0 0,0 0 1 0 0,0 0-1 0 0,0-1 1 0 0,0 1-1 0 0,-1 0 1 0 0,1 0 0 0 0,0 0-1 0 0,0 0 1 0 0,-4 0-1884 0 0,-2 8-3357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1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18284 0 0,'0'0'179'0'0,"-1"0"1"0"0,1 0-1 0 0,-1 0 0 0 0,1 0 1 0 0,-1 0-1 0 0,1 1 1 0 0,-1-1-1 0 0,1 0 0 0 0,0 0 1 0 0,-1 1-1 0 0,1-1 0 0 0,-1 0 1 0 0,1 1-1 0 0,0-1 1 0 0,-1 0-1 0 0,1 1 0 0 0,0-1 1 0 0,-1 0-1 0 0,1 1 0 0 0,0-1 1 0 0,-1 1-1 0 0,1-1 1 0 0,0 1-1 0 0,0-1 0 0 0,0 0 1 0 0,-1 1-1 0 0,1-1 0 0 0,0 1 1 0 0,0-1-1 0 0,0 1 1 0 0,0-1-1 0 0,0 2 0 0 0,16 1 1909 0 0,24-6-1428 0 0,-8-1-858 0 0,0 1 0 0 0,0 1 0 0 0,0 2 0 0 0,34 5 0 0 0,-25-1-4396 0 0,2 2-3965 0 0,-25-2 1064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2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17900 0 0,'40'5'6507'0'0,"14"-2"-4191"0"0,-14-4-2875 0 0,0-1 0 0 0,51-10-1 0 0,-90 12 438 0 0,33-9-2602 0 0,-32 8 2077 0 0,-1 0-1 0 0,1 1 1 0 0,0-1-1 0 0,-1 0 1 0 0,1 0-1 0 0,0 0 0 0 0,-1 0 1 0 0,1 0-1 0 0,-1 0 1 0 0,0 0-1 0 0,1-1 1 0 0,-1 1-1 0 0,0 0 1 0 0,0-1-1 0 0,2-2 1 0 0</inkml:trace>
  <inkml:trace contextRef="#ctx0" brushRef="#br0" timeOffset="1">153 1 12955 0 0,'-2'4'1333'0'0,"1"1"0"0"0,-1 0 0 0 0,0-1 0 0 0,1 1 0 0 0,0 0 1 0 0,0 8-1 0 0,2 34 1998 0 0,4-19-3133 0 0,11 36 0 0 0,-13-53 230 0 0,2 8-627 0 0,2-1 1 0 0,0 1 0 0 0,15 26 0 0 0,10 1-3877 0 0,-27-41 2342 0 0,0 0 0 0 0,0 0-1 0 0,0-1 1 0 0,1 1 0 0 0,9 4-1 0 0,1-1-4879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22429 0 0,'1'1'185'0'0,"-1"0"0"0"0,0 0 0 0 0,1 0 0 0 0,-1 0 0 0 0,1 0 0 0 0,-1 0 0 0 0,1 0 0 0 0,-1 0 0 0 0,1-1 0 0 0,0 1 0 0 0,0 0 0 0 0,-1 0 0 0 0,1-1 1 0 0,0 1-1 0 0,0-1 0 0 0,0 1 0 0 0,0 0 0 0 0,0-1 0 0 0,0 1 0 0 0,0-1 0 0 0,28 13 485 0 0,-14-7-88 0 0,-7-2-366 0 0,-1 1-1 0 0,1-1 1 0 0,-1 1-1 0 0,0 0 1 0 0,0 1-1 0 0,-1 0 1 0 0,0 0-1 0 0,0 0 1 0 0,0 1-1 0 0,6 10 1 0 0,-9-13-157 0 0,-1 1 0 0 0,0 0-1 0 0,-1-1 1 0 0,1 1 0 0 0,-1 0 0 0 0,0-1 0 0 0,0 1 0 0 0,0 0-1 0 0,-1 0 1 0 0,1 0 0 0 0,-1 0 0 0 0,-1 0 0 0 0,1 0 0 0 0,-1 0-1 0 0,1 0 1 0 0,-2-1 0 0 0,1 1 0 0 0,0 0 0 0 0,-5 8 0 0 0,2-4-25 0 0,0-1 0 0 0,-1 0 1 0 0,-1 0-1 0 0,1 0 0 0 0,-1-1 1 0 0,0 0-1 0 0,-1 0 0 0 0,-13 11 1 0 0,-13 14-12 0 0,32-31-25 0 0,1-1 0 0 0,-1 1 0 0 0,1-1 0 0 0,-1 1 0 0 0,1 0 0 0 0,-1 0 0 0 0,1-1 0 0 0,-1 1 0 0 0,1 0 0 0 0,-1-1 0 0 0,1 1 0 0 0,0 0 1 0 0,-1 0-1 0 0,1 0 0 0 0,0 0 0 0 0,0-1 0 0 0,0 1 0 0 0,0 0 0 0 0,0 0 0 0 0,0 0 0 0 0,0 0 0 0 0,0-1 0 0 0,0 1 0 0 0,0 0 0 0 0,0 0 0 0 0,0 0 0 0 0,1 0 0 0 0,-1-1 0 0 0,0 1 1 0 0,1 0-1 0 0,-1 0 0 0 0,2 1 6 0 0,0 0-1 0 0,0 0 1 0 0,-1 0 0 0 0,1 0 0 0 0,0-1 0 0 0,0 1 0 0 0,1-1 0 0 0,-1 0-1 0 0,0 0 1 0 0,4 2 0 0 0,6 2 17 0 0,1-1 0 0 0,-1 0 0 0 0,15 1 0 0 0,-24-4-94 0 0,93 12 3 0 0,-55-14-2880 0 0,-34-2-832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15019 0 0,'-5'0'1041'0'0,"0"0"0"0"0,0 1 0 0 0,1 0 0 0 0,-1 0 0 0 0,0 0-1 0 0,0 0 1 0 0,-7 3 0 0 0,8-2-428 0 0,0 0-1 0 0,0 1 0 0 0,1-1 1 0 0,-1 1-1 0 0,0-1 0 0 0,1 1 1 0 0,-5 5-1 0 0,3-2-368 0 0,1 0-1 0 0,0 0 1 0 0,0 0 0 0 0,0 0 0 0 0,1 1-1 0 0,0 0 1 0 0,0 0 0 0 0,1-1 0 0 0,0 2 0 0 0,-2 8-1 0 0,2-3-313 0 0,0 0-1 0 0,1 0 1 0 0,0 1-1 0 0,1-1 1 0 0,0 0-1 0 0,2 0 0 0 0,-1 0 1 0 0,1 0-1 0 0,1 0 1 0 0,1 0-1 0 0,0 0 1 0 0,6 13-1 0 0,-1-10-348 0 0,0-1 1 0 0,2 0-1 0 0,-1 0 1 0 0,2-1-1 0 0,0-1 0 0 0,1 0 1 0 0,0-1-1 0 0,1 0 1 0 0,16 11-1 0 0,-13-12-2175 0 0,1 0 0 0 0,0-1-1 0 0,1-1 1 0 0,27 10 0 0 0,-10-7-4913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22661 0 0,'2'1'495'0'0,"0"-1"1"0"0,-1 1-1 0 0,1-1 0 0 0,-1 1 1 0 0,0-1-1 0 0,1 1 0 0 0,-1 0 1 0 0,1-1-1 0 0,-1 1 1 0 0,0 0-1 0 0,1 0 0 0 0,-1 0 1 0 0,1 1-1 0 0,25 28 711 0 0,-26-29-1055 0 0,12 17 50 0 0,0 1 0 0 0,-2 1 0 0 0,0 0-1 0 0,-1 0 1 0 0,-1 1 0 0 0,0 0 0 0 0,-2 0-1 0 0,-1 1 1 0 0,0 0 0 0 0,-2 1-1 0 0,0-1 1 0 0,0 40 0 0 0,-4-34-535 0 0,-1 1 0 0 0,-1-1 1 0 0,-12 54-1 0 0,7-54-1350 0 0,-2 0-1 0 0,0 0 1 0 0,-24 45 0 0 0,28-60-3876 0 0,5 1-4617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64 7978 0 0,'-36'19'9736'0'0,"33"-17"-9207"0"0,0 0 0 0 0,1 1 0 0 0,0-1 0 0 0,-1 0 0 0 0,1 1 0 0 0,0-1 0 0 0,0 1-1 0 0,-2 5 1 0 0,3-6-448 0 0,0 1 0 0 0,0 0 0 0 0,0 0 0 0 0,0 1 0 0 0,1-1 0 0 0,0 0 0 0 0,-1 0 0 0 0,1 0 0 0 0,0 0 0 0 0,1 0 0 0 0,-1 0 0 0 0,0 1 0 0 0,1-1-1 0 0,0 0 1 0 0,-1 0 0 0 0,1 0 0 0 0,1 0 0 0 0,-1-1 0 0 0,0 1 0 0 0,1 0 0 0 0,-1 0 0 0 0,3 3 0 0 0,5 5-92 0 0,-1 1 0 0 0,1-1 0 0 0,1-1 0 0 0,0 1 1 0 0,1-2-1 0 0,0 1 0 0 0,0-2 0 0 0,23 14 0 0 0,-28-18-19 0 0,1-1 0 0 0,0 0 0 0 0,0 0 0 0 0,0-1 0 0 0,0 1 0 0 0,1-2 0 0 0,-1 1 0 0 0,10 0 0 0 0,-12-2 8 0 0,-1 0 0 0 0,0 0 0 0 0,1 0 0 0 0,-1-1 0 0 0,0 0 0 0 0,0 0 0 0 0,1 0 0 0 0,-1 0 0 0 0,0-1 0 0 0,0 1 0 0 0,0-1 0 0 0,-1 0 0 0 0,1-1 0 0 0,0 1 0 0 0,4-4 0 0 0,-4 2 6 0 0,0-1 1 0 0,-1 1 0 0 0,1-1 0 0 0,-1 0-1 0 0,0 0 1 0 0,0 0 0 0 0,0-1-1 0 0,-1 1 1 0 0,0 0 0 0 0,0-1 0 0 0,0 0-1 0 0,-1 1 1 0 0,0-1 0 0 0,0 0-1 0 0,0 0 1 0 0,-1 0 0 0 0,0 0 0 0 0,0 0-1 0 0,-1 1 1 0 0,0-8 0 0 0,-1 0 67 0 0,0 0 0 0 0,-1 0 0 0 0,0 0 0 0 0,-1 1 0 0 0,0 0 0 0 0,-1-1 1 0 0,0 2-1 0 0,-9-14 0 0 0,12 22 15 0 0,0 0 1 0 0,0 0-1 0 0,-1 0 0 0 0,0 0 1 0 0,0 0-1 0 0,0 1 1 0 0,0-1-1 0 0,0 1 1 0 0,0 0-1 0 0,0 0 1 0 0,-1 0-1 0 0,1 0 0 0 0,-1 1 1 0 0,0-1-1 0 0,1 1 1 0 0,-1 0-1 0 0,0 0 1 0 0,0 0-1 0 0,0 1 0 0 0,1-1 1 0 0,-1 1-1 0 0,0 0 1 0 0,0 0-1 0 0,0 0 1 0 0,-4 2-1 0 0,4-2-88 0 0,1 1 0 0 0,0 0-1 0 0,0 0 1 0 0,0 0 0 0 0,1 0 0 0 0,-1 1 0 0 0,0-1-1 0 0,0 1 1 0 0,1-1 0 0 0,-1 1 0 0 0,1 0 0 0 0,-1 0-1 0 0,1 0 1 0 0,0 1 0 0 0,0-1 0 0 0,0 1 0 0 0,0-1-1 0 0,0 1 1 0 0,0-1 0 0 0,1 1 0 0 0,-1 0 0 0 0,1 0-1 0 0,0 0 1 0 0,0 0 0 0 0,0 0 0 0 0,0 0 0 0 0,0 0-1 0 0,1 0 1 0 0,0 0 0 0 0,-1 0 0 0 0,1 5 0 0 0,0-6-275 0 0,1 1 0 0 0,-1-1 0 0 0,0 0 1 0 0,1 1-1 0 0,-1-1 0 0 0,1 1 0 0 0,0-1 1 0 0,0 0-1 0 0,0 0 0 0 0,0 1 0 0 0,0-1 1 0 0,0 0-1 0 0,3 3 0 0 0,-1-2-621 0 0,-1 0 0 0 0,1-1 0 0 0,-1 1 0 0 0,1-1 0 0 0,0 0-1 0 0,0 0 1 0 0,0 0 0 0 0,6 2 0 0 0,11 4-6118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67 132 6745 0 0,'-52'-50'10847'0'0,"52"50"-10749"0"0,-1 0 1 0 0,1-1-1 0 0,0 1 1 0 0,0 0-1 0 0,0 0 1 0 0,-1 0-1 0 0,1-1 1 0 0,0 1-1 0 0,0 0 1 0 0,-1 0-1 0 0,1 0 1 0 0,0 0-1 0 0,0 0 1 0 0,-1 0-1 0 0,1 0 1 0 0,0 0-1 0 0,0 0 1 0 0,-1-1-1 0 0,1 1 1 0 0,0 0-1 0 0,0 0 1 0 0,-1 0-1 0 0,1 0 1 0 0,0 1-1 0 0,-1-1 1 0 0,1 0-1 0 0,0 0 1 0 0,0 0-1 0 0,-1 0 1 0 0,1 0-1 0 0,0 0 1 0 0,0 0-1 0 0,-1 0 1 0 0,1 0-1 0 0,0 1 1 0 0,0-1-1 0 0,0 0 1 0 0,-1 0-1 0 0,1 0 1 0 0,0 1-1 0 0,0-1 1 0 0,0 0-1 0 0,-1 1 1 0 0,-2 15 1246 0 0,5 18-1072 0 0,-1-29-261 0 0,0 1 1 0 0,0-1 0 0 0,1 0-1 0 0,-1 1 1 0 0,1-1 0 0 0,1 0-1 0 0,-1 0 1 0 0,1 0-1 0 0,0 0 1 0 0,0 0 0 0 0,0-1-1 0 0,1 1 1 0 0,-1-1 0 0 0,1 0-1 0 0,0 0 1 0 0,6 4 0 0 0,-8-7-18 0 0,1 1 1 0 0,0 0-1 0 0,0-1 1 0 0,0 1 0 0 0,0-1-1 0 0,0 0 1 0 0,0 0-1 0 0,0 0 1 0 0,0-1 0 0 0,0 1-1 0 0,0-1 1 0 0,1 1-1 0 0,-1-1 1 0 0,0 0 0 0 0,0-1-1 0 0,0 1 1 0 0,1 0-1 0 0,-1-1 1 0 0,0 0-1 0 0,0 1 1 0 0,0-1 0 0 0,0-1-1 0 0,0 1 1 0 0,0 0-1 0 0,0-1 1 0 0,0 1 0 0 0,-1-1-1 0 0,1 0 1 0 0,3-3-1 0 0,0 0 15 0 0,-1-1 1 0 0,1 1-1 0 0,-2-1 0 0 0,1 0 0 0 0,0 0 0 0 0,-1 0 0 0 0,0-1 0 0 0,-1 0 0 0 0,0 0 0 0 0,0 0 0 0 0,0 0 0 0 0,3-13 0 0 0,-5 15-50 0 0,0 1 0 0 0,0-1 1 0 0,0 0-1 0 0,-1 1 0 0 0,0-1 0 0 0,0 0 0 0 0,0 0 0 0 0,0 1 0 0 0,-1-1 0 0 0,0 0 0 0 0,0 0 0 0 0,0 1 1 0 0,0-1-1 0 0,-1 1 0 0 0,0-1 0 0 0,0 1 0 0 0,0 0 0 0 0,0 0 0 0 0,-1 0 0 0 0,1 0 0 0 0,-5-5 1 0 0,6 8-44 0 0,-1 0 1 0 0,1-1 0 0 0,0 1 0 0 0,-1 0 0 0 0,1 0 0 0 0,-1 0 0 0 0,1 0-1 0 0,-1 0 1 0 0,0 1 0 0 0,1-1 0 0 0,-1 0 0 0 0,0 1 0 0 0,1-1 0 0 0,-1 1-1 0 0,0 0 1 0 0,0-1 0 0 0,1 1 0 0 0,-1 0 0 0 0,0 0 0 0 0,-3 1 0 0 0,2-1-46 0 0,0 1-1 0 0,0 0 1 0 0,0 1 0 0 0,0-1 0 0 0,1 0 0 0 0,-1 1 0 0 0,0-1 0 0 0,1 1 0 0 0,-1 0 0 0 0,1 0 0 0 0,-3 3 0 0 0,-1 0-15 0 0,1 1 0 0 0,0 0-1 0 0,1 0 1 0 0,-1 1 0 0 0,1-1 0 0 0,1 1 0 0 0,-1 0 0 0 0,1 0 0 0 0,-2 8 0 0 0,3-8 181 0 0,0 1 1 0 0,1-1 0 0 0,1 1 0 0 0,-1 0-1 0 0,1-1 1 0 0,0 1 0 0 0,1 0-1 0 0,0 0 1 0 0,0-1 0 0 0,1 1 0 0 0,-1-1-1 0 0,4 8 1 0 0,4 7 816 0 0,1 0 0 0 0,20 30 0 0 0,-4-7 1142 0 0,-25-42-1987 0 0,0 1 1 0 0,0-1 0 0 0,0 0 0 0 0,0 1-1 0 0,-1-1 1 0 0,1 1 0 0 0,-1-1 0 0 0,0 1-1 0 0,0-1 1 0 0,0 0 0 0 0,0 1-1 0 0,-1-1 1 0 0,0 1 0 0 0,1-1 0 0 0,-1 0-1 0 0,0 1 1 0 0,-1-1 0 0 0,-2 6 0 0 0,0 3-139 0 0,4-11 137 0 0,24-19-48 0 0,23-20-150 0 0,25-22-4919 0 0,-62 50 3130 0 0,-1 0 0 0 0,1-1 0 0 0,-2 0 0 0 0,13-19 0 0 0,-10 8-2924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6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35 118 11899 0 0,'-4'6'1771'0'0,"-1"1"1"0"0,1 0 0 0 0,1-1-1 0 0,-1 2 1 0 0,-4 13 0 0 0,6-16-1378 0 0,1 0 1 0 0,0 1-1 0 0,0-1 0 0 0,0 1 1 0 0,1-1-1 0 0,0 1 0 0 0,0 0 1 0 0,1 5-1 0 0,0-6-392 0 0,0-1-1 0 0,0 1 1 0 0,1-1 0 0 0,-1 1-1 0 0,1-1 1 0 0,0 0-1 0 0,0 0 1 0 0,1 1-1 0 0,-1-2 1 0 0,1 1 0 0 0,0 0-1 0 0,0 0 1 0 0,0-1-1 0 0,1 0 1 0 0,-1 0 0 0 0,1 0-1 0 0,-1 0 1 0 0,1 0-1 0 0,0-1 1 0 0,0 1-1 0 0,1-1 1 0 0,-1 0 0 0 0,6 1-1 0 0,-8-2-11 0 0,0 0-1 0 0,0 0 0 0 0,0 0 1 0 0,0-1-1 0 0,0 1 1 0 0,0-1-1 0 0,1 0 0 0 0,-1 0 1 0 0,0 1-1 0 0,0-1 1 0 0,1-1-1 0 0,-1 1 0 0 0,0 0 1 0 0,0 0-1 0 0,0-1 1 0 0,1 1-1 0 0,-1-1 0 0 0,0 0 1 0 0,0 0-1 0 0,3-1 0 0 0,-2 0 0 0 0,-1-1 0 0 0,1 1 0 0 0,-1 0-1 0 0,0-1 1 0 0,1 1 0 0 0,-1-1 0 0 0,0 0-1 0 0,-1 1 1 0 0,1-1 0 0 0,0 0-1 0 0,-1 0 1 0 0,2-5 0 0 0,1-5 6 0 0,-1 1 0 0 0,0-1 0 0 0,-1 0-1 0 0,-1 0 1 0 0,0-26 0 0 0,-1 23 40 0 0,-1 0-1 0 0,-1 0 0 0 0,-1 0 1 0 0,-5-19-1 0 0,7 31 9 0 0,0 1 0 0 0,0-1-1 0 0,0 0 1 0 0,0 1 0 0 0,-1-1-1 0 0,0 0 1 0 0,0 1 0 0 0,0 0 0 0 0,0-1-1 0 0,0 1 1 0 0,-1 0 0 0 0,1 0 0 0 0,-1 0-1 0 0,0 1 1 0 0,0-1 0 0 0,0 1 0 0 0,0-1-1 0 0,0 1 1 0 0,-1 0 0 0 0,1 0 0 0 0,-1 0-1 0 0,-6-2 1 0 0,8 4-51 0 0,0 0 0 0 0,0 0 0 0 0,1-1-1 0 0,-1 1 1 0 0,0 0 0 0 0,0 0 0 0 0,0 1 0 0 0,0-1 0 0 0,1 0 0 0 0,-1 1-1 0 0,0-1 1 0 0,0 1 0 0 0,1-1 0 0 0,-1 1 0 0 0,0 0 0 0 0,1 0-1 0 0,-1 0 1 0 0,1 0 0 0 0,-1 0 0 0 0,1 0 0 0 0,-1 0 0 0 0,1 0-1 0 0,0 0 1 0 0,-1 1 0 0 0,1-1 0 0 0,0 1 0 0 0,0-1 0 0 0,0 1 0 0 0,0-1-1 0 0,0 1 1 0 0,0 0 0 0 0,1-1 0 0 0,-1 1 0 0 0,1 0 0 0 0,-1 0-1 0 0,1-1 1 0 0,-1 1 0 0 0,1 0 0 0 0,0 0 0 0 0,0 3 0 0 0,-1 3-487 0 0,1-1 0 0 0,0 1 1 0 0,0 0-1 0 0,1 0 0 0 0,0 0 1 0 0,0 0-1 0 0,1-1 0 0 0,3 11 1 0 0,16 25-6929 0 0,-7-24-590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141 151 13003 0 0,'-11'0'1880'0'0,"0"1"1"0"0,0 0-1 0 0,1 1 1 0 0,-18 5 0 0 0,24-6-1636 0 0,0 0 0 0 0,1 0 1 0 0,-1 0-1 0 0,1 1 1 0 0,0-1-1 0 0,-1 1 0 0 0,1 0 1 0 0,0 0-1 0 0,0 0 1 0 0,0 1-1 0 0,0-1 1 0 0,0 1-1 0 0,1-1 0 0 0,-1 1 1 0 0,1 0-1 0 0,0 0 1 0 0,-3 4-1 0 0,5-5-223 0 0,-1 1 0 0 0,1-1 0 0 0,0 0 0 0 0,0 0-1 0 0,0 1 1 0 0,0-1 0 0 0,0 0 0 0 0,0 0 0 0 0,0 1 0 0 0,1-1 0 0 0,-1 0 0 0 0,1 0-1 0 0,0 0 1 0 0,0 1 0 0 0,-1-1 0 0 0,1 0 0 0 0,1 0 0 0 0,-1 0 0 0 0,0-1-1 0 0,0 1 1 0 0,1 0 0 0 0,-1 0 0 0 0,1-1 0 0 0,-1 1 0 0 0,1-1 0 0 0,0 1 0 0 0,0-1-1 0 0,0 1 1 0 0,0-1 0 0 0,3 1 0 0 0,-3 0-19 0 0,0-1-1 0 0,1 1 1 0 0,-1-1 0 0 0,1 0-1 0 0,-1 0 1 0 0,1 0 0 0 0,-1 0-1 0 0,1 0 1 0 0,-1-1 0 0 0,1 1-1 0 0,0-1 1 0 0,-1 1-1 0 0,1-1 1 0 0,0 0 0 0 0,-1 0-1 0 0,1-1 1 0 0,0 1 0 0 0,-1 0-1 0 0,1-1 1 0 0,0 0 0 0 0,-1 1-1 0 0,1-1 1 0 0,-1 0 0 0 0,1 0-1 0 0,-1-1 1 0 0,3 0 0 0 0,-1-3 56 0 0,-1 1 1 0 0,1 0 0 0 0,-1-1 0 0 0,0 0-1 0 0,-1 0 1 0 0,1 0 0 0 0,-1 0 0 0 0,0 0-1 0 0,0 0 1 0 0,0-1 0 0 0,-1 1 0 0 0,0-1-1 0 0,0 1 1 0 0,0-1 0 0 0,-1 1 0 0 0,1-1-1 0 0,-2 0 1 0 0,1 1 0 0 0,0-1 0 0 0,-1 1-1 0 0,0-1 1 0 0,-3-9 0 0 0,1 6-5 0 0,1-1 0 0 0,-2 1-1 0 0,1-1 1 0 0,-1 1 0 0 0,-1 0 0 0 0,0 1 0 0 0,0-1 0 0 0,0 1-1 0 0,-1 0 1 0 0,0 0 0 0 0,-1 1 0 0 0,-9-9 0 0 0,14 15-68 0 0,0-1 0 0 0,0 0 0 0 0,0 1 0 0 0,0-1 1 0 0,0 1-1 0 0,-1 0 0 0 0,1 0 0 0 0,-1 0 0 0 0,1 0 0 0 0,-1 0 1 0 0,1 0-1 0 0,-1 1 0 0 0,1-1 0 0 0,-1 1 0 0 0,0 0 1 0 0,1-1-1 0 0,-1 1 0 0 0,-2 1 0 0 0,3-1-62 0 0,1 1 1 0 0,-1 0-1 0 0,1 0 0 0 0,0 0 1 0 0,0-1-1 0 0,-1 1 0 0 0,1 0 1 0 0,0 0-1 0 0,0 1 0 0 0,0-1 1 0 0,0 0-1 0 0,0 0 1 0 0,0 0-1 0 0,1 1 0 0 0,-1-1 1 0 0,0 0-1 0 0,1 1 0 0 0,-1-1 1 0 0,1 1-1 0 0,-1-1 0 0 0,1 1 1 0 0,-1-1-1 0 0,1 1 0 0 0,0-1 1 0 0,0 1-1 0 0,0-1 0 0 0,0 1 1 0 0,0-1-1 0 0,0 1 0 0 0,0-1 1 0 0,1 3-1 0 0,0 2-585 0 0,0 0 1 0 0,0-1-1 0 0,0 1 0 0 0,1-1 1 0 0,-1 1-1 0 0,1-1 0 0 0,5 9 1 0 0,-4-8-1104 0 0,1 1 0 0 0,1-1 0 0 0,-1 0 0 0 0,1 0 0 0 0,7 7 0 0 0,3 1-4776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101 127 13299 0 0,'-3'0'991'0'0,"0"0"0"0"0,0 0-1 0 0,0 0 1 0 0,0 1 0 0 0,0-1 0 0 0,1 1 0 0 0,-1 0 0 0 0,0 0 0 0 0,0 0 0 0 0,0 0-1 0 0,1 1 1 0 0,-5 2 0 0 0,5-3-720 0 0,0 1 0 0 0,0 0 0 0 0,0-1 0 0 0,1 1 0 0 0,-1 0 0 0 0,1 0 0 0 0,-1 0 0 0 0,1 0 0 0 0,0 0 0 0 0,0 0 0 0 0,0 1 0 0 0,0-1 0 0 0,-1 3 1 0 0,1-1-262 0 0,1 0 0 0 0,-1-1 0 0 0,1 1 1 0 0,0 0-1 0 0,0 0 0 0 0,0 0 0 0 0,0-1 1 0 0,1 1-1 0 0,0 0 0 0 0,-1 0 0 0 0,2-1 1 0 0,-1 1-1 0 0,0 0 0 0 0,0-1 0 0 0,1 1 1 0 0,0-1-1 0 0,0 0 0 0 0,0 0 1 0 0,3 4-1 0 0,-3-4-13 0 0,1 0 0 0 0,0 0 1 0 0,-1 0-1 0 0,1 0 0 0 0,0-1 0 0 0,0 1 1 0 0,1-1-1 0 0,-1 0 0 0 0,0 0 1 0 0,1 0-1 0 0,-1 0 0 0 0,1 0 0 0 0,0-1 1 0 0,0 0-1 0 0,-1 0 0 0 0,1 0 1 0 0,0 0-1 0 0,0-1 0 0 0,0 1 0 0 0,6-1 1 0 0,-6-1-3 0 0,-1 1 0 0 0,1-1 1 0 0,-1 0-1 0 0,1 0 1 0 0,-1 0-1 0 0,0-1 0 0 0,0 1 1 0 0,0-1-1 0 0,0 0 0 0 0,0 0 1 0 0,0 0-1 0 0,0 0 1 0 0,0 0-1 0 0,-1-1 0 0 0,1 1 1 0 0,-1-1-1 0 0,0 1 0 0 0,0-1 1 0 0,0 0-1 0 0,0 0 1 0 0,0 0-1 0 0,-1 0 0 0 0,3-6 1 0 0,-1-1 5 0 0,1 0 0 0 0,-2 0-1 0 0,1 0 1 0 0,-2-1 0 0 0,1 1 0 0 0,-1-1 0 0 0,-1 0 0 0 0,-1-16 0 0 0,1 21 20 0 0,-1-1 1 0 0,0 1-1 0 0,0 0 1 0 0,0 0 0 0 0,-1-1-1 0 0,0 1 1 0 0,0 0-1 0 0,0 1 1 0 0,-1-1 0 0 0,0 0-1 0 0,0 1 1 0 0,-1-1-1 0 0,1 1 1 0 0,-1 0 0 0 0,-7-7-1 0 0,8 10-7 0 0,0 0-1 0 0,0 0 1 0 0,-1 0 0 0 0,1 0-1 0 0,0 0 1 0 0,-1 1-1 0 0,1 0 1 0 0,-1-1 0 0 0,1 2-1 0 0,-1-1 1 0 0,0 0-1 0 0,1 1 1 0 0,-1-1 0 0 0,0 1-1 0 0,1 0 1 0 0,-1 0-1 0 0,0 0 1 0 0,1 1 0 0 0,-1 0-1 0 0,0-1 1 0 0,1 1-1 0 0,-1 0 1 0 0,1 1 0 0 0,-1-1-1 0 0,1 1 1 0 0,-1-1-1 0 0,1 1 1 0 0,-5 4 0 0 0,2-2-486 0 0,0 0 0 0 0,1 1 0 0 0,0-1 0 0 0,0 1 0 0 0,0 0 0 0 0,-6 9 0 0 0,8-9-770 0 0,0-1-1 0 0,0 1 0 0 0,1 0 0 0 0,0 0 1 0 0,0 0-1 0 0,0 0 0 0 0,0 0 0 0 0,-1 6 0 0 0,1 6-7770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24 8282 0 0,'-3'0'9621'0'0,"-4"3"-4328"0"0,-36 25-1459 0 0,40-27-3750 0 0,1 0 0 0 0,0 1 0 0 0,0 0 0 0 0,-1-1 0 0 0,1 1 1 0 0,0 0-1 0 0,1 0 0 0 0,-1 0 0 0 0,0 0 0 0 0,1 1 0 0 0,-1-1 0 0 0,1 0 1 0 0,0 1-1 0 0,-1-1 0 0 0,1 1 0 0 0,0-1 0 0 0,1 1 0 0 0,-2 3 1 0 0,2-2-76 0 0,0-1 0 0 0,1 1 1 0 0,-1-1-1 0 0,1 0 0 0 0,-1 1 1 0 0,1-1-1 0 0,0 0 0 0 0,1 0 1 0 0,-1 1-1 0 0,0-1 0 0 0,1 0 1 0 0,0 0-1 0 0,0 0 0 0 0,3 4 1 0 0,3 2-30 0 0,-1 0 0 0 0,1 0 0 0 0,1-1 0 0 0,0 0 0 0 0,0-1 0 0 0,19 13 0 0 0,-24-18 12 0 0,0 0 0 0 0,0 0 0 0 0,1 0-1 0 0,-1-1 1 0 0,0 1 0 0 0,1-1 0 0 0,-1 0 0 0 0,1 0 0 0 0,6 0 0 0 0,-9-1 3 0 0,0 0 1 0 0,1 0-1 0 0,-1-1 1 0 0,0 1 0 0 0,1-1-1 0 0,-1 1 1 0 0,0-1-1 0 0,0 0 1 0 0,0 0-1 0 0,1 0 1 0 0,-1 0 0 0 0,0 0-1 0 0,0 0 1 0 0,0 0-1 0 0,-1-1 1 0 0,1 1 0 0 0,0-1-1 0 0,0 0 1 0 0,1-2-1 0 0,-1 2 11 0 0,-1-2 0 0 0,1 1 0 0 0,-1 0 0 0 0,0 0 0 0 0,0 0 0 0 0,0 0 0 0 0,0-1-1 0 0,0 1 1 0 0,-1-1 0 0 0,1 1 0 0 0,-1 0 0 0 0,0-1 0 0 0,0 1 0 0 0,-1-1 0 0 0,1 1 0 0 0,-1 0-1 0 0,1-1 1 0 0,-3-5 0 0 0,0-1 14 0 0,0 0-1 0 0,-1-1 1 0 0,0 1-1 0 0,-9-15 1 0 0,7 18 13 0 0,1 0 1 0 0,-1 0-1 0 0,-1 1 0 0 0,1 0 1 0 0,-1 0-1 0 0,0 0 1 0 0,0 1-1 0 0,-1 0 0 0 0,0 1 1 0 0,1-1-1 0 0,-16-4 1 0 0,20 7-24 0 0,-1 1-1 0 0,0 0 1 0 0,0 0 0 0 0,0 0 0 0 0,0 0 0 0 0,0 1 0 0 0,0 0 0 0 0,0-1 0 0 0,0 1 0 0 0,0 1 0 0 0,0-1 0 0 0,-6 2 0 0 0,8-1-13 0 0,-1 0 0 0 0,1 0 1 0 0,0 0-1 0 0,-1 0 0 0 0,1 1 0 0 0,0-1 0 0 0,0 1 0 0 0,0-1 1 0 0,0 1-1 0 0,0 0 0 0 0,0 0 0 0 0,0 0 0 0 0,1 0 0 0 0,-1 0 1 0 0,1 0-1 0 0,-1 1 0 0 0,1-1 0 0 0,0 1 0 0 0,0-1 0 0 0,-1 4 1 0 0,0-1-179 0 0,1-1 0 0 0,1 0 1 0 0,-1 1-1 0 0,0-1 0 0 0,1 0 1 0 0,0 1-1 0 0,0-1 0 0 0,1 0 1 0 0,-1 1-1 0 0,1-1 0 0 0,0 1 1 0 0,0-1-1 0 0,0 0 0 0 0,0 0 1 0 0,1 0-1 0 0,0 0 0 0 0,0 0 1 0 0,0 0-1 0 0,0 0 0 0 0,1 0 1 0 0,-1-1-1 0 0,6 5 0 0 0,-6-4-552 0 0,1-1 0 0 0,1-1 0 0 0,-1 1 0 0 0,0 0 0 0 0,1-1 0 0 0,-1 1 0 0 0,1-1 0 0 0,0 0 0 0 0,0-1 0 0 0,0 1 0 0 0,0 0 0 0 0,0-1-1 0 0,0 0 1 0 0,7 1 0 0 0,11-1-6966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78 14763 0 0,'-40'32'8498'0'0,"36"-27"-7899"0"0,0-1 0 0 0,0 1 0 0 0,0 0 0 0 0,1 0 1 0 0,-5 9-1 0 0,6-9-529 0 0,0-1 0 0 0,1 1 1 0 0,-1-1-1 0 0,1 1 0 0 0,0 0 0 0 0,1-1 0 0 0,-1 1 1 0 0,1 0-1 0 0,0 0 0 0 0,0 0 0 0 0,0-1 1 0 0,1 1-1 0 0,0 0 0 0 0,0-1 0 0 0,0 1 0 0 0,0 0 1 0 0,1-1-1 0 0,3 8 0 0 0,-4-9-73 0 0,0 0-1 0 0,0 0 1 0 0,1-1 0 0 0,-1 1-1 0 0,1 0 1 0 0,0-1 0 0 0,0 0-1 0 0,0 1 1 0 0,0-1 0 0 0,0 0-1 0 0,0 0 1 0 0,0 0 0 0 0,1 0 0 0 0,-1 0-1 0 0,1 0 1 0 0,-1-1 0 0 0,1 1-1 0 0,0-1 1 0 0,0 0 0 0 0,0 0-1 0 0,-1 0 1 0 0,1 0 0 0 0,0 0-1 0 0,5 0 1 0 0,-5-1 1 0 0,0-1-1 0 0,0 1 1 0 0,1-1 0 0 0,-1 0-1 0 0,0 0 1 0 0,0 0 0 0 0,0 0 0 0 0,0-1-1 0 0,0 1 1 0 0,0-1 0 0 0,0 0-1 0 0,0 1 1 0 0,-1-1 0 0 0,1-1-1 0 0,-1 1 1 0 0,1 0 0 0 0,-1-1 0 0 0,0 1-1 0 0,0-1 1 0 0,0 1 0 0 0,0-1-1 0 0,2-4 1 0 0,0-2 32 0 0,0-1 1 0 0,-1 1-1 0 0,1-1 0 0 0,-2 0 0 0 0,1 0 1 0 0,-2 0-1 0 0,1 0 0 0 0,-1-1 1 0 0,-1 1-1 0 0,0 0 0 0 0,0 0 1 0 0,-1-1-1 0 0,0 1 0 0 0,-1 0 0 0 0,0 0 1 0 0,-1 0-1 0 0,0 0 0 0 0,0 1 1 0 0,-1-1-1 0 0,-6-10 0 0 0,9 18-16 0 0,0 0-1 0 0,0 0 1 0 0,0 0-1 0 0,-1 0 1 0 0,1 1 0 0 0,-1-1-1 0 0,1 0 1 0 0,-1 1-1 0 0,0-1 1 0 0,1 1 0 0 0,-1 0-1 0 0,0-1 1 0 0,0 1-1 0 0,0 0 1 0 0,0 0-1 0 0,0 0 1 0 0,0 1 0 0 0,0-1-1 0 0,0 0 1 0 0,0 1-1 0 0,0-1 1 0 0,-1 1-1 0 0,1 0 1 0 0,0 0 0 0 0,-2 0-1 0 0,2 0-74 0 0,0 1 1 0 0,0 0-1 0 0,1-1 0 0 0,-1 1 1 0 0,0 0-1 0 0,1 0 0 0 0,-1 0 0 0 0,1 0 1 0 0,0 1-1 0 0,-1-1 0 0 0,1 0 1 0 0,0 0-1 0 0,-1 1 0 0 0,1-1 1 0 0,0 1-1 0 0,0-1 0 0 0,0 1 0 0 0,1 0 1 0 0,-1-1-1 0 0,0 1 0 0 0,0 0 1 0 0,1-1-1 0 0,-1 1 0 0 0,1 0 0 0 0,0 0 1 0 0,-1 0-1 0 0,1-1 0 0 0,0 1 1 0 0,0 3-1 0 0,0 4-850 0 0,0-1-1 0 0,0 0 1 0 0,1 0 0 0 0,2 9-1 0 0,7 14-6244 0 0,-1-15-1360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71 11723 0 0,'-10'1'2198'0'0,"0"1"1"0"0,0 0-1 0 0,0 0 1 0 0,-10 5 0 0 0,13-4-1516 0 0,0 0 0 0 0,0 0 1 0 0,0 1-1 0 0,1 0 0 0 0,0 0 1 0 0,-7 6-1 0 0,10-8-616 0 0,0 1 0 0 0,1 0 1 0 0,-1-1-1 0 0,1 1 0 0 0,-1 0 0 0 0,1 0 0 0 0,0 1 1 0 0,0-1-1 0 0,0 0 0 0 0,1 1 0 0 0,-1-1 0 0 0,1 1 1 0 0,0-1-1 0 0,0 1 0 0 0,0 0 0 0 0,0 0 0 0 0,1-1 1 0 0,0 1-1 0 0,-1 0 0 0 0,1 0 0 0 0,1-1 0 0 0,-1 1 1 0 0,0 0-1 0 0,1 0 0 0 0,0-1 0 0 0,0 1 1 0 0,0 0-1 0 0,0-1 0 0 0,1 1 0 0 0,1 3 0 0 0,-1-3-68 0 0,0 0 1 0 0,0 0-1 0 0,0 0 0 0 0,0-1 0 0 0,1 1 0 0 0,-1-1 0 0 0,1 0 0 0 0,0 1 1 0 0,0-1-1 0 0,0 0 0 0 0,0-1 0 0 0,1 1 0 0 0,-1-1 0 0 0,1 1 0 0 0,-1-1 1 0 0,1 0-1 0 0,0 0 0 0 0,0-1 0 0 0,0 1 0 0 0,0-1 0 0 0,0 0 0 0 0,0 0 0 0 0,8 1 1 0 0,-7-2 0 0 0,1 0 0 0 0,-1-1 0 0 0,0 0 0 0 0,1 0 0 0 0,-1 0 0 0 0,0-1 0 0 0,0 1 0 0 0,0-1 1 0 0,0 0-1 0 0,0-1 0 0 0,0 1 0 0 0,-1-1 0 0 0,1 0 0 0 0,-1 0 0 0 0,0-1 0 0 0,0 1 0 0 0,0-1 1 0 0,5-6-1 0 0,-3 3 9 0 0,-1-1 0 0 0,0 1 0 0 0,0-1 0 0 0,-1-1 0 0 0,0 1-1 0 0,0 0 1 0 0,-1-1 0 0 0,0 0 0 0 0,-1 0 0 0 0,0 0 0 0 0,0 0 0 0 0,0-12 0 0 0,-1 16-3 0 0,-1 0-1 0 0,1 0 1 0 0,-1 0-1 0 0,-1 0 1 0 0,1 0-1 0 0,-1 1 1 0 0,0-1-1 0 0,0 0 1 0 0,0 0 0 0 0,0 1-1 0 0,-1-1 1 0 0,0 1-1 0 0,0-1 1 0 0,0 1-1 0 0,-1 0 1 0 0,0-1-1 0 0,1 1 1 0 0,-1 1-1 0 0,0-1 1 0 0,-1 0-1 0 0,1 1 1 0 0,-1 0-1 0 0,0-1 1 0 0,-7-4-1 0 0,8 7-46 0 0,0 0-1 0 0,0-1 0 0 0,0 1 1 0 0,0 0-1 0 0,0 1 1 0 0,0-1-1 0 0,0 0 0 0 0,0 1 1 0 0,0 0-1 0 0,0 0 0 0 0,-1 0 1 0 0,1 0-1 0 0,0 0 0 0 0,0 1 1 0 0,0-1-1 0 0,0 1 0 0 0,0 0 1 0 0,0 0-1 0 0,0 0 1 0 0,0 0-1 0 0,-4 3 0 0 0,6-3-248 0 0,-1 0 0 0 0,0 0 0 0 0,1 0 1 0 0,-1 1-1 0 0,1-1 0 0 0,-1 1 0 0 0,1-1 0 0 0,-1 1 0 0 0,1 0 0 0 0,0-1 0 0 0,0 1 0 0 0,0 0 0 0 0,0 0 0 0 0,0 2 0 0 0,0-2-487 0 0,1 0 0 0 0,-1 1-1 0 0,1-1 1 0 0,0 0-1 0 0,-1 1 1 0 0,1-1-1 0 0,1 1 1 0 0,-1-1 0 0 0,0 0-1 0 0,0 1 1 0 0,1-1-1 0 0,-1 0 1 0 0,1 0 0 0 0,1 4-1 0 0,4 6-6801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15555 0 0,'6'-32'9878'0'0,"-6"32"-9827"0"0,0 0 0 0 0,0 0 1 0 0,0 0-1 0 0,0 0 0 0 0,0 0 0 0 0,0 0 0 0 0,0 0 0 0 0,0 1 0 0 0,0-1 0 0 0,0 0 0 0 0,0 0 0 0 0,0 0 0 0 0,0 0 0 0 0,0 0 0 0 0,0 0 0 0 0,0 0 0 0 0,0 0 0 0 0,0 0 0 0 0,0 0 0 0 0,0 0 1 0 0,1 1 407 0 0,-1-1-408 0 0,0 0 0 0 0,0 0 0 0 0,0 0 0 0 0,0 0 0 0 0,0 0 0 0 0,0 0 0 0 0,0 0 0 0 0,0 0 1 0 0,0 0-1 0 0,0 0 0 0 0,1 0 0 0 0,-1 0 0 0 0,0 0 0 0 0,0 0 0 0 0,0 0 0 0 0,0 0 0 0 0,0 0 0 0 0,0 0 0 0 0,0 0 0 0 0,0 0 0 0 0,0 0 0 0 0,0 0 0 0 0,0 0 0 0 0,0 0 0 0 0,1 0 0 0 0,-1 0 1 0 0,0 0-1 0 0,0 0 0 0 0,0 0 0 0 0,0 0 0 0 0,1 21 1167 0 0,3 142 91 0 0,-1-82-3160 0 0,-1 0-5991 0 0,-4-63 1718 0 0,0-4-2813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11122 0 0,'-14'35'4536'0'0,"-13"47"-1"0"0,24-70-4137 0 0,0 0-1 0 0,1-1 0 0 0,0 1 1 0 0,1 0-1 0 0,0 0 0 0 0,1 1 0 0 0,1-1 1 0 0,2 15-1 0 0,-3-23-386 0 0,1-1 0 0 0,0 1 0 0 0,0 0 0 0 0,0-1 1 0 0,1 1-1 0 0,-1-1 0 0 0,1 1 0 0 0,0-1 0 0 0,0 0 0 0 0,0 0 0 0 0,0 0 0 0 0,1 0 0 0 0,-1 0 0 0 0,1 0 0 0 0,0-1 0 0 0,0 1 1 0 0,0-1-1 0 0,0 0 0 0 0,0 1 0 0 0,0-2 0 0 0,1 1 0 0 0,-1 0 0 0 0,1-1 0 0 0,-1 1 0 0 0,1-1 0 0 0,0 0 0 0 0,-1 0 0 0 0,1-1 1 0 0,0 1-1 0 0,0-1 0 0 0,-1 1 0 0 0,1-1 0 0 0,0-1 0 0 0,0 1 0 0 0,3-1 0 0 0,2 0 7 0 0,-1-1-1 0 0,0 1 0 0 0,0-2 1 0 0,0 1-1 0 0,-1-1 1 0 0,1 0-1 0 0,-1-1 0 0 0,1 0 1 0 0,-1 0-1 0 0,0 0 1 0 0,-1-1-1 0 0,1 0 0 0 0,-1 0 1 0 0,0-1-1 0 0,8-9 1 0 0,-10 10-29 0 0,-1 0 0 0 0,1 0 1 0 0,-1 0-1 0 0,0-1 0 0 0,0 1 1 0 0,-1-1-1 0 0,0 0 0 0 0,0 0 1 0 0,0 0-1 0 0,0 0 1 0 0,-1 0-1 0 0,0 0 0 0 0,-1 0 1 0 0,1-1-1 0 0,-1 1 0 0 0,0 0 1 0 0,-1 0-1 0 0,1 0 0 0 0,-1-1 1 0 0,-1 1-1 0 0,1 0 1 0 0,-1 0-1 0 0,0 0 0 0 0,0 1 1 0 0,-1-1-1 0 0,0 0 0 0 0,0 1 1 0 0,0 0-1 0 0,0-1 0 0 0,-1 1 1 0 0,0 1-1 0 0,0-1 1 0 0,0 0-1 0 0,-1 1 0 0 0,0 0 1 0 0,1 0-1 0 0,-1 1 0 0 0,-1-1 1 0 0,1 1-1 0 0,-10-4 0 0 0,55 22-13098 0 0,-20-9 6921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0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12 7986 0 0,'-2'-1'573'0'0,"0"-1"0"0"0,0 1 1 0 0,-1 0-1 0 0,1 0 0 0 0,0 0 1 0 0,-1 0-1 0 0,1 0 0 0 0,-1 0 1 0 0,1 1-1 0 0,-1-1 0 0 0,1 1 1 0 0,-1 0-1 0 0,1-1 0 0 0,-1 1 0 0 0,1 0 1 0 0,-4 1-1 0 0,3 0-227 0 0,1-1 0 0 0,0 1 0 0 0,-1 0 0 0 0,1 0 0 0 0,-1 0 0 0 0,1 1 0 0 0,0-1 0 0 0,0 0 0 0 0,0 1 0 0 0,0 0 0 0 0,0-1 0 0 0,0 1 0 0 0,-3 3 0 0 0,2-1-189 0 0,0 0-1 0 0,0 1 0 0 0,1-1 0 0 0,0 1 1 0 0,-1-1-1 0 0,1 1 0 0 0,1 0 0 0 0,-1-1 0 0 0,1 1 1 0 0,0 0-1 0 0,0 0 0 0 0,0 0 0 0 0,1 0 1 0 0,0 0-1 0 0,0 8 0 0 0,2 1-11 0 0,0 0 1 0 0,1 0-1 0 0,1 0 0 0 0,8 21 0 0 0,-10-31-116 0 0,0 0-1 0 0,0-1 0 0 0,0 1 0 0 0,0-1 0 0 0,1 1 1 0 0,0-1-1 0 0,-1 0 0 0 0,1 1 0 0 0,4 2 1 0 0,-6-5-22 0 0,1 0 1 0 0,-1 0-1 0 0,1 0 1 0 0,0 0-1 0 0,0-1 1 0 0,-1 1-1 0 0,1 0 1 0 0,0-1-1 0 0,0 1 1 0 0,0-1-1 0 0,-1 0 1 0 0,1 1-1 0 0,0-1 1 0 0,0 0-1 0 0,0 0 1 0 0,0 0-1 0 0,0-1 1 0 0,0 1-1 0 0,-1 0 1 0 0,1-1-1 0 0,2 0 1 0 0,0-1 11 0 0,1 0 1 0 0,-1-1-1 0 0,0 1 1 0 0,0-1-1 0 0,0 0 1 0 0,-1-1-1 0 0,1 1 1 0 0,-1 0-1 0 0,1-1 1 0 0,-1 0-1 0 0,-1 0 1 0 0,1 0-1 0 0,0 0 1 0 0,-1 0-1 0 0,0-1 1 0 0,0 1-1 0 0,0-1 1 0 0,0 1-1 0 0,-1-1 1 0 0,0 0-1 0 0,2-8 1 0 0,-2 7 3 0 0,0 1-1 0 0,0-1 1 0 0,-1 1 0 0 0,1-1-1 0 0,-1 1 1 0 0,-1-1 0 0 0,1 1-1 0 0,-1-1 1 0 0,1 1 0 0 0,-2-1-1 0 0,1 1 1 0 0,0 0 0 0 0,-1-1-1 0 0,0 1 1 0 0,-1 0 0 0 0,1 0-1 0 0,-1 0 1 0 0,-6-8 0 0 0,5 10-10 0 0,0 0 0 0 0,0 0 0 0 0,-1 1 1 0 0,1-1-1 0 0,-1 1 0 0 0,1 0 0 0 0,-1 0 1 0 0,-8-1-1 0 0,10 2-255 0 0,0 0 0 0 0,0 0 0 0 0,1 1 1 0 0,-1-1-1 0 0,0 1 0 0 0,0 0 0 0 0,1 0 1 0 0,-1 0-1 0 0,0 0 0 0 0,0 0 0 0 0,0 1 1 0 0,1-1-1 0 0,-1 1 0 0 0,0 0 0 0 0,1-1 0 0 0,-1 1 1 0 0,-2 2-1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1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72 16139 0 0,'-48'28'8123'0'0,"41"-22"-7399"0"0,0 0-1 0 0,1 0 0 0 0,-1 0 0 0 0,-9 13 1 0 0,14-17-697 0 0,0 0 0 0 0,1 0 0 0 0,-1 0 0 0 0,1 0 0 0 0,-1 0 1 0 0,1 0-1 0 0,0 1 0 0 0,0-1 0 0 0,0 1 0 0 0,0-1 0 0 0,1 1 1 0 0,-1-1-1 0 0,1 1 0 0 0,-1-1 0 0 0,1 1 0 0 0,0 0 1 0 0,0-1-1 0 0,0 1 0 0 0,0-1 0 0 0,0 1 0 0 0,1 0 0 0 0,-1-1 1 0 0,1 1-1 0 0,0-1 0 0 0,-1 1 0 0 0,1-1 0 0 0,1 1 1 0 0,-1-1-1 0 0,0 0 0 0 0,0 0 0 0 0,1 1 0 0 0,-1-1 0 0 0,1 0 1 0 0,0 0-1 0 0,0 0 0 0 0,-1-1 0 0 0,1 1 0 0 0,1 0 0 0 0,-1-1 1 0 0,4 3-1 0 0,-2-1-33 0 0,0-1-1 0 0,0 0 1 0 0,1 0 0 0 0,-1 0 0 0 0,0 0-1 0 0,1-1 1 0 0,-1 1 0 0 0,1-1-1 0 0,-1 0 1 0 0,1-1 0 0 0,0 1 0 0 0,-1-1-1 0 0,1 0 1 0 0,0 0 0 0 0,0 0 0 0 0,-1-1-1 0 0,1 1 1 0 0,-1-1 0 0 0,1-1 0 0 0,0 1-1 0 0,-1 0 1 0 0,0-1 0 0 0,1 0 0 0 0,-1 0-1 0 0,0 0 1 0 0,0-1 0 0 0,0 0-1 0 0,0 1 1 0 0,-1-1 0 0 0,5-5 0 0 0,-1 2-50 0 0,-1 0 1 0 0,0-1-1 0 0,0 0 1 0 0,-1 0-1 0 0,0 0 1 0 0,0-1-1 0 0,-1 0 1 0 0,1 0 0 0 0,-2 0-1 0 0,1 0 1 0 0,-1 0-1 0 0,-1-1 1 0 0,1 0-1 0 0,-2 1 1 0 0,2-11-1 0 0,-3 11 1 0 0,0 1 0 0 0,-1-1 0 0 0,0 1 0 0 0,0-1 0 0 0,-1 1 0 0 0,-2-8 0 0 0,4 13 8 0 0,0 1 0 0 0,-1 0-1 0 0,1-1 1 0 0,0 1 0 0 0,-1-1 0 0 0,1 1 0 0 0,-1 0-1 0 0,0-1 1 0 0,1 1 0 0 0,-1 0 0 0 0,0 0-1 0 0,0-1 1 0 0,0 1 0 0 0,0 0 0 0 0,0 0-1 0 0,0 0 1 0 0,0 0 0 0 0,0 0 0 0 0,0 0-1 0 0,-1 1 1 0 0,1-1 0 0 0,0 0 0 0 0,-1 1-1 0 0,1-1 1 0 0,0 0 0 0 0,-1 1 0 0 0,1 0-1 0 0,-1-1 1 0 0,1 1 0 0 0,0 0 0 0 0,-1 0-1 0 0,1 0 1 0 0,-1 0 0 0 0,1 0 0 0 0,-1 0-1 0 0,1 0 1 0 0,-4 1 0 0 0,5-1-132 0 0,-1 1 0 0 0,1-1 0 0 0,-1 0 0 0 0,1 1 0 0 0,-1-1 0 0 0,1 1 0 0 0,-1-1 0 0 0,1 1 0 0 0,-1-1 0 0 0,1 1 0 0 0,-1-1 0 0 0,1 1 0 0 0,0 0 1 0 0,-1-1-1 0 0,1 1 0 0 0,0 0 0 0 0,-1-1 0 0 0,1 1 0 0 0,0 0 0 0 0,0-1 0 0 0,0 1 0 0 0,0 0 0 0 0,0-1 0 0 0,0 1 0 0 0,0 0 0 0 0,0-1 0 0 0,0 1 0 0 0,0 0 0 0 0,0 0 0 0 0,0-1 0 0 0,0 1 0 0 0,1 0 0 0 0,-1-1 1 0 0,0 1-1 0 0,0 0 0 0 0,1-1 0 0 0,-1 1 0 0 0,1-1 0 0 0,-1 1 0 0 0,0-1 0 0 0,1 1 0 0 0,-1 0 0 0 0,1-1 0 0 0,-1 0 0 0 0,1 1 0 0 0,1 0 0 0 0,1 5-3052 0 0,-13-10 116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3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12011 0 0,'0'0'87'0'0,"-1"0"1"0"0,1 0-1 0 0,0 0 1 0 0,0 0-1 0 0,0 0 1 0 0,0 0-1 0 0,-1 0 1 0 0,1 0-1 0 0,0 0 1 0 0,0 0-1 0 0,0 0 1 0 0,0 0 0 0 0,-1 0-1 0 0,1-1 1 0 0,0 1-1 0 0,0 0 1 0 0,0 0-1 0 0,0 0 1 0 0,0 0-1 0 0,0 0 1 0 0,-1 0-1 0 0,1 0 1 0 0,0 0-1 0 0,0-1 1 0 0,0 1 0 0 0,0 0-1 0 0,0 0 1 0 0,0 0-1 0 0,0 0 1 0 0,0 0-1 0 0,0-1 1 0 0,0 1-1 0 0,-1 0 1 0 0,1 0-1 0 0,0 0 1 0 0,0 0-1 0 0,0-1 1 0 0,0 1 0 0 0,0 0-1 0 0,0 0 1 0 0,0 0-1 0 0,0 0 1 0 0,0-1-1 0 0,0 1 1 0 0,0 0-1 0 0,1 0 1 0 0,7-6 1427 0 0,13 0-399 0 0,-14 4-921 0 0,0 1 0 0 0,1 1 0 0 0,-1-1 1 0 0,0 1-1 0 0,1 0 0 0 0,-1 1 0 0 0,0 0 0 0 0,8 2 0 0 0,-13-3-161 0 0,1 1 0 0 0,-1 0 0 0 0,0 0 0 0 0,0 0 0 0 0,0 0 0 0 0,0 0 0 0 0,0 0 0 0 0,-1 1 0 0 0,1-1 0 0 0,0 1 0 0 0,0-1 0 0 0,-1 1 0 0 0,1 0 0 0 0,-1-1 0 0 0,0 1 0 0 0,1 0 0 0 0,-1 0 0 0 0,0 0 0 0 0,0 0 0 0 0,0 0 0 0 0,0 0 0 0 0,-1 0 0 0 0,1 1 0 0 0,0-1 0 0 0,-1 0 0 0 0,0 0 0 0 0,1 1 0 0 0,-1-1 0 0 0,0 0 0 0 0,0 3 0 0 0,-2 9 86 0 0,0 0 1 0 0,-1 0-1 0 0,0 0 0 0 0,-1 0 1 0 0,-1-1-1 0 0,0 0 0 0 0,-13 24 1 0 0,23-43-34 0 0,1 0 0 0 0,-1 0 0 0 0,1 1 0 0 0,1 0 1 0 0,9-7-1 0 0,3-2-182 0 0,45-36-2862 0 0,-26 22-5050 0 0,-33 24 4721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1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51 12915 0 0,'-37'21'11560'0'0,"-9"4"-7537"0"0,44-23-3940 0 0,1-1 0 0 0,-1 0 0 0 0,0 1 0 0 0,1-1-1 0 0,-1 1 1 0 0,0 0 0 0 0,1 0 0 0 0,0-1 0 0 0,0 1-1 0 0,-1 0 1 0 0,1 0 0 0 0,0 0 0 0 0,0 0 0 0 0,1 0 0 0 0,-1 0-1 0 0,0 1 1 0 0,1-1 0 0 0,-1 2 0 0 0,1-1-83 0 0,1 0 0 0 0,-1 0 1 0 0,1 0-1 0 0,0 0 1 0 0,-1-1-1 0 0,1 1 0 0 0,1 0 1 0 0,-1-1-1 0 0,0 1 0 0 0,1 0 1 0 0,-1-1-1 0 0,1 0 0 0 0,0 1 1 0 0,-1-1-1 0 0,1 0 0 0 0,0 0 1 0 0,1 0-1 0 0,-1 0 0 0 0,0 0 1 0 0,0-1-1 0 0,1 1 0 0 0,-1-1 1 0 0,1 1-1 0 0,0-1 1 0 0,-1 0-1 0 0,4 1 0 0 0,1 1-32 0 0,0-1 0 0 0,1 1 1 0 0,-1-1-1 0 0,1 0 0 0 0,-1-1 0 0 0,1 0 0 0 0,0 0 0 0 0,13-1 0 0 0,-15-1-20 0 0,0 0 0 0 0,0-1 0 0 0,0 0-1 0 0,0 0 1 0 0,-1 0 0 0 0,1 0 0 0 0,-1-1-1 0 0,1 0 1 0 0,-1 0 0 0 0,0-1 0 0 0,0 1-1 0 0,0-1 1 0 0,-1 0 0 0 0,1-1 0 0 0,5-6-1 0 0,-7 7 39 0 0,0 0 0 0 0,0-1-1 0 0,0 1 1 0 0,0-1-1 0 0,-1 1 1 0 0,0-1 0 0 0,0 0-1 0 0,0 0 1 0 0,0 0-1 0 0,-1 0 1 0 0,0 0 0 0 0,0 0-1 0 0,0-1 1 0 0,-1 1-1 0 0,1 0 1 0 0,-1 0 0 0 0,-1-1-1 0 0,0-6 1 0 0,0 9 44 0 0,0 1-1 0 0,0-1 1 0 0,0 1 0 0 0,0-1-1 0 0,-1 1 1 0 0,1 0 0 0 0,-1 0 0 0 0,1 0-1 0 0,-1 0 1 0 0,0 0 0 0 0,0 0 0 0 0,0 0-1 0 0,0 0 1 0 0,0 1 0 0 0,0-1-1 0 0,-1 1 1 0 0,1-1 0 0 0,0 1 0 0 0,-1 0-1 0 0,1 0 1 0 0,-1 0 0 0 0,1 0 0 0 0,-1 1-1 0 0,-3-1 1 0 0,-10-2 90 0 0,1 0 1 0 0,-1 2-1 0 0,-16 0 0 0 0,11 0-124 0 0,3 0-87 0 0,11-1-109 0 0,0 1-1 0 0,0 1 0 0 0,0 0 0 0 0,1 0 0 0 0,-1 0 0 0 0,0 0 0 0 0,0 1 0 0 0,0 1 0 0 0,0-1 0 0 0,-10 4 1 0 0,16-4 14 0 0,1-1 0 0 0,-1 1 0 0 0,1-1 0 0 0,-1 0 0 0 0,1 1 0 0 0,-1-1 0 0 0,1 1 0 0 0,0-1 0 0 0,-1 1 0 0 0,1-1 0 0 0,0 1 0 0 0,-1-1 0 0 0,1 1 0 0 0,0-1 0 0 0,-1 1 0 0 0,1-1 0 0 0,0 1 0 0 0,0 0 0 0 0,0-1 0 0 0,0 1 0 0 0,0 1 0 0 0,1 7-5523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13443 0 0,'-10'7'1414'0'0,"1"-1"0"0"0,0 2 0 0 0,0-1 0 0 0,1 1 0 0 0,0 0 0 0 0,1 1 0 0 0,-12 15-1 0 0,17-20-1283 0 0,0 0-1 0 0,0-1 0 0 0,0 1 0 0 0,1 0 1 0 0,0 0-1 0 0,0 0 0 0 0,0 0 0 0 0,0 0 0 0 0,1 0 1 0 0,-1 0-1 0 0,1 0 0 0 0,0 0 0 0 0,0 0 0 0 0,0 0 1 0 0,1 0-1 0 0,0 0 0 0 0,0 0 0 0 0,0 0 0 0 0,0 0 1 0 0,0 0-1 0 0,1 0 0 0 0,-1 0 0 0 0,1-1 0 0 0,4 7 1 0 0,-2-5-123 0 0,0 1 1 0 0,0-1 0 0 0,1 0 0 0 0,-1-1-1 0 0,1 1 1 0 0,0-1 0 0 0,0 0-1 0 0,1 0 1 0 0,-1 0 0 0 0,1-1 0 0 0,0 0-1 0 0,0 0 1 0 0,0 0 0 0 0,0-1 0 0 0,1 0-1 0 0,-1 0 1 0 0,0-1 0 0 0,1 0-1 0 0,-1 0 1 0 0,1 0 0 0 0,0-1 0 0 0,-1 0-1 0 0,1 0 1 0 0,9-2 0 0 0,-10 2-4 0 0,-1-1 0 0 0,1 0 1 0 0,0-1-1 0 0,-1 0 0 0 0,0 0 1 0 0,1 0-1 0 0,-1 0 0 0 0,0-1 1 0 0,0 0-1 0 0,0 0 0 0 0,0 0 1 0 0,-1 0-1 0 0,1-1 0 0 0,-1 0 1 0 0,0 0-1 0 0,0 0 0 0 0,0-1 1 0 0,-1 1-1 0 0,1-1 0 0 0,-1 0 1 0 0,0 0-1 0 0,0 0 0 0 0,-1 0 1 0 0,0 0-1 0 0,0-1 0 0 0,0 1 1 0 0,0-1-1 0 0,0-6 0 0 0,-1 8 5 0 0,-1 0 0 0 0,0 0 0 0 0,0 0 0 0 0,0 0-1 0 0,-1 1 1 0 0,1-1 0 0 0,-1 0 0 0 0,0 0 0 0 0,0 1 0 0 0,0-1-1 0 0,0 1 1 0 0,-1-1 0 0 0,1 1 0 0 0,-1-1 0 0 0,0 1 0 0 0,0 0-1 0 0,0 0 1 0 0,-4-4 0 0 0,4 5-48 0 0,0 0 0 0 0,0 0 0 0 0,0 0 0 0 0,0 1-1 0 0,0-1 1 0 0,-1 1 0 0 0,1-1 0 0 0,-1 1 0 0 0,1 0 0 0 0,-1 0 0 0 0,1 0 0 0 0,-1 0 0 0 0,1 1 0 0 0,-1-1-1 0 0,0 1 1 0 0,0-1 0 0 0,1 1 0 0 0,-1 0 0 0 0,0 0 0 0 0,0 0 0 0 0,1 0 0 0 0,-1 1 0 0 0,0-1 0 0 0,1 1-1 0 0,-1 0 1 0 0,-3 1 0 0 0,6-2-81 0 0,-1 0-1 0 0,0 0 0 0 0,1 0 1 0 0,-1 1-1 0 0,1-1 0 0 0,-1 0 1 0 0,0 0-1 0 0,1 1 1 0 0,-1-1-1 0 0,1 1 0 0 0,-1-1 1 0 0,0 0-1 0 0,1 1 0 0 0,-1-1 1 0 0,1 1-1 0 0,0 0 0 0 0,-1-1 1 0 0,1 1-1 0 0,-1-1 1 0 0,1 1-1 0 0,0-1 0 0 0,0 1 1 0 0,-1 0-1 0 0,1-1 0 0 0,0 1 1 0 0,0 0-1 0 0,0-1 1 0 0,-1 1-1 0 0,1 0 0 0 0,0-1 1 0 0,0 1-1 0 0,0 0 0 0 0,0 0 1 0 0,0-1-1 0 0,1 1 0 0 0,-1 0 1 0 0,0-1-1 0 0,0 1 1 0 0,0 0-1 0 0,0-1 0 0 0,1 1 1 0 0,-1 0-1 0 0,0-1 0 0 0,1 1 1 0 0,-1-1-1 0 0,1 1 1 0 0,0 0-1 0 0,1 3-1209 0 0,1-1-1 0 0,0 0 1 0 0,-1 0 0 0 0,2 0 0 0 0,-1 0 0 0 0,5 3-1 0 0,8 4-5597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63 12763 0 0,'-42'6'8971'0'0,"39"-5"-8454"0"0,-1 0 1 0 0,1 0 0 0 0,-1 1-1 0 0,1 0 1 0 0,0 0 0 0 0,-1-1-1 0 0,1 2 1 0 0,-3 1 0 0 0,4-2-411 0 0,0 0-1 0 0,0 1 1 0 0,1-1 0 0 0,-1 0-1 0 0,0 1 1 0 0,1-1 0 0 0,0 1-1 0 0,-1-1 1 0 0,1 1 0 0 0,0 0-1 0 0,0 0 1 0 0,1-1 0 0 0,-1 1-1 0 0,1 0 1 0 0,-1 0 0 0 0,1 0-1 0 0,0 0 1 0 0,0 0 0 0 0,0 0-1 0 0,0-1 1 0 0,1 1 0 0 0,-1 0-1 0 0,1 0 1 0 0,-1 0 0 0 0,3 5-1 0 0,-1-4-96 0 0,0 1-1 0 0,0 0 1 0 0,0-1-1 0 0,0 1 0 0 0,1-1 1 0 0,0 0-1 0 0,0 0 1 0 0,0 0-1 0 0,0 0 1 0 0,1-1-1 0 0,-1 1 1 0 0,1-1-1 0 0,0 0 1 0 0,0 0-1 0 0,0 0 0 0 0,1 0 1 0 0,8 3-1 0 0,-10-5-16 0 0,0 0-1 0 0,0 0 1 0 0,0 0-1 0 0,0 0 1 0 0,0-1-1 0 0,0 1 1 0 0,0-1-1 0 0,0 0 1 0 0,0 0-1 0 0,0 0 0 0 0,0-1 1 0 0,0 1-1 0 0,0-1 1 0 0,1 1-1 0 0,-1-1 1 0 0,-1 0-1 0 0,1 0 1 0 0,0-1-1 0 0,0 1 1 0 0,0 0-1 0 0,-1-1 1 0 0,1 0-1 0 0,0 1 0 0 0,-1-1 1 0 0,0 0-1 0 0,1 0 1 0 0,-1-1-1 0 0,0 1 1 0 0,3-5-1 0 0,-1 2 15 0 0,-1-1 0 0 0,0 0-1 0 0,0 1 1 0 0,0-1 0 0 0,-1 0 0 0 0,1-1 0 0 0,-2 1-1 0 0,1 0 1 0 0,-1-1 0 0 0,0 1 0 0 0,0-1-1 0 0,0 1 1 0 0,-1-1 0 0 0,0 1 0 0 0,-1-1-1 0 0,1 0 1 0 0,-1 1 0 0 0,-3-12 0 0 0,3 14 4 0 0,-1 0 1 0 0,1-1 0 0 0,-1 1-1 0 0,0 0 1 0 0,0 1 0 0 0,0-1 0 0 0,-1 0-1 0 0,1 0 1 0 0,-1 1 0 0 0,0 0-1 0 0,0-1 1 0 0,0 1 0 0 0,0 0 0 0 0,-1 1-1 0 0,1-1 1 0 0,-1 1 0 0 0,0-1-1 0 0,1 1 1 0 0,-1 0 0 0 0,0 0 0 0 0,0 1-1 0 0,-1-1 1 0 0,1 1 0 0 0,0 0-1 0 0,0 0 1 0 0,-1 0 0 0 0,1 1 0 0 0,-9-1-1 0 0,12 1-53 0 0,1 0 0 0 0,-1 0 0 0 0,0 0 0 0 0,0 0 0 0 0,1 0 0 0 0,-1 0 0 0 0,0 0 0 0 0,0 0 0 0 0,1 1 0 0 0,-1-1 0 0 0,0 0 0 0 0,0 0 0 0 0,1 1 0 0 0,-1-1 0 0 0,0 0 0 0 0,1 1 0 0 0,-1-1 0 0 0,0 1 0 0 0,1-1 0 0 0,-1 1 0 0 0,1-1 0 0 0,-1 1 0 0 0,1-1 0 0 0,-1 1 0 0 0,1 0 0 0 0,-1-1 0 0 0,1 1 0 0 0,0 0 0 0 0,-1 0 0 0 0,1 1-181 0 0,-1 0-1 0 0,1 0 0 0 0,0-1 0 0 0,0 1 1 0 0,0 0-1 0 0,0 0 0 0 0,0 0 1 0 0,1 0-1 0 0,-1-1 0 0 0,1 1 1 0 0,0 3-1 0 0,2 3-1999 0 0,1 0 0 0 0,0-1 1 0 0,0 1-1 0 0,6 8 0 0 0,0-3-5840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93 12955 0 0,'-8'0'619'0'0,"1"1"1"0"0,-1 0-1 0 0,1 1 0 0 0,-1 0 1 0 0,1 0-1 0 0,0 0 1 0 0,0 1-1 0 0,0 0 1 0 0,0 1-1 0 0,0-1 0 0 0,1 1 1 0 0,0 1-1 0 0,0-1 1 0 0,-9 9-1 0 0,12-11-370 0 0,1 1 0 0 0,-1-1 0 0 0,1 1 0 0 0,-1 0 0 0 0,1-1 0 0 0,0 1 1 0 0,0 0-1 0 0,1 0 0 0 0,-1 0 0 0 0,0 0 0 0 0,1 1 0 0 0,0-1 0 0 0,0 0 0 0 0,0 1 0 0 0,0-1 0 0 0,1 1 0 0 0,-1-1 0 0 0,1 1 0 0 0,0-1 0 0 0,0 1 0 0 0,0-1 1 0 0,0 1-1 0 0,0-1 0 0 0,1 1 0 0 0,0-1 0 0 0,0 1 0 0 0,0-1 0 0 0,0 0 0 0 0,0 1 0 0 0,1-1 0 0 0,-1 0 0 0 0,5 5 0 0 0,-5-6-251 0 0,0 0 0 0 0,1 0 0 0 0,-1 0-1 0 0,1 0 1 0 0,-1-1 0 0 0,1 1 0 0 0,0 0 0 0 0,0-1-1 0 0,0 0 1 0 0,-1 1 0 0 0,1-1 0 0 0,1 0 0 0 0,-1 0-1 0 0,0 0 1 0 0,0 0 0 0 0,0 0 0 0 0,0-1 0 0 0,1 1-1 0 0,-1-1 1 0 0,5 1 0 0 0,-4-1-6 0 0,1-1 0 0 0,-1 1-1 0 0,1-1 1 0 0,-1 0 0 0 0,0 0-1 0 0,0 0 1 0 0,1 0 0 0 0,-1-1 0 0 0,0 1-1 0 0,0-1 1 0 0,0 0 0 0 0,4-4-1 0 0,1 0-14 0 0,0-2-1 0 0,-1 1 0 0 0,0-1 0 0 0,0 0 0 0 0,-1 0 0 0 0,0-1 0 0 0,0 1 0 0 0,6-15 0 0 0,-9 14-21 0 0,1-1-1 0 0,-2 0 1 0 0,1 0 0 0 0,-1 0 0 0 0,-1 0 0 0 0,0 0 0 0 0,0-1 0 0 0,-1 1 0 0 0,-1-14-1 0 0,0 22 26 0 0,1-1-1 0 0,0 1 0 0 0,0-1 1 0 0,-1 0-1 0 0,1 1 0 0 0,-1-1 0 0 0,0 1 1 0 0,0-1-1 0 0,0 1 0 0 0,0 0 1 0 0,0-1-1 0 0,-1 1 0 0 0,1 0 1 0 0,-1 0-1 0 0,1 0 0 0 0,-1 0 0 0 0,0 0 1 0 0,0 0-1 0 0,1 0 0 0 0,-2 0 1 0 0,1 1-1 0 0,0-1 0 0 0,0 1 0 0 0,0 0 1 0 0,-1 0-1 0 0,1-1 0 0 0,0 2 1 0 0,-1-1-1 0 0,1 0 0 0 0,-1 0 1 0 0,0 1-1 0 0,1-1 0 0 0,-1 1 0 0 0,1 0 1 0 0,-1 0-1 0 0,0 0 0 0 0,1 0 1 0 0,-1 0-1 0 0,1 0 0 0 0,-5 2 0 0 0,5-2-119 0 0,0 1-1 0 0,0-1 0 0 0,0 1 0 0 0,0 0 0 0 0,1 0 1 0 0,-1-1-1 0 0,0 1 0 0 0,0 0 0 0 0,1 0 0 0 0,-1 1 1 0 0,1-1-1 0 0,-1 0 0 0 0,1 0 0 0 0,0 1 0 0 0,-1-1 1 0 0,1 1-1 0 0,0-1 0 0 0,0 1 0 0 0,0 0 0 0 0,0-1 1 0 0,0 1-1 0 0,0 0 0 0 0,0 0 0 0 0,1 0 0 0 0,-1 3 1 0 0,0 22-4682 0 0,9-1-3564 0 0,0-17 1420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3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19 19364 0 0,'-9'-18'5739'0'0,"9"18"-5679"0"0,0 0 1 0 0,0 0 0 0 0,0 0 0 0 0,0 0 0 0 0,0 0 0 0 0,-1 0 0 0 0,1-1-1 0 0,0 1 1 0 0,0 0 0 0 0,0 0 0 0 0,0 0 0 0 0,0 0 0 0 0,0 0 0 0 0,-1 0 0 0 0,1 0-1 0 0,0 0 1 0 0,0 0 0 0 0,0 0 0 0 0,0 0 0 0 0,0 0 0 0 0,-1 0 0 0 0,1 0-1 0 0,0 0 1 0 0,0 0 0 0 0,0 0 0 0 0,0 0 0 0 0,0 0 0 0 0,0 1 0 0 0,0-1-1 0 0,-1 0 1 0 0,1 0 0 0 0,0 0 0 0 0,0 0 0 0 0,0 0 0 0 0,0 0 0 0 0,0 0-1 0 0,0 0 1 0 0,0 0 0 0 0,0 0 0 0 0,-1 1 0 0 0,1-1 0 0 0,0 0 0 0 0,0 0 0 0 0,0 0-1 0 0,0 0 1 0 0,0 0 0 0 0,0 0 0 0 0,0 1 0 0 0,0-1 0 0 0,0 0 0 0 0,0 0-1 0 0,0 0 1 0 0,0 0 0 0 0,0 0 0 0 0,0 1 0 0 0,-3 33 2142 0 0,2-17-2217 0 0,-1 21 8 0 0,2 1 0 0 0,6 47 1 0 0,-3-46-2958 0 0,0 1-3280 0 0,-4-30 124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4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17692 0 0,'32'-17'7251'0'0,"-20"12"-6940"0"0,0 0 1 0 0,0 1-1 0 0,1 1 0 0 0,-1 0 0 0 0,16-2 0 0 0,171 3-125 0 0,-114 3 32 0 0,90-10 1 0 0,24-14 87 0 0,252 2 0 0 0,135 67 366 0 0,-475-34-449 0 0,437-2 538 0 0,-145-11-92 0 0,-75 3-51 0 0,53 4-281 0 0,12-4 188 0 0,-339-3-395 0 0,-16 2 104 0 0,52 8 0 0 0,-37-3 40 0 0,-53-6-281 0 0,0 0 0 0 0,0 0 1 0 0,0 0-1 0 0,0 0 1 0 0,0 0-1 0 0,0 0 0 0 0,1 0 1 0 0,-1 0-1 0 0,0 0 1 0 0,0 0-1 0 0,0 0 1 0 0,0 0-1 0 0,0 1 0 0 0,1-1 1 0 0,-1 0-1 0 0,0 0 1 0 0,0 0-1 0 0,0 0 0 0 0,0-1 1 0 0,0 1-1 0 0,0 0 1 0 0,1 0-1 0 0,-1 0 0 0 0,0 0 1 0 0,0 0-1 0 0,0 0 1 0 0,0 0-1 0 0,0 0 0 0 0,0 0 1 0 0,1 0-1 0 0,-1 0 1 0 0,0 0-1 0 0,0 0 0 0 0,0 0 1 0 0,0-1-1 0 0,0 1 1 0 0,0 0-1 0 0,0 0 0 0 0,0 0 1 0 0,0 0-1 0 0,1 0 1 0 0,-1 0-1 0 0,0-1 0 0 0,0 1 1 0 0,0 0-1 0 0,0 0 1 0 0,0 0-1 0 0,0 0 0 0 0,0 0 1 0 0,0 0-1 0 0,0-1 1 0 0,0 1-1 0 0,0 0 0 0 0,0 0 1 0 0,0 0-1 0 0,0 0 1 0 0,0 0-1 0 0,0-1 1 0 0,0 1-1 0 0,-9-10-1484 0 0,-5-2-3417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14507 0 0,'35'-7'4212'0'0,"-31"5"-4049"0"0,0 1-1 0 0,0 0 1 0 0,0 0 0 0 0,0 0-1 0 0,0 0 1 0 0,0 1 0 0 0,0-1-1 0 0,1 1 1 0 0,4 0 0 0 0,35 7-97 0 0,-19-3-804 0 0,42 2 1 0 0,-56-6-1002 0 0,1-1 0 0 0,-1 0 0 0 0,19-5 0 0 0,-20 4-933 0 0,-2 2-2284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15339 0 0,'-2'4'297'0'0,"1"-1"0"0"0,0 1 0 0 0,0 0 0 0 0,0-1 0 0 0,1 1 0 0 0,-1 0 0 0 0,1 0 0 0 0,0 0 0 0 0,0 0 0 0 0,1 5 0 0 0,9 45 1219 0 0,-4-25-1028 0 0,-1 4-221 0 0,-4-18-276 0 0,1 1 1 0 0,1-1-1 0 0,0 0 1 0 0,1 0-1 0 0,1-1 0 0 0,0 1 1 0 0,14 25-1 0 0,-19-39-163 0 0,1 0 0 0 0,0 0-1 0 0,0 0 1 0 0,0 0-1 0 0,0-1 1 0 0,0 1-1 0 0,0 0 1 0 0,0-1 0 0 0,0 1-1 0 0,0-1 1 0 0,0 1-1 0 0,0-1 1 0 0,0 1-1 0 0,0-1 1 0 0,0 0 0 0 0,1 0-1 0 0,-1 1 1 0 0,0-1-1 0 0,0 0 1 0 0,0 0-1 0 0,1 0 1 0 0,-1 0 0 0 0,0 0-1 0 0,0-1 1 0 0,0 1-1 0 0,1 0 1 0 0,-1-1 0 0 0,0 1-1 0 0,0 0 1 0 0,0-1-1 0 0,0 1 1 0 0,0-1-1 0 0,0 0 1 0 0,0 1 0 0 0,0-1-1 0 0,0 0 1 0 0,0 0-1 0 0,0 1 1 0 0,0-1-1 0 0,1-2 1 0 0,13-11-6806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7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41 167 9138 0 0,'-4'3'621'0'0,"1"-1"0"0"0,0 1 0 0 0,0 0 0 0 0,-1 0 0 0 0,2 0 0 0 0,-1 1 0 0 0,0-1-1 0 0,1 1 1 0 0,-1 0 0 0 0,1-1 0 0 0,0 1 0 0 0,0 0 0 0 0,-1 7 0 0 0,2-9-478 0 0,1 0 0 0 0,-1 0 1 0 0,1 0-1 0 0,0 0 0 0 0,0 0 0 0 0,0 0 0 0 0,0 0 0 0 0,0 0 0 0 0,1 0 1 0 0,-1 0-1 0 0,1 0 0 0 0,-1 0 0 0 0,1 0 0 0 0,0 0 0 0 0,0 0 0 0 0,-1 0 1 0 0,1-1-1 0 0,0 1 0 0 0,1 0 0 0 0,-1-1 0 0 0,0 1 0 0 0,0 0 1 0 0,1-1-1 0 0,-1 0 0 0 0,1 1 0 0 0,0-1 0 0 0,-1 0 0 0 0,1 0 0 0 0,0 0 1 0 0,2 2-1 0 0,3 0-142 0 0,0-1-1 0 0,0 1 1 0 0,1-1 0 0 0,-1 0 0 0 0,0-1-1 0 0,1 0 1 0 0,-1 0 0 0 0,1-1 0 0 0,-1 1-1 0 0,1-2 1 0 0,-1 1 0 0 0,1-1 0 0 0,-1 0-1 0 0,0-1 1 0 0,1 0 0 0 0,-1 0 0 0 0,0 0-1 0 0,0-1 1 0 0,0 0 0 0 0,0 0 0 0 0,-1-1-1 0 0,1 0 1 0 0,10-9 0 0 0,-11 9-15 0 0,-1-1 1 0 0,0 1 0 0 0,0-1-1 0 0,0-1 1 0 0,0 1-1 0 0,-1-1 1 0 0,0 0-1 0 0,0 0 1 0 0,-1 0 0 0 0,1 0-1 0 0,2-10 1 0 0,-4 11-19 0 0,-1 0 0 0 0,0 0 0 0 0,0 0 0 0 0,0-1 0 0 0,-1 1 0 0 0,1 0 0 0 0,-1 0 0 0 0,-1-1 0 0 0,1 1 0 0 0,-1 0 0 0 0,0 0 0 0 0,0 0 0 0 0,0 0 0 0 0,-1 0 0 0 0,1 0 0 0 0,-5-8 0 0 0,2 7 38 0 0,0 0 1 0 0,0 0-1 0 0,-1 0 1 0 0,0 1-1 0 0,0-1 0 0 0,0 1 1 0 0,-1 0-1 0 0,0 1 1 0 0,0-1-1 0 0,-11-5 0 0 0,13 7-5 0 0,1 1-1 0 0,-1 0 0 0 0,0 0 1 0 0,0 1-1 0 0,0-1 0 0 0,0 1 1 0 0,0 0-1 0 0,0 0 0 0 0,0 0 1 0 0,0 1-1 0 0,0-1 0 0 0,0 1 1 0 0,-1 0-1 0 0,1 0 0 0 0,0 1 1 0 0,0-1-1 0 0,0 1 0 0 0,0 0 1 0 0,0 0-1 0 0,-5 2 0 0 0,6-2-20 0 0,1 1 1 0 0,0 0-1 0 0,-1 0 0 0 0,1 0 0 0 0,0 0 0 0 0,0 0 0 0 0,1 0 1 0 0,-1 0-1 0 0,0 1 0 0 0,1-1 0 0 0,-1 1 0 0 0,1-1 0 0 0,0 1 1 0 0,0 0-1 0 0,0-1 0 0 0,0 1 0 0 0,0 0 0 0 0,1 0 0 0 0,-1-1 1 0 0,1 1-1 0 0,0 0 0 0 0,0 0 0 0 0,0 0 0 0 0,0 0 1 0 0,0 0-1 0 0,2 4 0 0 0,-2-2-295 0 0,1-1 1 0 0,0 1-1 0 0,1-1 0 0 0,-1 1 1 0 0,1-1-1 0 0,0 0 1 0 0,3 6-1 0 0,-3-8-266 0 0,-1 1 0 0 0,1-1 0 0 0,0 1 0 0 0,0-1 0 0 0,0 0 0 0 0,0 0 1 0 0,1 0-1 0 0,-1 0 0 0 0,1 0 0 0 0,-1-1 0 0 0,4 3 0 0 0,9 1-5694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87 8290 0 0,'-2'0'535'0'0,"0"1"0"0"0,-1-1 1 0 0,1 0-1 0 0,0 1 0 0 0,-1 0 1 0 0,1-1-1 0 0,0 1 0 0 0,0 0 1 0 0,0 0-1 0 0,-1 0 0 0 0,1 0 1 0 0,0 1-1 0 0,0-1 0 0 0,1 0 1 0 0,-4 3-1 0 0,2-1-263 0 0,0 1 1 0 0,1-1-1 0 0,-1 1 1 0 0,0-1-1 0 0,1 1 1 0 0,0 0-1 0 0,0 0 1 0 0,-2 5-1 0 0,2-6-277 0 0,1 0-1 0 0,0 1 1 0 0,0-1-1 0 0,0 0 1 0 0,1 0-1 0 0,-1 1 0 0 0,1-1 1 0 0,-1 0-1 0 0,1 1 1 0 0,0-1-1 0 0,0 0 0 0 0,1 1 1 0 0,-1-1-1 0 0,1 0 1 0 0,0 1-1 0 0,-1-1 1 0 0,1 0-1 0 0,1 0 0 0 0,-1 0 1 0 0,0 0-1 0 0,1 0 1 0 0,0 0-1 0 0,4 5 0 0 0,-4-5-8 0 0,2 0 0 0 0,-1 0 0 0 0,0 0 0 0 0,1-1-1 0 0,-1 0 1 0 0,1 1 0 0 0,-1-1 0 0 0,1-1 0 0 0,0 1-1 0 0,0 0 1 0 0,0-1 0 0 0,0 0 0 0 0,0 0 0 0 0,0 0-1 0 0,1-1 1 0 0,-1 1 0 0 0,0-1 0 0 0,8 0 0 0 0,-6-2-31 0 0,0 1 0 0 0,0-1 0 0 0,0 0 0 0 0,0 0 0 0 0,-1 0 0 0 0,1-1 0 0 0,-1 0 1 0 0,0 0-1 0 0,0 0 0 0 0,0-1 0 0 0,9-8 0 0 0,-4 2-32 0 0,1-2 1 0 0,-1 1-1 0 0,-1-1 0 0 0,0-1 1 0 0,-1 0-1 0 0,0 0 0 0 0,-1-1 1 0 0,-1 1-1 0 0,9-26 0 0 0,-14 37 69 0 0,-1 0 0 0 0,1 0 0 0 0,-1 0 0 0 0,1 1-1 0 0,-1-1 1 0 0,0 0 0 0 0,0 0 0 0 0,0 0-1 0 0,0 0 1 0 0,0 0 0 0 0,0 0 0 0 0,0 1 0 0 0,-1-1-1 0 0,1 0 1 0 0,0 0 0 0 0,-1 0 0 0 0,0 1-1 0 0,1-1 1 0 0,-1 0 0 0 0,0 0 0 0 0,0 1 0 0 0,0-1-1 0 0,0 1 1 0 0,0-1 0 0 0,-1 1 0 0 0,1-1-1 0 0,0 1 1 0 0,-1 0 0 0 0,1 0 0 0 0,-1-1 0 0 0,1 1-1 0 0,-1 0 1 0 0,1 0 0 0 0,-1 1 0 0 0,0-1-1 0 0,0 0 1 0 0,-2 0 0 0 0,-1-1-27 0 0,-1 1-1 0 0,0 0 1 0 0,0 0-1 0 0,0 1 1 0 0,0-1-1 0 0,0 1 1 0 0,0 1-1 0 0,0-1 1 0 0,0 1-1 0 0,-11 3 1 0 0,16-4-23 0 0,0 0 0 0 0,0 0 1 0 0,1 1-1 0 0,-1-1 1 0 0,0 0-1 0 0,0 1 1 0 0,0-1-1 0 0,1 1 1 0 0,-1-1-1 0 0,0 1 0 0 0,1-1 1 0 0,-1 1-1 0 0,0-1 1 0 0,1 1-1 0 0,-1 0 1 0 0,0-1-1 0 0,0 2 0 0 0,1-1-139 0 0,0-1-1 0 0,0 1 1 0 0,0 0-1 0 0,0-1 1 0 0,0 1-1 0 0,0 0 1 0 0,0-1-1 0 0,0 1 1 0 0,0 0-1 0 0,0-1 1 0 0,0 1-1 0 0,0 0 0 0 0,0-1 1 0 0,0 1-1 0 0,1 0 1 0 0,-1-1-1 0 0,0 1 1 0 0,1-1-1 0 0,-1 1 1 0 0,0 0-1 0 0,1-1 1 0 0,-1 1-1 0 0,1-1 1 0 0,0 1-1 0 0,7 8-5474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4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14147 0 0,'0'1'181'0'0,"1"0"0"0"0,-1 0-1 0 0,0-1 1 0 0,1 1 0 0 0,-1 0 0 0 0,1 0 0 0 0,-1-1-1 0 0,1 1 1 0 0,0-1 0 0 0,-1 1 0 0 0,1 0-1 0 0,0-1 1 0 0,-1 1 0 0 0,1-1 0 0 0,0 1 0 0 0,0-1-1 0 0,-1 0 1 0 0,1 1 0 0 0,0-1 0 0 0,0 0-1 0 0,0 1 1 0 0,-1-1 0 0 0,1 0 0 0 0,0 0 0 0 0,0 0-1 0 0,0 0 1 0 0,0 0 0 0 0,0 0 0 0 0,0 0-1 0 0,-1 0 1 0 0,1 0 0 0 0,0 0 0 0 0,0 0 0 0 0,0-1-1 0 0,0 1 1 0 0,0 0 0 0 0,-1 0 0 0 0,1-1 0 0 0,0 1-1 0 0,0-1 1 0 0,-1 1 0 0 0,1-1 0 0 0,0 1-1 0 0,-1-1 1 0 0,2 0 0 0 0,3-5 62 0 0,0 0-1 0 0,0 0 1 0 0,0-1 0 0 0,5-10 0 0 0,5-6-30 0 0,23-20-389 0 0,-47 81-1207 0 0,7-33 1538 0 0,1 0 0 0 0,-1 1-1 0 0,1-1 1 0 0,0 1-1 0 0,1-1 1 0 0,0 1-1 0 0,-1 0 1 0 0,2-1-1 0 0,-1 1 1 0 0,1-1-1 0 0,0 1 1 0 0,0-1-1 0 0,0 1 1 0 0,1-1-1 0 0,0 0 1 0 0,0 1-1 0 0,0-1 1 0 0,1 0 0 0 0,4 7-1 0 0,-4-9-112 0 0,-1 0-1 0 0,1 0 1 0 0,0 0-1 0 0,0-1 1 0 0,0 1-1 0 0,0-1 1 0 0,0 1-1 0 0,0-1 1 0 0,1 0-1 0 0,-1 0 1 0 0,1-1-1 0 0,0 1 1 0 0,-1-1-1 0 0,1 0 1 0 0,0 0-1 0 0,0 0 1 0 0,0 0-1 0 0,0-1 1 0 0,0 1-1 0 0,-1-1 1 0 0,1 0-1 0 0,0-1 1 0 0,0 1-1 0 0,0 0 1 0 0,0-1-1 0 0,0 0 1 0 0,0 0-1 0 0,5-2 1 0 0,-4 1-318 0 0,0 0 1 0 0,0 0-1 0 0,0-1 1 0 0,0 1-1 0 0,0-1 0 0 0,0 0 1 0 0,-1 0-1 0 0,1-1 1 0 0,-1 1-1 0 0,0-1 1 0 0,0 0-1 0 0,0 0 1 0 0,5-8-1 0 0,-5 5-1651 0 0,0-1 1 0 0,0 1-1 0 0,-1-1 0 0 0,5-14 1 0 0,-1 4-5592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8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88 112 11178 0 0,'-8'3'568'0'0,"0"0"-1"0"0,0 1 1 0 0,0 0-1 0 0,1 0 1 0 0,0 1-1 0 0,0 0 0 0 0,-11 10 1 0 0,16-14-509 0 0,1 0 1 0 0,-1 0 0 0 0,1 1-1 0 0,0-1 1 0 0,0 1-1 0 0,0-1 1 0 0,0 1 0 0 0,0 0-1 0 0,0-1 1 0 0,0 1-1 0 0,1 0 1 0 0,-1 0 0 0 0,0 0-1 0 0,1-1 1 0 0,0 1-1 0 0,-1 0 1 0 0,1 0 0 0 0,0 0-1 0 0,0 0 1 0 0,0 0 0 0 0,0 0-1 0 0,0 0 1 0 0,0-1-1 0 0,1 1 1 0 0,-1 0 0 0 0,1 0-1 0 0,-1 0 1 0 0,1-1-1 0 0,0 1 1 0 0,0 0 0 0 0,0 0-1 0 0,0-1 1 0 0,0 1-1 0 0,0-1 1 0 0,0 1 0 0 0,0-1-1 0 0,0 1 1 0 0,1-1-1 0 0,-1 0 1 0 0,1 0 0 0 0,2 2-1 0 0,-1 0-53 0 0,0-1 1 0 0,0 1-1 0 0,0-1 0 0 0,0 0 0 0 0,1 0 1 0 0,-1 0-1 0 0,1 0 0 0 0,-1-1 0 0 0,1 0 0 0 0,0 1 1 0 0,0-1-1 0 0,0-1 0 0 0,-1 1 0 0 0,1 0 0 0 0,0-1 1 0 0,0 0-1 0 0,0 0 0 0 0,0 0 0 0 0,0 0 1 0 0,0-1-1 0 0,0 0 0 0 0,0 1 0 0 0,-1-2 0 0 0,1 1 1 0 0,0 0-1 0 0,0-1 0 0 0,-1 1 0 0 0,1-1 1 0 0,-1 0-1 0 0,0 0 0 0 0,1 0 0 0 0,-1-1 0 0 0,0 1 1 0 0,0-1-1 0 0,3-4 0 0 0,0 1 17 0 0,0 0 0 0 0,-1-1 0 0 0,0 1 0 0 0,0-1 0 0 0,0 0 0 0 0,-1-1 0 0 0,0 1 0 0 0,-1-1-1 0 0,0 0 1 0 0,0 0 0 0 0,0 0 0 0 0,-1 0 0 0 0,0 0 0 0 0,-1-1 0 0 0,2-14 0 0 0,-4 19-52 0 0,1 0 1 0 0,-1 0-1 0 0,0 0 1 0 0,1 0-1 0 0,-2 0 0 0 0,1 0 1 0 0,0 0-1 0 0,-1 1 0 0 0,0-1 1 0 0,0 1-1 0 0,0-1 1 0 0,0 1-1 0 0,0-1 0 0 0,-1 1 1 0 0,1 0-1 0 0,-6-4 0 0 0,6 5-328 0 0,-1 0 0 0 0,1 0 0 0 0,-1 1 0 0 0,1-1 0 0 0,-1 1 0 0 0,0-1 0 0 0,0 1 0 0 0,0 0 0 0 0,0 0 0 0 0,0 0 0 0 0,0 1 0 0 0,0-1 0 0 0,0 1 0 0 0,-4-1-1 0 0,0 4-3744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83 10650 0 0,'-11'4'1092'0'0,"1"0"0"0"0,-1 0-1 0 0,1 1 1 0 0,0 1-1 0 0,1 0 1 0 0,-17 12 0 0 0,24-16-1030 0 0,1-1 0 0 0,-1 1 1 0 0,0 0-1 0 0,1 0 0 0 0,-1 0 0 0 0,1 0 1 0 0,0 0-1 0 0,-1 0 0 0 0,1 0 0 0 0,0 0 1 0 0,0 0-1 0 0,1 0 0 0 0,-1 1 1 0 0,0-1-1 0 0,1 0 0 0 0,-1 1 0 0 0,1-1 1 0 0,0 1-1 0 0,0-1 0 0 0,0 0 0 0 0,0 1 1 0 0,0-1-1 0 0,0 0 0 0 0,1 1 1 0 0,-1-1-1 0 0,1 1 0 0 0,0-1 0 0 0,-1 0 1 0 0,1 0-1 0 0,0 0 0 0 0,1 1 0 0 0,-1-1 1 0 0,0 0-1 0 0,0 0 0 0 0,1 0 1 0 0,-1-1-1 0 0,1 1 0 0 0,1 1 0 0 0,0 1-78 0 0,0-2 0 0 0,-1 1-1 0 0,1 0 1 0 0,0-1 0 0 0,0 1-1 0 0,0-1 1 0 0,1 0 0 0 0,-1 0-1 0 0,0 0 1 0 0,1 0 0 0 0,-1-1-1 0 0,1 1 1 0 0,0-1 0 0 0,-1 0-1 0 0,1 0 1 0 0,0 0 0 0 0,0-1-1 0 0,0 0 1 0 0,0 1-1 0 0,0-1 1 0 0,-1 0 0 0 0,1-1-1 0 0,0 1 1 0 0,0-1 0 0 0,0 0-1 0 0,0 1 1 0 0,-1-2 0 0 0,1 1-1 0 0,0 0 1 0 0,-1-1 0 0 0,1 0-1 0 0,-1 0 1 0 0,5-3 0 0 0,0 0-56 0 0,-1 0 1 0 0,0-1 0 0 0,0 0 0 0 0,0 0-1 0 0,-1-1 1 0 0,0 1 0 0 0,0-1-1 0 0,-1-1 1 0 0,0 1 0 0 0,0-1 0 0 0,0 0-1 0 0,-1 0 1 0 0,4-13 0 0 0,-6 15 99 0 0,0-1 0 0 0,0 0 1 0 0,-1 0-1 0 0,0 1 1 0 0,0-1-1 0 0,-1 0 0 0 0,0 0 1 0 0,0-9-1 0 0,-1 13 7 0 0,1 1-1 0 0,-1-1 1 0 0,0 1 0 0 0,0 0 0 0 0,0-1-1 0 0,0 1 1 0 0,0 0 0 0 0,0 0-1 0 0,-1 0 1 0 0,1 0 0 0 0,-1 0-1 0 0,1 0 1 0 0,-1 0 0 0 0,0 0 0 0 0,1 1-1 0 0,-1-1 1 0 0,0 1 0 0 0,0-1-1 0 0,0 1 1 0 0,-1 0 0 0 0,1 0 0 0 0,0 0-1 0 0,0 0 1 0 0,-1 0 0 0 0,1 0-1 0 0,-4 0 1 0 0,-2-1 1 0 0,0 1 0 0 0,0 0-1 0 0,0 0 1 0 0,0 1 0 0 0,0 0 0 0 0,-16 2-1 0 0,20-1-118 0 0,0-1 0 0 0,-1 1-1 0 0,1 0 1 0 0,0 0 0 0 0,0 1-1 0 0,1-1 1 0 0,-1 1 0 0 0,0 0-1 0 0,0 0 1 0 0,1 0 0 0 0,-1 1-1 0 0,1-1 1 0 0,0 1 0 0 0,0 0-1 0 0,-4 3 1 0 0,7-5-173 0 0,-1 0 0 0 0,0 0 0 0 0,1 0 0 0 0,0 0 0 0 0,-1 0 0 0 0,1 0 1 0 0,-1 0-1 0 0,1 0 0 0 0,0 0 0 0 0,0 0 0 0 0,0 0 0 0 0,0 0 0 0 0,0 0 0 0 0,0 0 0 0 0,0 0 0 0 0,0 0 0 0 0,0 0 0 0 0,0 0 0 0 0,0 0 0 0 0,1 0 0 0 0,-1 0 1 0 0,0 0-1 0 0,1 0 0 0 0,-1 0 0 0 0,1 0 0 0 0,-1 0 0 0 0,1 0 0 0 0,-1 0 0 0 0,1-1 0 0 0,0 1 0 0 0,-1 0 0 0 0,1 0 0 0 0,1 1 0 0 0,8 4-5629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79 9698 0 0,'-3'4'536'0'0,"-1"0"0"0"0,1 0 0 0 0,1 1 0 0 0,-1-1 0 0 0,0 1 0 0 0,1-1 0 0 0,0 1 0 0 0,0 0 0 0 0,0 0 0 0 0,1 0 0 0 0,0 0 1 0 0,0 0-1 0 0,0 0 0 0 0,1 0 0 0 0,-1 9 0 0 0,2-12-433 0 0,-1 1 1 0 0,1 0 0 0 0,0 0-1 0 0,0 0 1 0 0,0-1-1 0 0,0 1 1 0 0,0 0 0 0 0,0-1-1 0 0,1 1 1 0 0,0-1-1 0 0,-1 0 1 0 0,1 1 0 0 0,0-1-1 0 0,0 0 1 0 0,0 0 0 0 0,0 0-1 0 0,1 0 1 0 0,-1-1-1 0 0,0 1 1 0 0,1 0 0 0 0,-1-1-1 0 0,1 0 1 0 0,0 0 0 0 0,-1 0-1 0 0,1 0 1 0 0,0 0-1 0 0,0 0 1 0 0,0-1 0 0 0,3 1-1 0 0,-2 0-95 0 0,1 0 0 0 0,0-1-1 0 0,0 0 1 0 0,0 0-1 0 0,-1 0 1 0 0,1-1 0 0 0,0 1-1 0 0,-1-1 1 0 0,1-1 0 0 0,0 1-1 0 0,-1 0 1 0 0,1-1 0 0 0,-1 0-1 0 0,0 0 1 0 0,0 0-1 0 0,1-1 1 0 0,-1 1 0 0 0,-1-1-1 0 0,1 0 1 0 0,0 0 0 0 0,-1-1-1 0 0,1 1 1 0 0,-1-1 0 0 0,0 1-1 0 0,0-1 1 0 0,-1 0-1 0 0,4-5 1 0 0,-4 4 49 0 0,1 0-1 0 0,-1 1 1 0 0,0-1 0 0 0,0 0-1 0 0,0-1 1 0 0,-1 1 0 0 0,1 0-1 0 0,-1 0 1 0 0,0-1-1 0 0,-1 1 1 0 0,0 0 0 0 0,0-1-1 0 0,0 1 1 0 0,0-1 0 0 0,-1 1-1 0 0,0 0 1 0 0,0-1-1 0 0,0 1 1 0 0,0 0 0 0 0,-1 0-1 0 0,0 0 1 0 0,0 0 0 0 0,-1 0-1 0 0,-2-4 1 0 0,2 6 44 0 0,0 0 1 0 0,0 0-1 0 0,0 1 1 0 0,0 0-1 0 0,-1-1 1 0 0,1 1-1 0 0,-1 0 1 0 0,1 1-1 0 0,-1-1 1 0 0,0 1-1 0 0,1-1 1 0 0,-1 1-1 0 0,0 0 0 0 0,0 1 1 0 0,0-1-1 0 0,0 1 1 0 0,0-1-1 0 0,0 1 1 0 0,0 0-1 0 0,0 1 1 0 0,0-1-1 0 0,0 1 1 0 0,0-1-1 0 0,-4 3 1 0 0,1-2-137 0 0,1 1-1 0 0,0-1 1 0 0,0 1 0 0 0,0 1 0 0 0,0-1 0 0 0,0 1 0 0 0,0 0 0 0 0,1 0 0 0 0,0 1 0 0 0,-1-1 0 0 0,1 1 0 0 0,1 1 0 0 0,-1-1 0 0 0,-6 8 0 0 0,10-11-193 0 0,0 1 1 0 0,1-1-1 0 0,-1 1 0 0 0,0-1 0 0 0,1 1 1 0 0,-1-1-1 0 0,1 1 0 0 0,0-1 0 0 0,-1 1 1 0 0,1-1-1 0 0,0 1 0 0 0,0 0 1 0 0,0-1-1 0 0,0 3 0 0 0,3 11-7775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1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9650 0 0,'-10'8'1545'0'0,"1"1"1"0"0,1 0-1 0 0,-1 0 0 0 0,1 0 0 0 0,-9 16 0 0 0,14-20-1356 0 0,1-1 0 0 0,0 1 0 0 0,0 0 0 0 0,0 0 0 0 0,1 0 0 0 0,-1 0 0 0 0,1 0-1 0 0,1 0 1 0 0,-1 1 0 0 0,1-1 0 0 0,0 0 0 0 0,0 0 0 0 0,0 1 0 0 0,1-1-1 0 0,1 8 1 0 0,0-7-169 0 0,-1 0-1 0 0,1-1 0 0 0,0 1 1 0 0,0 0-1 0 0,1-1 0 0 0,-1 0 1 0 0,1 1-1 0 0,0-1 0 0 0,1 0 1 0 0,-1 0-1 0 0,1-1 0 0 0,0 1 1 0 0,5 3-1 0 0,-7-6-14 0 0,0-1 1 0 0,0 1-1 0 0,1-1 0 0 0,-1 0 1 0 0,0 0-1 0 0,1 0 1 0 0,-1 0-1 0 0,0 0 0 0 0,1 0 1 0 0,-1-1-1 0 0,1 1 0 0 0,0-1 1 0 0,-1 0-1 0 0,1 0 1 0 0,-1 0-1 0 0,1 0 0 0 0,-1 0 1 0 0,1-1-1 0 0,-1 1 0 0 0,1-1 1 0 0,-1 1-1 0 0,1-1 1 0 0,-1 0-1 0 0,1 0 0 0 0,-1 0 1 0 0,0 0-1 0 0,0-1 1 0 0,0 1-1 0 0,1 0 0 0 0,-1-1 1 0 0,0 0-1 0 0,3-3 0 0 0,0 1 18 0 0,-1-1-1 0 0,1 0 1 0 0,-1 0-1 0 0,0 0 0 0 0,0-1 1 0 0,-1 1-1 0 0,0-1 0 0 0,0 0 1 0 0,0 0-1 0 0,0 0 1 0 0,-1 0-1 0 0,0-1 0 0 0,-1 1 1 0 0,1-1-1 0 0,0-8 0 0 0,-2 11-9 0 0,1 1 0 0 0,-1-1 0 0 0,0 0-1 0 0,-1 1 1 0 0,1-1 0 0 0,-1 0-1 0 0,0 1 1 0 0,1-1 0 0 0,-1 0 0 0 0,-1 1-1 0 0,1-1 1 0 0,-1 1 0 0 0,1 0-1 0 0,-1 0 1 0 0,0-1 0 0 0,0 1 0 0 0,0 0-1 0 0,-1 0 1 0 0,1 1 0 0 0,-1-1 0 0 0,1 0-1 0 0,-1 1 1 0 0,0 0 0 0 0,0 0-1 0 0,0-1 1 0 0,0 2 0 0 0,-1-1 0 0 0,-3-2-1 0 0,0 2 15 0 0,-1-1 0 0 0,1 1 0 0 0,-1 0-1 0 0,-9-1 1 0 0,15 2-98 0 0,1 1-1 0 0,-1 0 1 0 0,0 0-1 0 0,1-1 0 0 0,-1 1 1 0 0,0 0-1 0 0,1 0 1 0 0,-1 1-1 0 0,0-1 1 0 0,1 0-1 0 0,-1 1 1 0 0,0-1-1 0 0,1 1 1 0 0,-1-1-1 0 0,1 1 1 0 0,-1 0-1 0 0,1-1 0 0 0,-1 1 1 0 0,1 0-1 0 0,-1 0 1 0 0,1 0-1 0 0,0 0 1 0 0,0 0-1 0 0,-1 1 1 0 0,1-1-1 0 0,-1 1 1 0 0,2-1-77 0 0,0 0 1 0 0,0 0 0 0 0,-1-1-1 0 0,1 1 1 0 0,0 0 0 0 0,0-1 0 0 0,0 1-1 0 0,0 0 1 0 0,0 0 0 0 0,0-1-1 0 0,0 1 1 0 0,1 0 0 0 0,-1-1 0 0 0,0 1-1 0 0,0 0 1 0 0,0 0 0 0 0,1-1 0 0 0,-1 1-1 0 0,0-1 1 0 0,1 1 0 0 0,-1 0-1 0 0,1-1 1 0 0,-1 1 0 0 0,0-1 0 0 0,1 1-1 0 0,1 0 1 0 0,15 13-4440 0 0,-14-12 3522 0 0,10 7-5250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1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106 129 10898 0 0,'-7'-1'963'0'0,"1"2"0"0"0,-1-1 0 0 0,1 1 0 0 0,-1 0-1 0 0,1 1 1 0 0,0-1 0 0 0,-1 1 0 0 0,1 0 0 0 0,0 1-1 0 0,0 0 1 0 0,-7 4 0 0 0,11-6-896 0 0,1 1 0 0 0,-1-1 0 0 0,0 1-1 0 0,1-1 1 0 0,-1 1 0 0 0,1 0 0 0 0,-1-1 0 0 0,1 1 0 0 0,0 0 0 0 0,0 0 0 0 0,0 0 0 0 0,0 0-1 0 0,0 0 1 0 0,0 0 0 0 0,1 0 0 0 0,-1 1 0 0 0,1-1 0 0 0,-1 0 0 0 0,1 0 0 0 0,0 0-1 0 0,0 1 1 0 0,0-1 0 0 0,0 0 0 0 0,0 0 0 0 0,1 1 0 0 0,-1-1 0 0 0,1 0 0 0 0,-1 0 0 0 0,1 0-1 0 0,0 0 1 0 0,0 0 0 0 0,-1 0 0 0 0,2 0 0 0 0,-1 0 0 0 0,0 0 0 0 0,2 2 0 0 0,-1-1-83 0 0,-1 0 0 0 0,1-1 0 0 0,-1 1 0 0 0,1-1 1 0 0,0 0-1 0 0,0 0 0 0 0,0 0 0 0 0,0 0 0 0 0,1 0 0 0 0,-1 0 1 0 0,1 0-1 0 0,-1-1 0 0 0,1 1 0 0 0,-1-1 0 0 0,1 0 1 0 0,0 1-1 0 0,-1-1 0 0 0,1-1 0 0 0,0 1 0 0 0,0 0 1 0 0,0-1-1 0 0,0 1 0 0 0,0-1 0 0 0,0 0 0 0 0,0 0 0 0 0,0 0 1 0 0,5-1-1 0 0,-4 0-3 0 0,1-1 0 0 0,0 1 0 0 0,0-1 0 0 0,0 0 1 0 0,-1 0-1 0 0,1-1 0 0 0,-1 1 0 0 0,0-1 0 0 0,0 0 0 0 0,0 0 1 0 0,0-1-1 0 0,0 1 0 0 0,-1-1 0 0 0,1 0 0 0 0,3-4 1 0 0,1-5 15 0 0,0-1 1 0 0,0 1 0 0 0,-1-1 0 0 0,5-15 0 0 0,-9 22 25 0 0,-1 0 0 0 0,0 0 0 0 0,0 0 0 0 0,-1 0 0 0 0,0 0 0 0 0,0-1 0 0 0,0 1 0 0 0,-1 0 0 0 0,0-1 0 0 0,-2-11 0 0 0,1 16-19 0 0,0 1 0 0 0,0 0-1 0 0,-1-1 1 0 0,1 1 0 0 0,0 0-1 0 0,-1-1 1 0 0,0 1 0 0 0,0 0 0 0 0,1 0-1 0 0,-1 0 1 0 0,0 0 0 0 0,-1 1-1 0 0,1-1 1 0 0,0 1 0 0 0,0-1 0 0 0,-1 1-1 0 0,1 0 1 0 0,-1 0 0 0 0,1 0-1 0 0,-1 0 1 0 0,1 0 0 0 0,-1 0 0 0 0,0 1-1 0 0,1-1 1 0 0,-1 1 0 0 0,0 0-1 0 0,1 0 1 0 0,-1 0 0 0 0,0 0 0 0 0,0 0-1 0 0,1 1 1 0 0,-1-1 0 0 0,0 1-1 0 0,1-1 1 0 0,-1 1 0 0 0,-4 2 0 0 0,7-2-150 0 0,-1-1 0 0 0,0 1 0 0 0,0 0 0 0 0,1 0 0 0 0,-1-1 1 0 0,0 1-1 0 0,1 0 0 0 0,-1 0 0 0 0,1 0 0 0 0,-1-1 1 0 0,1 1-1 0 0,-1 0 0 0 0,1 0 0 0 0,-1 0 0 0 0,1 0 0 0 0,0 0 1 0 0,0 0-1 0 0,0 0 0 0 0,-1 0 0 0 0,1 0 0 0 0,0 0 1 0 0,0 0-1 0 0,0 0 0 0 0,0 0 0 0 0,1 0 0 0 0,-1 0 1 0 0,0 0-1 0 0,0 0 0 0 0,1 0 0 0 0,-1 0 0 0 0,0 0 0 0 0,2 2 1 0 0,-1 0-840 0 0,1 0 1 0 0,-1 0 0 0 0,1 0 0 0 0,0 0 0 0 0,0 0 0 0 0,1 0-1 0 0,-1 0 1 0 0,4 3 0 0 0,4 1-5012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2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13483 0 0,'-6'16'7373'0'0,"4"6"-3694"0"0,7 29-2335 0 0,-2-21-764 0 0,-2-11-678 0 0,0 5 346 0 0,6 36 1 0 0,-7-55-616 0 0,1 0 0 0 0,1 1 0 0 0,-1-1 0 0 0,1 0 0 0 0,0 0-1 0 0,0 0 1 0 0,0 0 0 0 0,1-1 0 0 0,0 1 0 0 0,0-1 0 0 0,0 1 0 0 0,7 6 0 0 0,3-3-3459 0 0,-2-8-2079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61 14219 0 0,'-1'-1'336'0'0,"0"1"0"0"0,0-1 0 0 0,0 1 0 0 0,0-1 1 0 0,0 1-1 0 0,0 0 0 0 0,0-1 0 0 0,-1 1 0 0 0,1 0 0 0 0,0 0 0 0 0,0 0 0 0 0,0 0 0 0 0,0 0 1 0 0,-1 0-1 0 0,1 0 0 0 0,0 0 0 0 0,0 1 0 0 0,0-1 0 0 0,0 0 0 0 0,0 1 0 0 0,0-1 0 0 0,0 0 0 0 0,0 1 1 0 0,0 0-1 0 0,-2 0 0 0 0,2 0-77 0 0,-1 1 1 0 0,0 0-1 0 0,1 0 1 0 0,-1 0 0 0 0,1 0-1 0 0,0 0 1 0 0,-1 0-1 0 0,1 0 1 0 0,0 0-1 0 0,0 0 1 0 0,-1 5 0 0 0,1-2-168 0 0,0 0 0 0 0,-1 0 0 0 0,2 0 0 0 0,-1 0 0 0 0,1 1 0 0 0,-1-1 0 0 0,2 0-1 0 0,-1 0 1 0 0,0 1 0 0 0,1-1 0 0 0,1 6 0 0 0,1-7-91 0 0,-1 1 1 0 0,1-1-1 0 0,0 0 0 0 0,0 0 0 0 0,0 0 0 0 0,0-1 0 0 0,1 1 0 0 0,0-1 0 0 0,0 1 0 0 0,0-1 0 0 0,0 0 0 0 0,0-1 0 0 0,0 1 0 0 0,1-1 0 0 0,-1 0 0 0 0,1 0 0 0 0,0 0 0 0 0,-1 0 0 0 0,1-1 0 0 0,0 0 0 0 0,0 0 0 0 0,0-1 0 0 0,0 1 0 0 0,0-1 0 0 0,0 0 0 0 0,10-1 0 0 0,-9 1-12 0 0,0-1-1 0 0,0 1 0 0 0,1-1 1 0 0,-1-1-1 0 0,0 1 0 0 0,-1-1 0 0 0,1 0 1 0 0,0 0-1 0 0,0-1 0 0 0,-1 0 1 0 0,1 0-1 0 0,-1 0 0 0 0,0 0 1 0 0,0-1-1 0 0,0 0 0 0 0,-1 0 1 0 0,1 0-1 0 0,-1-1 0 0 0,0 1 0 0 0,0-1 1 0 0,5-9-1 0 0,-7 9 30 0 0,0 0-1 0 0,0 0 1 0 0,-1 0-1 0 0,1 0 1 0 0,-1 0 0 0 0,0 0-1 0 0,-1 0 1 0 0,1 0-1 0 0,-1 0 1 0 0,0-1-1 0 0,-1 1 1 0 0,1 0 0 0 0,-1 0-1 0 0,0 0 1 0 0,0 0-1 0 0,0 0 1 0 0,-1 0-1 0 0,-2-6 1 0 0,2 8 17 0 0,0 0 0 0 0,0-1 0 0 0,0 1 0 0 0,-1 0-1 0 0,1 0 1 0 0,-1 1 0 0 0,1-1 0 0 0,-1 0 0 0 0,0 1 0 0 0,0-1 0 0 0,0 1 0 0 0,-1 0 0 0 0,1 0 0 0 0,0 0 0 0 0,-1 1 0 0 0,1-1-1 0 0,-1 1 1 0 0,0 0 0 0 0,1 0 0 0 0,-1 0 0 0 0,0 0 0 0 0,0 1 0 0 0,1 0 0 0 0,-1-1 0 0 0,-4 2 0 0 0,-3-1 79 0 0,-1 1 0 0 0,1 1 1 0 0,0 0-1 0 0,0 1 1 0 0,0 0-1 0 0,0 0 0 0 0,-13 7 1 0 0,18-7-491 0 0,0 1 1 0 0,0-1-1 0 0,0 1 1 0 0,0 0-1 0 0,-8 8 1 0 0,11-9-674 0 0,0 0 0 0 0,1 1-1 0 0,-1-1 1 0 0,1 1 0 0 0,-1-1 0 0 0,1 1 0 0 0,0 0 0 0 0,0 0 0 0 0,-2 7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8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37 13659 0 0,'-3'-2'949'0'0,"0"-1"0"0"0,0 1 1 0 0,1-1-1 0 0,-1 1 0 0 0,1-1 0 0 0,-1 0 1 0 0,1 0-1 0 0,-3-6 0 0 0,-1 3 4703 0 0,24 407-4756 0 0,-17-390-899 0 0,1 0 0 0 0,0 0-1 0 0,0 0 1 0 0,1 0 0 0 0,1 0 0 0 0,0 0-1 0 0,0-1 1 0 0,1 0 0 0 0,0 0 0 0 0,7 10-1 0 0,-7-15-6 0 0,0 1 0 0 0,-1-1 0 0 0,2 0-1 0 0,-1-1 1 0 0,0 1 0 0 0,1-1 0 0 0,0 0-1 0 0,0 0 1 0 0,0-1 0 0 0,1 0 0 0 0,-1 0 0 0 0,1 0-1 0 0,-1-1 1 0 0,1 0 0 0 0,0-1 0 0 0,0 1-1 0 0,8 0 1 0 0,6-1 20 0 0,0-2 0 0 0,-1 0 0 0 0,1-1 0 0 0,0-1 0 0 0,0 0 0 0 0,28-10 0 0 0,47-8 91 0 0,-44 18-45 0 0,-39 3-10 0 0,0-1 0 0 0,0 0 0 0 0,0 0 0 0 0,0-1 0 0 0,-1-1 0 0 0,17-5 1 0 0,-25 5-33 0 0,0 0 1 0 0,1 0 0 0 0,-1 0 0 0 0,-1 0-1 0 0,1-1 1 0 0,0 1 0 0 0,-1-1 0 0 0,0 0-1 0 0,0 0 1 0 0,0 0 0 0 0,0-1 0 0 0,-1 1-1 0 0,1-1 1 0 0,-1 1 0 0 0,0-1 0 0 0,-1 0 0 0 0,3-9-1 0 0,2-10 19 0 0,-2 0 0 0 0,3-33 0 0 0,-6 41-24 0 0,1-4 6 0 0,0 1-1 0 0,-2 0 1 0 0,0-1 0 0 0,-1 1 0 0 0,-1 0-1 0 0,-7-28 1 0 0,7 40 42 0 0,0 0 1 0 0,-1 0-1 0 0,0 0 0 0 0,0 1 0 0 0,0-1 0 0 0,-1 1 1 0 0,0 0-1 0 0,0 0 0 0 0,0 0 0 0 0,-1 1 0 0 0,0 0 1 0 0,0-1-1 0 0,0 2 0 0 0,-1-1 0 0 0,0 1 0 0 0,0 0 0 0 0,0 0 1 0 0,0 0-1 0 0,-1 1 0 0 0,-8-4 0 0 0,-8-1 145 0 0,0 1-1 0 0,0 1 1 0 0,0 1 0 0 0,-1 1-1 0 0,-46-2 1 0 0,26 7-39 0 0,0 1 1 0 0,-57 11 0 0 0,30-3-661 0 0,-128 0 0 0 0,185-5-2932 0 0,13-5 3154 0 0,1 0 0 0 0,0 1-1 0 0,0-1 1 0 0,0 1 0 0 0,0-1-1 0 0,0 0 1 0 0,0 1 0 0 0,0-1-1 0 0,0 0 1 0 0,0 1 0 0 0,0-1-1 0 0,1 0 1 0 0,-1 1 0 0 0,0-1-1 0 0,0 0 1 0 0,0 1 0 0 0,0-1-1 0 0,0 0 1 0 0,7 4-5232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8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325 383 10290 0 0,'0'0'212'0'0,"0"1"-1"0"0,0-1 1 0 0,0 1-1 0 0,-1-1 1 0 0,1 0-1 0 0,0 1 1 0 0,0-1-1 0 0,0 1 1 0 0,0-1-1 0 0,-1 0 0 0 0,1 1 1 0 0,0-1-1 0 0,0 0 1 0 0,-1 1-1 0 0,1-1 1 0 0,0 0-1 0 0,0 1 1 0 0,-1-1-1 0 0,1 0 1 0 0,0 1-1 0 0,-1-1 1 0 0,1 0-1 0 0,-1 0 1 0 0,1 0-1 0 0,0 1 1 0 0,-1-1-1 0 0,1 0 1 0 0,-1 0-1 0 0,1 0 1 0 0,0 0-1 0 0,-1 0 0 0 0,1 0 1 0 0,-1 0-1 0 0,1 0 1 0 0,-1 0-1 0 0,1 0 1 0 0,0 0-1 0 0,-1 0 1 0 0,0 0-1 0 0,-13-16 3172 0 0,-10-35-2196 0 0,22 46-710 0 0,-11-24-149 0 0,-2 1 0 0 0,-1 0 0 0 0,-1 2 1 0 0,-2-1-1 0 0,0 2 0 0 0,-2 1 0 0 0,-1 0 0 0 0,-25-21 1 0 0,30 28-427 0 0,13 11-110 0 0,-1 1-1 0 0,0 0 1 0 0,0 0-1 0 0,0 1 1 0 0,0-1-1 0 0,-1 1 1 0 0,0 0-1 0 0,-10-5 1 0 0,15 9-43 0 0,1 0 0 0 0,0 0 0 0 0,-1 0 0 0 0,1 0 0 0 0,-1 0 1 0 0,1 0-1 0 0,0 0 0 0 0,0 0 0 0 0,-1 1 0 0 0,1-1 0 0 0,0 0 0 0 0,-1 0 0 0 0,1 0 0 0 0,0 0 0 0 0,-4 6-5017 0 0,4-5 5017 0 0,0-1 0 0 0,0 0 0 0 0,0 1 0 0 0,0-1 0 0 0,0 0 0 0 0,0 1 0 0 0,1-1 0 0 0,-1 0 0 0 0,0 1 1 0 0,0-1-1 0 0,0 0 0 0 0,0 1 0 0 0,1 0 0 0 0,-1 0-415 0 0,1 7-5690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64 324 12131 0 0,'-2'1'507'0'0,"0"0"0"0"0,1 0 1 0 0,-1-1-1 0 0,0 1 1 0 0,0 0-1 0 0,1-1 0 0 0,-1 1 1 0 0,0-1-1 0 0,0 1 1 0 0,0-1-1 0 0,0 0 1 0 0,0 0-1 0 0,1 0 0 0 0,-1 0 1 0 0,0 0-1 0 0,0 0 1 0 0,-2-1-1 0 0,2-1-307 0 0,1 1 0 0 0,0-1 0 0 0,-1 1 0 0 0,1-1 0 0 0,0 0 0 0 0,0 0 0 0 0,0 0 0 0 0,0 0 0 0 0,1 1 0 0 0,-1-1 0 0 0,0 0 0 0 0,1 0 0 0 0,-1-1 0 0 0,1 1 0 0 0,0 0 0 0 0,0-3 0 0 0,-6-28 87 0 0,1 0-1 0 0,3-1 1 0 0,0 0 0 0 0,2 1 0 0 0,8-62-1 0 0,-7 93-279 0 0,-1 0-1 0 0,1 1 0 0 0,0-1 0 0 0,-1 0 0 0 0,1 1 1 0 0,0-1-1 0 0,0 0 0 0 0,0 1 0 0 0,0-1 0 0 0,0 1 1 0 0,1 0-1 0 0,-1-1 0 0 0,0 1 0 0 0,1 0 0 0 0,-1 0 1 0 0,1 0-1 0 0,-1 0 0 0 0,1 0 0 0 0,-1 0 0 0 0,1 0 1 0 0,0 0-1 0 0,-1 1 0 0 0,1-1 0 0 0,0 1 0 0 0,0-1 1 0 0,0 1-1 0 0,-1 0 0 0 0,1 0 0 0 0,0-1 0 0 0,0 1 1 0 0,0 1-1 0 0,0-1 0 0 0,3 1 0 0 0,9 0 5 0 0,0 1-1 0 0,-1 1 1 0 0,21 7-1 0 0,-17-6 15 0 0,26 6-14 0 0,-22-5-153 0 0,1 0 0 0 0,26 11 0 0 0,-38-9-2079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72 17580 0 0,'-18'10'6460'0'0,"30"-15"-4277"0"0,30-15-1742 0 0,-35 15-396 0 0,10-5 18 0 0,-1 1 0 0 0,1 1 0 0 0,24-9 0 0 0,-38 15-49 0 0,1 1 0 0 0,-1 0 0 0 0,0 0 0 0 0,1 0 0 0 0,-1 1 1 0 0,0-1-1 0 0,1 1 0 0 0,-1 0 0 0 0,1-1 0 0 0,-1 2 0 0 0,1-1 0 0 0,-1 0 1 0 0,1 1-1 0 0,-1-1 0 0 0,1 1 0 0 0,-1 0 0 0 0,0 0 0 0 0,1 1 0 0 0,-1-1 1 0 0,0 1-1 0 0,0-1 0 0 0,0 1 0 0 0,0 0 0 0 0,0 0 0 0 0,3 4 1 0 0,-4-4 4 0 0,0 0 0 0 0,-1 0 1 0 0,1 0-1 0 0,-1 1 0 0 0,0-1 0 0 0,0 1 1 0 0,0-1-1 0 0,0 1 0 0 0,0-1 1 0 0,0 1-1 0 0,0 0 0 0 0,-1-1 1 0 0,0 1-1 0 0,1 0 0 0 0,-1 0 1 0 0,0-1-1 0 0,0 1 0 0 0,-1 0 1 0 0,1-1-1 0 0,0 1 0 0 0,-1 0 1 0 0,-1 4-1 0 0,-3 4-6 0 0,1 0-1 0 0,-2 0 1 0 0,1-1 0 0 0,-9 11-1 0 0,-4 9-163 0 0,18-30 141 0 0,0 0 0 0 0,0 0-1 0 0,0 0 1 0 0,0 0 0 0 0,0 0 0 0 0,0 0 0 0 0,1 0 0 0 0,-1 0 0 0 0,0 0 0 0 0,0 0 0 0 0,0 0 0 0 0,0 0 0 0 0,0 0 0 0 0,0 0 0 0 0,0-1 0 0 0,0 1 0 0 0,0 0 0 0 0,0 0 0 0 0,0 0 0 0 0,1 0 0 0 0,-1 0 0 0 0,0 0 0 0 0,0 0 0 0 0,0 0 0 0 0,0 0 0 0 0,0 0 0 0 0,0 0 0 0 0,0 0 0 0 0,0 0 0 0 0,0 0 0 0 0,1 0 0 0 0,-1 0 0 0 0,0 0-1 0 0,0 0 1 0 0,0 1 0 0 0,0-1 0 0 0,0 0 0 0 0,0 0 0 0 0,0 0 0 0 0,0 0 0 0 0,0 0 0 0 0,0 0 0 0 0,0 0 0 0 0,0 0 0 0 0,1 0 0 0 0,-1 0 0 0 0,0 0 0 0 0,0 0 0 0 0,0 0 0 0 0,0 0 0 0 0,0 1 0 0 0,0-1 0 0 0,0 0 0 0 0,0 0 0 0 0,0 0 0 0 0,0 0 0 0 0,0 0 0 0 0,0 0 0 0 0,0 0 0 0 0,0 0 0 0 0,0 0 0 0 0,0 0 0 0 0,0 1-1 0 0,0-1 1 0 0,0 0 0 0 0,0 0 0 0 0,0 0 0 0 0,0 0 0 0 0,0 0 0 0 0,13-6-486 0 0,13-9-962 0 0,-21 11 723 0 0,0-1 0 0 0,-1 0 1 0 0,1 0-1 0 0,-1 0 0 0 0,0 0 0 0 0,0-1 1 0 0,0 1-1 0 0,-1-1 0 0 0,4-8 0 0 0,-4 6-1487 0 0,-1 0 0 0 0,1 0 0 0 0,2-17 1 0 0,-3 11-3075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9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27 134 13115 0 0,'-26'8'3496'0'0,"25"-13"-1120"0"0,11-10-1269 0 0,0 1-863 0 0,1 0 1 0 0,1 1-1 0 0,1 0 1 0 0,-1 1-1 0 0,2 0 1 0 0,0 1-1 0 0,28-17 1 0 0,-41 27-222 0 0,1 0 0 0 0,-1 1-1 0 0,0-1 1 0 0,1 1 0 0 0,-1-1 0 0 0,0 1-1 0 0,1 0 1 0 0,-1 0 0 0 0,1-1 0 0 0,-1 1 0 0 0,1 0-1 0 0,-1 0 1 0 0,0 1 0 0 0,1-1 0 0 0,-1 0-1 0 0,1 0 1 0 0,-1 1 0 0 0,0-1 0 0 0,1 1-1 0 0,-1-1 1 0 0,1 1 0 0 0,-1-1 0 0 0,2 3-1 0 0,0-1 42 0 0,0 0 0 0 0,-1 1 0 0 0,0-1 0 0 0,0 1 0 0 0,1 0 0 0 0,-2-1 0 0 0,1 1 0 0 0,0 0 0 0 0,2 6 0 0 0,1 6 85 0 0,0-1 1 0 0,-1 1-1 0 0,3 21 0 0 0,12 77 421 0 0,-10-58-1437 0 0,0 1-3864 0 0,-4-43-4725 0 0,-3-10 7008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4 208 17492 0 0,'-4'19'1789'0'0,"4"-19"-1719"0"0,1 1-1 0 0,-1-1 1 0 0,0 0 0 0 0,0 1-1 0 0,0-1 1 0 0,0 1-1 0 0,0-1 1 0 0,1 0 0 0 0,-1 1-1 0 0,0-1 1 0 0,0 0-1 0 0,0 1 1 0 0,1-1 0 0 0,-1 0-1 0 0,0 1 1 0 0,1-1-1 0 0,-1 0 1 0 0,0 0 0 0 0,1 1-1 0 0,-1-1 1 0 0,0 0-1 0 0,1 0 1 0 0,-1 1 0 0 0,0-1-1 0 0,1 0 1 0 0,1 0 5 0 0,0 0 1 0 0,-1 0 0 0 0,1 0-1 0 0,-1 0 1 0 0,1-1 0 0 0,-1 1-1 0 0,1 0 1 0 0,-1-1-1 0 0,1 1 1 0 0,-1-1 0 0 0,1 0-1 0 0,-1 1 1 0 0,0-1 0 0 0,1 0-1 0 0,-1 0 1 0 0,0 0 0 0 0,1 0-1 0 0,-1 0 1 0 0,1-2-1 0 0,44-44-62 0 0,-27 27-1 0 0,0 1 0 0 0,24-18 0 0 0,-34 30-817 0 0,1 1 0 0 0,0 0 1 0 0,0 0-1 0 0,18-6 0 0 0,-26 12 356 0 0,0-1 0 0 0,0 0-1 0 0,-1 0 1 0 0,1 0 0 0 0,0 0 0 0 0,-1 0 0 0 0,1 0-1 0 0,-1 0 1 0 0,1 0 0 0 0,-1-1 0 0 0,0 1 0 0 0,1-1 0 0 0,-1 1-1 0 0,0-1 1 0 0,0 1 0 0 0,0-1 0 0 0,0 0 0 0 0,0 1-1 0 0,-1-1 1 0 0,1 0 0 0 0,0 0 0 0 0,-1 1 0 0 0,1-1 0 0 0,-1 0-1 0 0,0 0 1 0 0,1 0 0 0 0,-1 0 0 0 0,0 0 0 0 0,0 0-1 0 0,-1 0 1 0 0,1 1 0 0 0,0-3 0 0 0,-1-7-2292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0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83 4017 0 0,'-1'-1'559'0'0,"0"0"0"0"0,0 1-1 0 0,0-1 1 0 0,0 0 0 0 0,0 1 0 0 0,0-1 0 0 0,0 1 0 0 0,0 0-1 0 0,0-1 1 0 0,0 1 0 0 0,0 0 0 0 0,0-1 0 0 0,0 1 0 0 0,0 0 0 0 0,-2 0-1 0 0,2 0-375 0 0,1 0 0 0 0,0 1 0 0 0,0-1 0 0 0,-1 0 0 0 0,1 0 0 0 0,0 1 0 0 0,-1-1 0 0 0,1 0-1 0 0,0 0 1 0 0,0 1 0 0 0,0-1 0 0 0,-1 0 0 0 0,1 1 0 0 0,0-1 0 0 0,0 0 0 0 0,0 1-1 0 0,0-1 1 0 0,0 1 0 0 0,0-1 0 0 0,0 0 0 0 0,0 1 0 0 0,0-1 0 0 0,-1 0 0 0 0,2 1 0 0 0,-1-1-1 0 0,0 1 1 0 0,0-1 0 0 0,0 0 0 0 0,0 1 0 0 0,0-1 0 0 0,14 43 3748 0 0,-8-27-4492 0 0,4 19 347 0 0,2-2 0 0 0,23 47-1 0 0,-35-79 194 0 0,1-1 1 0 0,-1 0-1 0 0,0 0 0 0 0,0 1 0 0 0,0-1 0 0 0,0 0 0 0 0,0 1 0 0 0,1-1 1 0 0,-1 0-1 0 0,0 0 0 0 0,0 0 0 0 0,0 1 0 0 0,1-1 0 0 0,-1 0 0 0 0,0 0 1 0 0,0 0-1 0 0,1 1 0 0 0,-1-1 0 0 0,0 0 0 0 0,0 0 0 0 0,1 0 0 0 0,-1 0 1 0 0,0 0-1 0 0,1 0 0 0 0,-1 0 0 0 0,0 0 0 0 0,0 0 0 0 0,1 0 0 0 0,-1 0 1 0 0,0 0-1 0 0,1 0 0 0 0,-1 0 0 0 0,0 0 0 0 0,1 0 0 0 0,-1 0 0 0 0,0 0 1 0 0,0 0-1 0 0,1 0 0 0 0,-1 0 0 0 0,12-13-192 0 0,5-23 671 0 0,-15 33-377 0 0,14-51 1333 0 0,-13 42-1104 0 0,0 1 0 0 0,0-1 0 0 0,1 1 1 0 0,7-13-1 0 0,-1 13-1951 0 0,-9 10 1456 0 0,0 1 0 0 0,-1-1 0 0 0,1 1 0 0 0,0-1 0 0 0,0 0 0 0 0,-1 1 0 0 0,1-1 0 0 0,-1 0-1 0 0,1 0 1 0 0,-1 1 0 0 0,1-1 0 0 0,-1 0 0 0 0,1 0 0 0 0,-1 0 0 0 0,0 0 0 0 0,1 0 0 0 0,-1 0 0 0 0,0 1-1 0 0,0-1 1 0 0,0 0 0 0 0,0 0 0 0 0,1 0 0 0 0,-1 0 0 0 0,-1 0 0 0 0,1 0 0 0 0,0 0 0 0 0,0 0-1 0 0,0 0 1 0 0,-1-1 0 0 0,-7-49-2894 0 0,6 17 7641 0 0,2 57-1642 0 0,7 36-1 0 0,-4-39-2945 0 0,1 0-1 0 0,1 0 1 0 0,1-1-1 0 0,1 0 1 0 0,0 0 0 0 0,2 0-1 0 0,0-1 1 0 0,12 18-1 0 0,-21-35-62 0 0,1 0-1 0 0,0 0 0 0 0,0 1 0 0 0,-1-1 0 0 0,1 0 0 0 0,0 0 0 0 0,0 0 0 0 0,0 0 1 0 0,0 0-1 0 0,0 0 0 0 0,1 0 0 0 0,-1-1 0 0 0,0 1 0 0 0,0 0 0 0 0,0-1 1 0 0,1 1-1 0 0,-1 0 0 0 0,0-1 0 0 0,1 0 0 0 0,-1 1 0 0 0,1-1 0 0 0,-1 0 1 0 0,3 1-1 0 0,-3-2-79 0 0,1 0 1 0 0,-1 1-1 0 0,1-1 1 0 0,-1 0-1 0 0,0 0 1 0 0,0 1-1 0 0,1-1 1 0 0,-1 0-1 0 0,0 0 1 0 0,0-1-1 0 0,0 1 1 0 0,0 0-1 0 0,0 0 1 0 0,0 0-1 0 0,0-1 1 0 0,0 1-1 0 0,0-3 1 0 0,4-8-1396 0 0,0 0 1 0 0,-1 0-1 0 0,5-24 1 0 0,0-17-2566 0 0,-1 32 32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99 8802 0 0,'-2'-6'809'0'0,"0"0"338"0"0,-1 0-1 0 0,1 0 1 0 0,0 0 0 0 0,0-1 0 0 0,1 1 0 0 0,-1-12 0 0 0,2 17-1033 0 0,0-1 0 0 0,1 1 1 0 0,-1-1-1 0 0,0 1 0 0 0,1-1 0 0 0,-1 1 0 0 0,1-1 0 0 0,-1 1 0 0 0,1 0 0 0 0,0-1 0 0 0,0 1 0 0 0,0 0 0 0 0,0 0 1 0 0,-1-1-1 0 0,2 1 0 0 0,-1 0 0 0 0,0 0 0 0 0,0 0 0 0 0,0 0 0 0 0,0 0 0 0 0,1 1 0 0 0,-1-1 0 0 0,0 0 1 0 0,1 0-1 0 0,-1 1 0 0 0,1-1 0 0 0,-1 1 0 0 0,0-1 0 0 0,1 1 0 0 0,-1 0 0 0 0,1 0 0 0 0,-1-1 0 0 0,1 1 1 0 0,1 0-1 0 0,1 0-58 0 0,0-1 0 0 0,0 0 1 0 0,0 1-1 0 0,0 0 0 0 0,0 0 1 0 0,0 0-1 0 0,0 1 0 0 0,0-1 1 0 0,0 1-1 0 0,0 0 0 0 0,-1 0 1 0 0,1 0-1 0 0,0 1 0 0 0,6 2 1 0 0,-8-2-1 0 0,1 0-1 0 0,-1 1 1 0 0,0-1 0 0 0,0 0 0 0 0,0 1 0 0 0,0-1 0 0 0,-1 1-1 0 0,1 0 1 0 0,-1-1 0 0 0,1 1 0 0 0,-1 0 0 0 0,0 0 0 0 0,0 0-1 0 0,-1 0 1 0 0,1 0 0 0 0,0 0 0 0 0,-1 0 0 0 0,0 0 0 0 0,0 5-1 0 0,-2 43 301 0 0,1-43-280 0 0,0 0-1 0 0,0 0 1 0 0,1 0-1 0 0,0 0 1 0 0,0 0 0 0 0,1 0-1 0 0,0 0 1 0 0,0 0-1 0 0,1-1 1 0 0,0 1 0 0 0,5 12-1 0 0,-7-19-34 0 0,1 0-1 0 0,0 0 1 0 0,-1 0-1 0 0,1 0 0 0 0,0 0 1 0 0,0 0-1 0 0,0 0 1 0 0,0-1-1 0 0,0 1 0 0 0,0 0 1 0 0,0 0-1 0 0,0-1 1 0 0,0 1-1 0 0,0-1 0 0 0,0 1 1 0 0,0-1-1 0 0,0 1 1 0 0,0-1-1 0 0,0 0 0 0 0,1 0 1 0 0,-1 1-1 0 0,0-1 1 0 0,0 0-1 0 0,0 0 0 0 0,2 0 1 0 0,0-1 5 0 0,0 0 0 0 0,0 0 0 0 0,0 0 0 0 0,-1 0 0 0 0,1 0 0 0 0,0 0 0 0 0,-1-1 0 0 0,1 1 0 0 0,-1-1 0 0 0,3-2 0 0 0,5-4-25 0 0,-1 0 1 0 0,-1-1 0 0 0,15-18-1 0 0,-13 13-285 0 0,31-44-3690 0 0,-37 51 2842 0 0,-1 0 1 0 0,1 0 0 0 0,-2 0-1 0 0,1 0 1 0 0,-1 0 0 0 0,0-1-1 0 0,2-8 1 0 0,-1 5-1094 0 0,1 0-3581 0 0,-7-6 1858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10938 0 0,'0'5'8259'0'0,"2"24"-5554"0"0,9 29-552 0 0,16 74-140 0 0,-22-114-2376 0 0,0-1 0 0 0,1 0-1 0 0,1-1 1 0 0,1 0 0 0 0,13 21 0 0 0,-2-14-3140 0 0,-2-14-2227 0 0,-4-6-2117 0 0</inkml:trace>
  <inkml:trace contextRef="#ctx0" brushRef="#br0" timeOffset="1">329 259 22173 0 0,'-7'0'1336'0'0,"1"-1"-624"0"0,-1 0 40 0 0,2 1-176 0 0,1-2-239 0 0,1 1-153 0 0,1 0-80 0 0,0 1-64 0 0,4 0-72 0 0,-1 0-232 0 0,3 0-433 0 0,1 0-663 0 0,3 1-912 0 0,1 1-1513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14 9874 0 0,'-8'-5'1888'0'0,"7"4"-1261"0"0,-1 0-1 0 0,1 0 1 0 0,0 0-1 0 0,-1 1 0 0 0,1-1 1 0 0,-1 0-1 0 0,1 1 1 0 0,-1-1-1 0 0,1 1 1 0 0,-1-1-1 0 0,1 1 1 0 0,-4-1-1 0 0,5 2-476 0 0,-1 0 1 0 0,0 0-1 0 0,1 0 1 0 0,-1-1-1 0 0,1 1 0 0 0,-1 0 1 0 0,1 0-1 0 0,-1 0 1 0 0,1 0-1 0 0,-1 0 0 0 0,1 0 1 0 0,0 0-1 0 0,0 0 1 0 0,-1 0-1 0 0,1 0 0 0 0,0 0 1 0 0,0 0-1 0 0,0 0 1 0 0,0 0-1 0 0,0 0 0 0 0,0 0 1 0 0,1 0-1 0 0,-1 1 1 0 0,1 34 231 0 0,8 52 0 0 0,9-7-4044 0 0,-12-69 462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74 154 12995 0 0,'-4'3'548'0'0,"-1"0"1"0"0,1 0 0 0 0,-1 0-1 0 0,1 0 1 0 0,0 1 0 0 0,0-1-1 0 0,0 1 1 0 0,1 0 0 0 0,-1 0-1 0 0,1 0 1 0 0,0 1 0 0 0,0-1-1 0 0,-3 8 1 0 0,3-4-189 0 0,0 0 0 0 0,0 0 1 0 0,1 0-1 0 0,0 1 0 0 0,0-1 1 0 0,1 1-1 0 0,-1 16 0 0 0,2-13-268 0 0,1 1 0 0 0,0-1 1 0 0,1 1-1 0 0,0-1 0 0 0,1 0 0 0 0,0 0 0 0 0,1 0 0 0 0,0 0 0 0 0,1-1 1 0 0,1 0-1 0 0,11 19 0 0 0,-9-19-91 0 0,0-1 0 0 0,1 0 0 0 0,0 0 0 0 0,1 0 0 0 0,0-2 0 0 0,0 1 0 0 0,1-1 0 0 0,0-1 0 0 0,1 0 0 0 0,16 8 0 0 0,-22-13-4 0 0,-1 0 1 0 0,1 0-1 0 0,0 0 0 0 0,1-1 1 0 0,-1 1-1 0 0,0-1 1 0 0,0-1-1 0 0,1 0 0 0 0,-1 1 1 0 0,0-2-1 0 0,0 1 0 0 0,1-1 1 0 0,-1 0-1 0 0,0 0 1 0 0,0-1-1 0 0,0 0 0 0 0,0 0 1 0 0,0 0-1 0 0,0-1 0 0 0,-1 0 1 0 0,1 0-1 0 0,-1 0 1 0 0,0-1-1 0 0,6-4 0 0 0,-1-2 22 0 0,0 0 1 0 0,-1-1-1 0 0,0 0 0 0 0,0-1 0 0 0,-1 0 1 0 0,0 0-1 0 0,-2-1 0 0 0,1 0 0 0 0,-1 0 1 0 0,-1 0-1 0 0,7-28 0 0 0,-6 16-2 0 0,-1 0 1 0 0,-1-1-1 0 0,-1 0 0 0 0,-2 0 1 0 0,-2-46-1 0 0,0 63 20 0 0,0 0 0 0 0,0 0-1 0 0,-1 0 1 0 0,0 0 0 0 0,-1 0 0 0 0,0 0-1 0 0,0 0 1 0 0,-1 1 0 0 0,0-1 0 0 0,0 1-1 0 0,-7-8 1 0 0,7 11 20 0 0,0 0-1 0 0,0 1 1 0 0,-1 0 0 0 0,0 0-1 0 0,0 0 1 0 0,0 0-1 0 0,0 1 1 0 0,0 0 0 0 0,-1 0-1 0 0,1 0 1 0 0,-1 1 0 0 0,0 0-1 0 0,0 0 1 0 0,0 0-1 0 0,0 1 1 0 0,0 0 0 0 0,-8-1-1 0 0,-1 1 38 0 0,1 1 0 0 0,-1 0-1 0 0,0 1 1 0 0,1 1-1 0 0,-16 3 1 0 0,23-3-82 0 0,-1-1-1 0 0,1 2 1 0 0,0-1 0 0 0,0 1-1 0 0,0 0 1 0 0,0 0 0 0 0,0 1-1 0 0,0 0 1 0 0,1 0-1 0 0,0 1 1 0 0,-8 7 0 0 0,12-10-119 0 0,0 1 1 0 0,0 0-1 0 0,0 0 1 0 0,0 0-1 0 0,1 0 1 0 0,-1 1-1 0 0,1-1 1 0 0,0 0-1 0 0,0 1 1 0 0,0-1-1 0 0,0 1 1 0 0,1-1-1 0 0,-1 1 0 0 0,1-1 1 0 0,0 1-1 0 0,0 0 1 0 0,0-1-1 0 0,0 1 1 0 0,1-1-1 0 0,0 1 1 0 0,0-1-1 0 0,1 5 1 0 0,1 0-891 0 0,0-1 1 0 0,0 0-1 0 0,0 1 1 0 0,1-1-1 0 0,0-1 1 0 0,1 1 0 0 0,-1 0-1 0 0,1-1 1 0 0,7 7-1 0 0,13 9-6821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16852 0 0,'-9'3'934'0'0,"1"0"0"0"0,0 1 0 0 0,0 0 1 0 0,0 0-1 0 0,0 0 0 0 0,1 1 1 0 0,0 1-1 0 0,-8 6 0 0 0,8-5-632 0 0,0 0 0 0 0,0 0-1 0 0,1 1 1 0 0,0 0 0 0 0,1 0 0 0 0,0 0-1 0 0,-6 14 1 0 0,8-17-315 0 0,1 1-1 0 0,-1 0 1 0 0,1 0 0 0 0,1 0-1 0 0,-1 0 1 0 0,1 0 0 0 0,0 0-1 0 0,1 0 1 0 0,-1 0 0 0 0,1 1-1 0 0,1-1 1 0 0,-1 0 0 0 0,1 0-1 0 0,0 0 1 0 0,0 0 0 0 0,1 0-1 0 0,-1 0 1 0 0,1 0 0 0 0,1 0-1 0 0,-1-1 1 0 0,1 1 0 0 0,0-1-1 0 0,0 1 1 0 0,1-1-1 0 0,0 0 1 0 0,0 0 0 0 0,6 5-1 0 0,-9-8-3 0 0,1 0-1 0 0,0-1 0 0 0,-1 1 0 0 0,1-1 0 0 0,0 1 0 0 0,0-1 0 0 0,0 0 0 0 0,0 0 0 0 0,0 0 0 0 0,0 0 0 0 0,0 0 0 0 0,0 0 0 0 0,1 0 0 0 0,-1-1 0 0 0,0 1 1 0 0,0-1-1 0 0,1 0 0 0 0,-1 0 0 0 0,3 1 0 0 0,-3-2 5 0 0,0 0 0 0 0,0 1 0 0 0,0-1 0 0 0,0 0 0 0 0,-1 0 0 0 0,1 0 0 0 0,0 0 0 0 0,0 0 0 0 0,-1 0 0 0 0,1 0 0 0 0,-1-1 0 0 0,1 1 0 0 0,-1 0 0 0 0,1-1 0 0 0,-1 0 0 0 0,0 1 0 0 0,2-3 0 0 0,0-3 9 0 0,1 0 0 0 0,-1 0 0 0 0,-1 0 0 0 0,1 0 0 0 0,-1 0 0 0 0,0 0 0 0 0,-1-1-1 0 0,1 1 1 0 0,-2-1 0 0 0,1-8 0 0 0,-1 5 24 0 0,-1 0 1 0 0,-1 1-1 0 0,0-1 1 0 0,0 1-1 0 0,-1-1 1 0 0,0 1-1 0 0,-6-13 1 0 0,7 20-59 0 0,1 1 1 0 0,0-1 0 0 0,-1 0 0 0 0,1 0-1 0 0,-1 0 1 0 0,0 1 0 0 0,0-1 0 0 0,0 1 0 0 0,0 0-1 0 0,0-1 1 0 0,0 1 0 0 0,-1 0 0 0 0,1 0-1 0 0,-1 0 1 0 0,0 1 0 0 0,0-1 0 0 0,1 1-1 0 0,-1-1 1 0 0,0 1 0 0 0,0 0 0 0 0,0 0-1 0 0,0 0 1 0 0,0 0 0 0 0,-1 1 0 0 0,1 0 0 0 0,0-1-1 0 0,0 1 1 0 0,-5 0 0 0 0,7 0-107 0 0,0 1 1 0 0,0-1 0 0 0,0 0-1 0 0,0 0 1 0 0,1 0 0 0 0,-1 0-1 0 0,0 1 1 0 0,0-1 0 0 0,0 0-1 0 0,1 1 1 0 0,-1-1 0 0 0,0 1-1 0 0,0-1 1 0 0,1 1 0 0 0,-1-1-1 0 0,0 1 1 0 0,1 0-1 0 0,-1-1 1 0 0,1 1 0 0 0,-1 0-1 0 0,0-1 1 0 0,1 1 0 0 0,0 0-1 0 0,-1 0 1 0 0,1-1 0 0 0,-1 1-1 0 0,1 0 1 0 0,0 0 0 0 0,0 0-1 0 0,-1 0 1 0 0,1 0 0 0 0,0 2-641 0 0,0-1 1 0 0,0 0-1 0 0,0 0 1 0 0,1 0 0 0 0,-1 0-1 0 0,1 0 1 0 0,-1 0 0 0 0,1 0-1 0 0,0 0 1 0 0,0 0-1 0 0,-1 0 1 0 0,3 2 0 0 0,3 5-5504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3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10754 0 0,'3'-1'570'0'0,"0"1"0"0"0,-1-1 0 0 0,1 0 0 0 0,0 1 0 0 0,0-1-1 0 0,0 1 1 0 0,0 0 0 0 0,0 0 0 0 0,0 0 0 0 0,0 1 0 0 0,0-1 0 0 0,-1 1 0 0 0,1-1-1 0 0,3 2 1 0 0,-4-1-326 0 0,0 1 1 0 0,0-1-1 0 0,0 0 0 0 0,-1 1 0 0 0,1-1 0 0 0,-1 1 0 0 0,1 0 0 0 0,-1 0 1 0 0,0-1-1 0 0,0 1 0 0 0,1 0 0 0 0,-1 0 0 0 0,-1 0 0 0 0,1 0 0 0 0,0 0 1 0 0,0 0-1 0 0,-1 1 0 0 0,1-1 0 0 0,0 3 0 0 0,5 39-288 0 0,-1 1-1 0 0,-1 71 1 0 0,-8-161-2363 0 0,2 32 2219 0 0,1-1 0 0 0,0-23 1 0 0,1 27 231 0 0,2 1 0 0 0,-1-1 1 0 0,1 0-1 0 0,6-17 0 0 0,-8 25 18 0 0,1 1-1 0 0,-1-1 1 0 0,1 1-1 0 0,0-1 0 0 0,-1 1 1 0 0,1-1-1 0 0,0 1 1 0 0,0-1-1 0 0,0 1 0 0 0,0 0 1 0 0,0 0-1 0 0,0-1 1 0 0,0 1-1 0 0,0 0 1 0 0,1 0-1 0 0,-1 0 0 0 0,0 0 1 0 0,1 1-1 0 0,-1-1 1 0 0,0 0-1 0 0,1 0 0 0 0,-1 1 1 0 0,1-1-1 0 0,0 1 1 0 0,-1-1-1 0 0,1 1 0 0 0,-1 0 1 0 0,1 0-1 0 0,0-1 1 0 0,-1 1-1 0 0,1 0 1 0 0,-1 1-1 0 0,1-1 0 0 0,0 0 1 0 0,-1 0-1 0 0,1 1 1 0 0,2 0-1 0 0,9 3 244 0 0,-8-3-280 0 0,0 1-1 0 0,0-1 1 0 0,0 1 0 0 0,0 0 0 0 0,0 1 0 0 0,0-1-1 0 0,0 1 1 0 0,-1 0 0 0 0,1 0 0 0 0,7 8 0 0 0,-12-10-257 0 0,0 0 1 0 0,1 0-1 0 0,-1 0 1 0 0,0 0 0 0 0,0 0-1 0 0,0 0 1 0 0,0 0 0 0 0,0 0-1 0 0,0 1 1 0 0,0-1 0 0 0,0 0-1 0 0,-1 0 1 0 0,1 0 0 0 0,0 0-1 0 0,-1 0 1 0 0,1 0 0 0 0,0 0-1 0 0,-1 0 1 0 0,0 0 0 0 0,1 0-1 0 0,-1 0 1 0 0,1 0 0 0 0,-1 0-1 0 0,0-1 1 0 0,-1 2 0 0 0,-20 21-5825 0 0,8-12 2967 0 0,0 0-2029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4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10602 0 0,'3'-4'9030'0'0,"-3"4"-8877"0"0,15-4 2236 0 0,17-1-2000 0 0,-12 3-530 0 0,-4-1 394 0 0,0 2 0 0 0,25 0 0 0 0,-7 8-2594 0 0,-31-5 1739 0 0,-1-1 0 0 0,0 0 0 0 0,0 0 1 0 0,1 1-1 0 0,-1-1 0 0 0,0 1 0 0 0,0-1 1 0 0,0 1-1 0 0,-1 0 0 0 0,4 4 0 0 0,-6 0-4789 0 0</inkml:trace>
  <inkml:trace contextRef="#ctx0" brushRef="#br0" timeOffset="1">97 108 9146 0 0,'-7'7'865'0'0,"0"0"0"0"0,0 0 0 0 0,0 0 1 0 0,1 1-1 0 0,1 0 0 0 0,-1 0 0 0 0,1 1 0 0 0,1-1 0 0 0,-1 1 0 0 0,1 0 1 0 0,-3 14-1 0 0,5-19-751 0 0,1 0 1 0 0,0 0-1 0 0,1 0 1 0 0,-1 0-1 0 0,1 0 1 0 0,0 0-1 0 0,-1 1 1 0 0,2-1-1 0 0,-1 0 1 0 0,1 0 0 0 0,-1 0-1 0 0,1 0 1 0 0,0 0-1 0 0,0 0 1 0 0,1 0-1 0 0,-1 0 1 0 0,1 0-1 0 0,0-1 1 0 0,0 1-1 0 0,0 0 1 0 0,1-1-1 0 0,-1 0 1 0 0,1 1-1 0 0,0-1 1 0 0,-1 0-1 0 0,2-1 1 0 0,-1 1 0 0 0,0 0-1 0 0,6 3 1 0 0,-7-5-77 0 0,0 0 1 0 0,-1 0 0 0 0,1 0 0 0 0,0 0-1 0 0,1 0 1 0 0,-1 0 0 0 0,0-1 0 0 0,0 1 0 0 0,0-1-1 0 0,0 1 1 0 0,0-1 0 0 0,1 0 0 0 0,-1 0 0 0 0,0 0-1 0 0,0 0 1 0 0,1 0 0 0 0,-1 0 0 0 0,0-1-1 0 0,0 1 1 0 0,4-2 0 0 0,-3 0 2 0 0,0 0 0 0 0,0 1 0 0 0,0-1 0 0 0,-1-1 1 0 0,1 1-1 0 0,0 0 0 0 0,-1-1 0 0 0,0 1 0 0 0,1-1 0 0 0,-1 1 0 0 0,0-1 0 0 0,1-4 1 0 0,2-2 45 0 0,0 0 1 0 0,-1-1-1 0 0,0 0 1 0 0,-1 0 0 0 0,0 0-1 0 0,-1 0 1 0 0,2-19-1 0 0,-3 24-16 0 0,-1-1-1 0 0,0 0 1 0 0,0 0-1 0 0,-1 0 1 0 0,0 1-1 0 0,0-1 1 0 0,0 0-1 0 0,-1 1 1 0 0,-4-11-1 0 0,5 14-39 0 0,0 0 1 0 0,0 1-1 0 0,0-1 1 0 0,0 0-1 0 0,-1 1 0 0 0,1-1 1 0 0,0 1-1 0 0,-1-1 1 0 0,0 1-1 0 0,1-1 0 0 0,-1 1 1 0 0,0 0-1 0 0,1 0 0 0 0,-1 0 1 0 0,0 0-1 0 0,0 0 1 0 0,0 1-1 0 0,0-1 0 0 0,0 0 1 0 0,0 1-1 0 0,0 0 1 0 0,0-1-1 0 0,0 1 0 0 0,0 0 1 0 0,0 0-1 0 0,-1 0 1 0 0,1 0-1 0 0,0 1 0 0 0,0-1 1 0 0,-2 1-1 0 0,-2 0-127 0 0,0 0 0 0 0,1 1 0 0 0,-1 0 0 0 0,1 0-1 0 0,0 0 1 0 0,0 0 0 0 0,-1 1 0 0 0,1 0 0 0 0,-8 7 0 0 0,11-8-283 0 0,0 0 1 0 0,0 0-1 0 0,0 0 1 0 0,0 0-1 0 0,1 0 1 0 0,-1 1-1 0 0,1-1 1 0 0,-1 0-1 0 0,0 5 0 0 0,1-4-492 0 0,0 0 0 0 0,0-1 0 0 0,1 1 0 0 0,0 0-1 0 0,-1 0 1 0 0,1 0 0 0 0,0 0 0 0 0,0-1 0 0 0,1 1-1 0 0,0 5 1 0 0,2 2-6145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4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11258 0 0,'2'12'8768'0'0,"9"-12"-4536"0"0,22-16-3220 0 0,-6 3-280 0 0,-15 10-634 0 0,0 1 1 0 0,1 0 0 0 0,-1 0 0 0 0,23 1 0 0 0,-30 1-74 0 0,0 1 0 0 0,1-1 0 0 0,-1 1 0 0 0,0 0 0 0 0,1 0 0 0 0,-1 0 0 0 0,0 1 0 0 0,0 0 0 0 0,0 0 0 0 0,0 0 0 0 0,-1 0 0 0 0,1 1 0 0 0,7 6 0 0 0,-10-7-13 0 0,-1 0 0 0 0,1 0 0 0 0,-1 1 0 0 0,1-1 0 0 0,-1 0 1 0 0,0 1-1 0 0,0-1 0 0 0,0 1 0 0 0,0 0 0 0 0,-1-1 0 0 0,1 1 0 0 0,-1 0 1 0 0,1-1-1 0 0,-1 1 0 0 0,0 0 0 0 0,0 0 0 0 0,0-1 0 0 0,-1 1 0 0 0,1 0 1 0 0,-1-1-1 0 0,1 1 0 0 0,-1 0 0 0 0,0-1 0 0 0,0 1 0 0 0,0-1 0 0 0,-2 4 0 0 0,-3 6-47 0 0,0-1-1 0 0,0 1 0 0 0,-1-2 0 0 0,-10 14 0 0 0,-2-5-20 0 0,15-15 68 0 0,0 0 0 0 0,0 0 1 0 0,0 0-1 0 0,0 0 0 0 0,1 1 0 0 0,0-1 1 0 0,0 1-1 0 0,0 0 0 0 0,-2 5 0 0 0,7-9 1 0 0,0-1 0 0 0,-1 0 0 0 0,1 0 0 0 0,0-1 0 0 0,0 1-1 0 0,0 0 1 0 0,-1-1 0 0 0,1 1 0 0 0,0-1 0 0 0,0 1 0 0 0,-1-1-1 0 0,3-1 1 0 0,22-13 9 0 0,31-22-1 0 0,-37 23-222 0 0,0 0 1 0 0,0 2 0 0 0,28-12-1 0 0,-48 24 108 0 0,0 0 0 0 0,0-1 0 0 0,0 1 0 0 0,1 0 0 0 0,-1 0 0 0 0,0-1 0 0 0,1 1 0 0 0,-1 0 0 0 0,0 0 0 0 0,0 0 0 0 0,1 0 0 0 0,-1 0 0 0 0,0-1 0 0 0,1 1 0 0 0,-1 0 0 0 0,0 0 0 0 0,1 0 0 0 0,-1 0 0 0 0,0 0 0 0 0,1 0 0 0 0,-1 0 0 0 0,0 0 0 0 0,1 0 0 0 0,-1 0 0 0 0,0 0 0 0 0,1 0 0 0 0,-1 0 0 0 0,0 0 0 0 0,1 1-1 0 0,-1-1 1 0 0,0 0 0 0 0,1 0 0 0 0,-1 0 0 0 0,0 0 0 0 0,1 1 0 0 0,-1-1 0 0 0,0 0 0 0 0,0 0 0 0 0,1 1 0 0 0,-1-1 0 0 0,0 0 0 0 0,1 1 0 0 0,-9 15-4080 0 0,-18 18-2634 0 0,-10 3 425 0 0,32-29 3532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 14411 0 0,'-4'-1'460'0'0,"1"1"-1"0"0,-1 0 1 0 0,1 0-1 0 0,-1 0 1 0 0,1 0-1 0 0,0 1 1 0 0,-1 0-1 0 0,1-1 1 0 0,-1 1-1 0 0,1 0 1 0 0,0 1-1 0 0,0-1 1 0 0,0 0-1 0 0,-1 1 1 0 0,1 0 0 0 0,1 0-1 0 0,-1 0 1 0 0,0 0-1 0 0,0 0 1 0 0,1 1-1 0 0,-3 2 1 0 0,-2 5-317 0 0,0 0 0 0 0,0 0 0 0 0,2 0 0 0 0,-10 22 0 0 0,12-22-578 0 0,-2-1 0 0 0,0 1 0 0 0,0-1 0 0 0,0 0 0 0 0,-1 0 0 0 0,-7 8 0 0 0,13-17 396 0 0,0 0-1 0 0,-1 0 0 0 0,1 0 1 0 0,0 0-1 0 0,0-1 0 0 0,0 1 1 0 0,0 0-1 0 0,0 0 0 0 0,0 0 1 0 0,0 0-1 0 0,0 0 1 0 0,0 0-1 0 0,0-1 0 0 0,0 1 1 0 0,0 0-1 0 0,0 0 0 0 0,-1 0 1 0 0,1 0-1 0 0,0 0 0 0 0,0 0 1 0 0,0 0-1 0 0,0 0 0 0 0,0 0 1 0 0,0 0-1 0 0,0-1 0 0 0,-1 1 1 0 0,1 0-1 0 0,0 0 0 0 0,0 0 1 0 0,0 0-1 0 0,0 0 0 0 0,0 0 1 0 0,-1 0-1 0 0,1 0 0 0 0,0 0 1 0 0,0 0-1 0 0,0 0 0 0 0,0 0 1 0 0,0 0-1 0 0,-1 0 0 0 0,10-15-286 0 0,-1 9 334 0 0,0 0 1 0 0,0 1-1 0 0,0 0 0 0 0,1 0 1 0 0,0 1-1 0 0,0 0 0 0 0,0 1 0 0 0,0 0 1 0 0,1 0-1 0 0,0 1 0 0 0,-1 0 1 0 0,1 1-1 0 0,0 0 0 0 0,0 0 1 0 0,-1 1-1 0 0,1 0 0 0 0,0 1 0 0 0,0 0 1 0 0,-1 1-1 0 0,1 0 0 0 0,14 5 1 0 0,-15 0-2240 0 0,-11 3-3823 0 0,-3-2-650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19884 0 0,'6'4'5437'0'0,"8"-3"-3940"0"0,11-1-1105 0 0,16-5-159 0 0,59-16 1 0 0,-45 9-1125 0 0,-32 4-790 0 0,-18 6 74 0 0,-16 4 790 0 0,6 0 918 0 0,1 0 1 0 0,0 1-1 0 0,-1-1 1 0 0,1 1 0 0 0,0 0-1 0 0,0 0 1 0 0,0 0-1 0 0,1 1 1 0 0,-1-1-1 0 0,1 1 1 0 0,0 0-1 0 0,0 0 1 0 0,0 0 0 0 0,1 0-1 0 0,-1 1 1 0 0,1-1-1 0 0,0 1 1 0 0,0-1-1 0 0,1 1 1 0 0,-1 0-1 0 0,0 7 1 0 0,0-7-175 0 0,1 1 0 0 0,1-1 0 0 0,-1 1 1 0 0,1 0-1 0 0,0-1 0 0 0,0 1 0 0 0,1 0 0 0 0,1 8 0 0 0,-1-11-367 0 0,0 1-1 0 0,0-1 1 0 0,0 0-1 0 0,0 0 1 0 0,1 0-1 0 0,0 0 1 0 0,-1 0-1 0 0,1-1 1 0 0,0 1-1 0 0,0 0 1 0 0,0-1-1 0 0,1 0 1 0 0,-1 1-1 0 0,5 3 1 0 0,4-1-4375 0 0,2-2-2637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5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40 18380 0 0,'-3'4'430'0'0,"-1"1"1"0"0,1 1-1 0 0,0-1 1 0 0,1 0-1 0 0,-1 1 0 0 0,1-1 1 0 0,0 1-1 0 0,1 0 1 0 0,-1 0-1 0 0,1 0 1 0 0,0-1-1 0 0,1 1 0 0 0,-1 0 1 0 0,1 0-1 0 0,1 8 1 0 0,-1-10-404 0 0,1 1 0 0 0,-1-1 0 0 0,1 0 1 0 0,-1 0-1 0 0,1 0 0 0 0,0 0 1 0 0,1 0-1 0 0,-1 0 0 0 0,1-1 0 0 0,0 1 1 0 0,0 0-1 0 0,0-1 0 0 0,0 1 1 0 0,0-1-1 0 0,1 0 0 0 0,0 0 1 0 0,0 0-1 0 0,-1 0 0 0 0,2 0 0 0 0,-1-1 1 0 0,0 1-1 0 0,0-1 0 0 0,5 3 1 0 0,-6-5-37 0 0,-1 1 0 0 0,1 0 1 0 0,0-1-1 0 0,0 1 0 0 0,0-1 1 0 0,0 1-1 0 0,-1-1 0 0 0,1 0 1 0 0,0 0-1 0 0,0 0 0 0 0,0 0 1 0 0,0 0-1 0 0,0 0 1 0 0,0 0-1 0 0,0-1 0 0 0,-1 1 1 0 0,1-1-1 0 0,0 1 0 0 0,0-1 1 0 0,0 0-1 0 0,-1 1 0 0 0,1-1 1 0 0,1-2-1 0 0,0 1 2 0 0,0-1 1 0 0,-1 1-1 0 0,1-1 0 0 0,-1 0 0 0 0,0 0 0 0 0,0 0 0 0 0,0 0 1 0 0,0 0-1 0 0,-1-1 0 0 0,1 1 0 0 0,1-5 0 0 0,0-3 30 0 0,-1 1 0 0 0,1-1-1 0 0,-2 0 1 0 0,0 1 0 0 0,0-1-1 0 0,0 0 1 0 0,-3-14 0 0 0,1 18 5 0 0,0-1 0 0 0,-1 1 0 0 0,0 0 1 0 0,-5-11-1 0 0,7 16-42 0 0,-1 0 1 0 0,0 0-1 0 0,0 0 0 0 0,0 1 0 0 0,0-1 1 0 0,0 0-1 0 0,-1 0 0 0 0,1 1 1 0 0,0-1-1 0 0,-1 1 0 0 0,1-1 0 0 0,-1 1 1 0 0,0 0-1 0 0,1 0 0 0 0,-1-1 0 0 0,0 1 1 0 0,0 0-1 0 0,0 1 0 0 0,0-1 1 0 0,-3-1-1 0 0,4 2-75 0 0,0 0-1 0 0,1 0 1 0 0,-1 1 0 0 0,0-1-1 0 0,0 0 1 0 0,1 0 0 0 0,-1 1 0 0 0,0-1-1 0 0,1 0 1 0 0,-1 1 0 0 0,0-1-1 0 0,1 1 1 0 0,-1-1 0 0 0,0 1 0 0 0,1-1-1 0 0,-1 1 1 0 0,1-1 0 0 0,-1 1-1 0 0,1 0 1 0 0,-1-1 0 0 0,1 1 0 0 0,0 0-1 0 0,-1-1 1 0 0,1 1 0 0 0,0 0 0 0 0,-1-1-1 0 0,1 1 1 0 0,0 0 0 0 0,0 0-1 0 0,0 0 1 0 0,0-1 0 0 0,0 1 0 0 0,0 0-1 0 0,0 0 1 0 0,0-1 0 0 0,0 1-1 0 0,0 0 1 0 0,0 0 0 0 0,0 0 0 0 0,1 1-1 0 0,4 33-9197 0 0,-2-24 2145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2 15515 0 0,'-1'-1'1201'0'0,"1"1"-1067"0"0,0 0-1 0 0,0 0 0 0 0,0 0 1 0 0,-1 0-1 0 0,1 0 1 0 0,0 0-1 0 0,0 0 1 0 0,0-1-1 0 0,0 1 0 0 0,-1 0 1 0 0,1 0-1 0 0,0 0 1 0 0,0 0-1 0 0,0 0 1 0 0,-1 0-1 0 0,1 0 0 0 0,-3 2 2403 0 0,3-2-2403 0 0,0 1 0 0 0,0-1 1 0 0,0 0-1 0 0,0 0 1 0 0,0 0-1 0 0,0 0 1 0 0,0 1-1 0 0,0-1 0 0 0,0 0 1 0 0,0 0-1 0 0,0 0 1 0 0,0 1-1 0 0,-11 20 1762 0 0,-4 27-2004 0 0,7 24-1581 0 0,7 0-3981 0 0,1-8-3039 0 0,-1-47 3566 0 0</inkml:trace>
  <inkml:trace contextRef="#ctx0" brushRef="#br0" timeOffset="1">54 409 10722 0 0,'-18'-31'8916'0'0,"-17"-30"-2911"0"0,35 60-5994 0 0,0 0 0 0 0,0 0-1 0 0,0 0 1 0 0,0 0 0 0 0,0 1 0 0 0,0-1 0 0 0,0 0 0 0 0,1 0 0 0 0,-1 0 0 0 0,0 0 0 0 0,1 0 0 0 0,-1 1-1 0 0,0-1 1 0 0,1 0 0 0 0,-1 0 0 0 0,1 0 0 0 0,-1 1 0 0 0,1-1 0 0 0,-1 0 0 0 0,1 1 0 0 0,0-1-1 0 0,-1 0 1 0 0,1 1 0 0 0,0-1 0 0 0,0 1 0 0 0,-1-1 0 0 0,1 1 0 0 0,0 0 0 0 0,0-1 0 0 0,0 1 0 0 0,-1 0-1 0 0,1-1 1 0 0,0 1 0 0 0,0 0 0 0 0,1 0 0 0 0,33-10 1 0 0,-34 10-1 0 0,8-2-1 0 0,-2 0 36 0 0,0 1-1 0 0,0-1 1 0 0,0 2-1 0 0,1-1 1 0 0,-1 1-1 0 0,11 1 0 0 0,-16-1-15 0 0,-1 0 0 0 0,1 1 0 0 0,0-1 0 0 0,-1 1 0 0 0,1 0 0 0 0,0 0 0 0 0,-1 0-1 0 0,1-1 1 0 0,-1 1 0 0 0,0 1 0 0 0,1-1 0 0 0,-1 0 0 0 0,0 0 0 0 0,1 0 0 0 0,-1 1 0 0 0,0-1-1 0 0,0 0 1 0 0,0 1 0 0 0,0-1 0 0 0,0 1 0 0 0,-1 0 0 0 0,1-1 0 0 0,0 1 0 0 0,-1 0-1 0 0,1-1 1 0 0,-1 1 0 0 0,0 0 0 0 0,1-1 0 0 0,-1 1 0 0 0,0 0 0 0 0,0 0 0 0 0,0 2 0 0 0,0 1 29 0 0,-1 0 0 0 0,1-1 0 0 0,0 1 0 0 0,-1-1 1 0 0,0 1-1 0 0,0-1 0 0 0,-1 1 0 0 0,1-1 0 0 0,-1 0 1 0 0,0 1-1 0 0,0-1 0 0 0,0 0 0 0 0,-1 0 1 0 0,1-1-1 0 0,-1 1 0 0 0,0 0 0 0 0,0-1 0 0 0,0 0 1 0 0,-1 1-1 0 0,1-1 0 0 0,-1-1 0 0 0,0 1 0 0 0,1 0 1 0 0,-1-1-1 0 0,0 0 0 0 0,-1 0 0 0 0,1 0 0 0 0,0 0 1 0 0,-1-1-1 0 0,1 0 0 0 0,-1 0 0 0 0,1 0 1 0 0,-1 0-1 0 0,1-1 0 0 0,-1 0 0 0 0,1 0 0 0 0,-1 0 1 0 0,0 0-1 0 0,-6-2 0 0 0,10 2-62 0 0,0 0 0 0 0,0-1 1 0 0,0 1-1 0 0,0 0 0 0 0,0-1 0 0 0,0 1 0 0 0,0-1 1 0 0,0 1-1 0 0,0-1 0 0 0,0 1 0 0 0,0-1 0 0 0,0 0 1 0 0,1 1-1 0 0,-1-1 0 0 0,0 0 0 0 0,0 0 0 0 0,1 0 1 0 0,-1 0-1 0 0,0 1 0 0 0,1-1 0 0 0,-1 0 0 0 0,1 0 1 0 0,0 0-1 0 0,-1 0 0 0 0,1 0 0 0 0,0 0 1 0 0,-1 0-1 0 0,1-2 0 0 0,0 2-66 0 0,0 0 1 0 0,0 1-1 0 0,0-1 1 0 0,1 0-1 0 0,-1 0 1 0 0,0 0-1 0 0,1 1 1 0 0,-1-1-1 0 0,0 0 1 0 0,1 0-1 0 0,-1 1 1 0 0,1-1-1 0 0,-1 0 1 0 0,1 1-1 0 0,-1-1 1 0 0,1 0-1 0 0,-1 1 1 0 0,1-1-1 0 0,0 1 1 0 0,-1-1-1 0 0,1 1 1 0 0,0-1-1 0 0,0 1 1 0 0,-1-1-1 0 0,1 1 1 0 0,0 0-1 0 0,0 0 1 0 0,0-1-1 0 0,-1 1 1 0 0,1 0-1 0 0,0 0 1 0 0,0 0-1 0 0,0 0 1 0 0,0 0-1 0 0,1 0 1 0 0,53 0-11204 0 0,-33 0 2287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5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 23661 0 0,'0'0'156'0'0,"0"0"0"0"0,0 0 0 0 0,1 0 1 0 0,-1 1-1 0 0,0-1 0 0 0,0 0 0 0 0,1 0 0 0 0,-1 0 0 0 0,0 0 1 0 0,1 0-1 0 0,-1 0 0 0 0,0 0 0 0 0,0 0 0 0 0,1 0 0 0 0,-1 0 0 0 0,0 0 1 0 0,0 0-1 0 0,1 0 0 0 0,-1 0 0 0 0,0 0 0 0 0,1 0 0 0 0,-1 0 0 0 0,0 0 1 0 0,0 0-1 0 0,1 0 0 0 0,-1-1 0 0 0,0 1 0 0 0,0 0 0 0 0,1 0 0 0 0,-1 0 1 0 0,0 0-1 0 0,0-1 0 0 0,0 1 0 0 0,1 0 0 0 0,-1 0 0 0 0,0 0 0 0 0,0-1 1 0 0,0 1-1 0 0,0 0 0 0 0,0 0 0 0 0,1-1 0 0 0,-1 1 0 0 0,0 0 0 0 0,0 0 1 0 0,0-1-1 0 0,0 1 0 0 0,-5-2-1406 0 0,-6 5-3631 0 0,-2-4-2922 0 0,9-1 5041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 17268 0 0,'-7'2'358'0'0,"1"0"-1"0"0,-1 1 1 0 0,1 0 0 0 0,-1 0 0 0 0,1 0 0 0 0,0 1 0 0 0,0 0 0 0 0,0 1-1 0 0,1-1 1 0 0,0 1 0 0 0,0 0 0 0 0,0 0 0 0 0,0 0 0 0 0,-6 11 0 0 0,-5 9 513 0 0,1 1 1 0 0,-15 33 0 0 0,18-35-478 0 0,-90 197 390 0 0,9 3-1 0 0,-65 246 0 0 0,132-367-609 0 0,4 1-1 0 0,5 0 0 0 0,5 2 1 0 0,4 0-1 0 0,5 0 1 0 0,5 0-1 0 0,26 186 0 0 0,62 173 324 0 0,-61-355-368 0 0,6-1-1 0 0,55 120 1 0 0,64 56-35 0 0,20-12 189 0 0,-162-256-254 0 0,-3-3-50 0 0,20 29 128 0 0,-27-40-159 0 0,0 0 0 0 0,1 0 0 0 0,-1-1 0 0 0,1 1-1 0 0,0-1 1 0 0,-1 1 0 0 0,1-1 0 0 0,0 0 0 0 0,1 0 0 0 0,4 2 0 0 0,-12-50-12338 0 0,0 27 7423 0 0,-2-4-2515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35 252 6441 0 0,'-21'23'4316'0'0,"20"-21"-3485"0"0,-1 0 1 0 0,1 0-1 0 0,-1 0 0 0 0,1 0 0 0 0,0 0 0 0 0,-1 0 0 0 0,1 1 1 0 0,1-1-1 0 0,-1 0 0 0 0,-1 4 0 0 0,24-34 1830 0 0,-6 5-2584 0 0,1 0 1 0 0,1 2-1 0 0,0 0 1 0 0,2 1-1 0 0,0 1 1 0 0,2 1-1 0 0,0 1 1 0 0,1 1-1 0 0,0 0 1 0 0,1 2 0 0 0,1 1-1 0 0,0 1 1 0 0,1 1-1 0 0,0 1 1 0 0,28-6-1 0 0,-50 15-59 0 0,0 0 0 0 0,0 0 0 0 0,0 1-1 0 0,0-1 1 0 0,0 1 0 0 0,0 0 0 0 0,0 0 0 0 0,0 1 0 0 0,0-1-1 0 0,0 1 1 0 0,0 0 0 0 0,0 0 0 0 0,0 0 0 0 0,0 0-1 0 0,0 1 1 0 0,-1-1 0 0 0,1 1 0 0 0,-1 0 0 0 0,1 0 0 0 0,3 4-1 0 0,-3-2 43 0 0,0 0-1 0 0,-1 0 0 0 0,1 1 1 0 0,-1-1-1 0 0,0 1 0 0 0,-1 0 1 0 0,1 0-1 0 0,-1 0 0 0 0,0 0 1 0 0,0 1-1 0 0,-1-1 0 0 0,1 0 1 0 0,-1 1-1 0 0,0 7 0 0 0,4 43 267 0 0,-3 0-1 0 0,-7 73 1 0 0,1 42-1520 0 0,5-154 448 0 0,-1 50-3720 0 0,-9-23-4378 0 0,5-19 2181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3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7 277 5305 0 0,'0'0'70'0'0,"0"0"-1"0"0,0 0 1 0 0,0 0 0 0 0,0 0-1 0 0,0 1 1 0 0,0-1 0 0 0,0 0-1 0 0,-1 0 1 0 0,1 0-1 0 0,0 0 1 0 0,0 0 0 0 0,0 0-1 0 0,0 0 1 0 0,0 0 0 0 0,0 0-1 0 0,0 0 1 0 0,-1 0 0 0 0,1 0-1 0 0,0 0 1 0 0,0 0-1 0 0,0 0 1 0 0,0 0 0 0 0,0 0-1 0 0,0 0 1 0 0,-1 0 0 0 0,1 0-1 0 0,0 0 1 0 0,0 0-1 0 0,0 0 1 0 0,0 0 0 0 0,0 0-1 0 0,0 0 1 0 0,0 0 0 0 0,0 0-1 0 0,-1-1 1 0 0,1 1 0 0 0,0 0-1 0 0,0 0 1 0 0,0 0-1 0 0,0 0 1 0 0,0 0 0 0 0,0 0-1 0 0,0 0 1 0 0,0 0 0 0 0,0 0-1 0 0,0-1 1 0 0,0 1-1 0 0,0 0 1 0 0,0 0 0 0 0,0 0-1 0 0,-1 0 1 0 0,1 0 0 0 0,0 0-1 0 0,0 0 1 0 0,0-1 0 0 0,0 1-1 0 0,0 0 1 0 0,-1-14 2882 0 0,2-13 1156 0 0,-1 25-3941 0 0,1 0 0 0 0,-1 0 0 0 0,0 1 0 0 0,1-1 0 0 0,0 0 0 0 0,-1 1 0 0 0,1-1 0 0 0,0 1 0 0 0,0-1 0 0 0,0 1 1 0 0,0-1-1 0 0,0 1 0 0 0,0 0 0 0 0,0-1 0 0 0,1 1 0 0 0,-1 0 0 0 0,0 0 0 0 0,1 0 0 0 0,1-2 0 0 0,-1 3-112 0 0,0 0 1 0 0,0 0-1 0 0,0-1 0 0 0,0 1 0 0 0,0 1 0 0 0,0-1 0 0 0,0 0 0 0 0,0 0 0 0 0,0 1 0 0 0,-1-1 0 0 0,1 1 0 0 0,0 0 0 0 0,0-1 0 0 0,0 1 0 0 0,-1 0 0 0 0,1 0 0 0 0,0 0 0 0 0,1 2 0 0 0,37 25 398 0 0,-2 2 0 0 0,-1 1-1 0 0,56 62 1 0 0,-56-53 16 0 0,2-2 0 0 0,69 51 0 0 0,-104-86-428 0 0,-1 0 0 0 0,1-1 0 0 0,0 0 0 0 0,0 1-1 0 0,0-1 1 0 0,1-1 0 0 0,-1 1 0 0 0,0-1 0 0 0,1 0 0 0 0,-1 0 0 0 0,1 0-1 0 0,-1 0 1 0 0,1-1 0 0 0,0 0 0 0 0,8 0 0 0 0,-9-1-18 0 0,0 0 1 0 0,0-1-1 0 0,0 1 0 0 0,0-1 1 0 0,0 0-1 0 0,-1 0 1 0 0,1 0-1 0 0,-1-1 0 0 0,1 1 1 0 0,-1-1-1 0 0,0 0 1 0 0,0 0-1 0 0,0 0 0 0 0,0 0 1 0 0,-1-1-1 0 0,1 1 1 0 0,2-6-1 0 0,3-4 43 0 0,-1-1 0 0 0,-1 0 0 0 0,0-1 0 0 0,-1 0-1 0 0,0 1 1 0 0,4-30 0 0 0,6-97 154 0 0,-12 99-175 0 0,-1 22-473 0 0,1-9 180 0 0,-2-42 1 0 0,-9 22-3412 0 0,7 45 2350 0 0,-1-1 0 0 0,0 0 0 0 0,0 0 1 0 0,0 1-1 0 0,-1-1 0 0 0,-5-7 1 0 0,-5-2-5718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15835 0 0,'0'2'33'0'0,"0"-1"0"0"0,0 1-1 0 0,0-1 1 0 0,0 1-1 0 0,1-1 1 0 0,-1 1-1 0 0,0-1 1 0 0,1 1 0 0 0,-1-1-1 0 0,1 1 1 0 0,-1-1-1 0 0,1 1 1 0 0,-1-1-1 0 0,1 0 1 0 0,0 1 0 0 0,0-1-1 0 0,0 0 1 0 0,0 0-1 0 0,0 0 1 0 0,0 0-1 0 0,0 0 1 0 0,0 0 0 0 0,0 0-1 0 0,1 0 1 0 0,-1 0-1 0 0,2 1 1 0 0,0-1 40 0 0,0 0 0 0 0,1 0 0 0 0,-1-1 1 0 0,1 1-1 0 0,-1-1 0 0 0,1 0 0 0 0,-1 0 0 0 0,0 0 0 0 0,1 0 1 0 0,-1 0-1 0 0,5-2 0 0 0,6-1 143 0 0,0-1 0 0 0,0-1-1 0 0,-1 0 1 0 0,23-12 0 0 0,-25 11-118 0 0,1-1-1 0 0,-1 0 1 0 0,-1-1-1 0 0,0 0 1 0 0,0-1-1 0 0,14-15 1 0 0,-99 99-556 0 0,53-51 875 0 0,2 1-1 0 0,-33 52 1 0 0,45-64-247 0 0,1-1 0 0 0,1 1 0 0 0,0 1 0 0 0,1-1 0 0 0,0 1 0 0 0,1 0 0 0 0,1 0 0 0 0,-3 27 0 0 0,6-35-98 0 0,0 1 0 0 0,0 0 0 0 0,1-1 0 0 0,0 1 0 0 0,1-1 0 0 0,0 1 0 0 0,0-1 0 0 0,0 1 0 0 0,0-1 0 0 0,1 0 0 0 0,0 0 0 0 0,1 0 0 0 0,-1-1 0 0 0,1 1 0 0 0,0-1 0 0 0,0 0 1 0 0,1 0-1 0 0,0 0 0 0 0,0 0 0 0 0,0-1 0 0 0,7 5 0 0 0,-4-3-83 0 0,1-1 1 0 0,-1 0 0 0 0,1-1 0 0 0,0 0-1 0 0,0 0 1 0 0,0-1 0 0 0,0 0 0 0 0,1-1-1 0 0,-1 0 1 0 0,1 0 0 0 0,0-1-1 0 0,0-1 1 0 0,-1 1 0 0 0,12-2 0 0 0,-9 0-171 0 0,-1-1 1 0 0,1-1 0 0 0,-1 0-1 0 0,0 0 1 0 0,21-10-1 0 0,-26 10-369 0 0,0 0-1 0 0,0-1 0 0 0,-1 1 0 0 0,1-1 0 0 0,4-5 0 0 0,-7 6-393 0 0,0-1 0 0 0,0 1 0 0 0,0-1-1 0 0,0 0 1 0 0,-1 0 0 0 0,0 0 0 0 0,1 0-1 0 0,0-4 1 0 0,3-6-4917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17380 0 0,'-2'8'458'0'0,"0"1"0"0"0,1 0 0 0 0,0 0 1 0 0,1 0-1 0 0,-1 0 0 0 0,2 0 0 0 0,-1-1 1 0 0,4 18-1 0 0,21 71 1140 0 0,-23-91-1546 0 0,90 236-61 0 0,-92-242-22 0 0,0 0 0 0 0,0 1-1 0 0,0-1 1 0 0,1 0 0 0 0,-1 1 0 0 0,0-1 0 0 0,0 0-1 0 0,0 1 1 0 0,0-1 0 0 0,0 0 0 0 0,1 1 0 0 0,-1-1-1 0 0,0 0 1 0 0,0 0 0 0 0,0 1 0 0 0,1-1 0 0 0,-1 0-1 0 0,0 0 1 0 0,0 1 0 0 0,1-1 0 0 0,-1 0 0 0 0,0 0 0 0 0,0 0-1 0 0,1 1 1 0 0,-1-1 0 0 0,0 0 0 0 0,1 0 0 0 0,-1 0-1 0 0,0 0 1 0 0,1 0 0 0 0,-1 0 0 0 0,0 0 0 0 0,1 0-1 0 0,-1 0 1 0 0,1 0 0 0 0,7-12-482 0 0,7-39 548 0 0,-7 22 159 0 0,-4 20-106 0 0,0 0 0 0 0,0 1 1 0 0,1 0-1 0 0,1 0 0 0 0,-1 0 1 0 0,1 1-1 0 0,1-1 0 0 0,-1 1 0 0 0,12-8 1 0 0,18-15-2676 0 0,-20 17-78 0 0,-1-4-4050 0 0,-9 8 638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 9218 0 0,'11'4'16783'0'0,"-9"17"-16248"0"0,-2-13-537 0 0,-1-1-1 0 0,0 1 0 0 0,-1 0 0 0 0,0 0 1 0 0,0-1-1 0 0,-4 9 0 0 0,-7 29-359 0 0,13-44 355 0 0,0-1 0 0 0,-1 1 0 0 0,1-1 1 0 0,0 1-1 0 0,0-1 0 0 0,0 1 0 0 0,0-1 0 0 0,0 0 0 0 0,0 1 0 0 0,0-1 1 0 0,0 1-1 0 0,0-1 0 0 0,0 1 0 0 0,0-1 0 0 0,0 1 0 0 0,0-1 0 0 0,0 1 1 0 0,0-1-1 0 0,0 1 0 0 0,1-1 0 0 0,-1 1 0 0 0,0-1 0 0 0,0 1 0 0 0,1-1 1 0 0,-1 0-1 0 0,0 1 0 0 0,0-1 0 0 0,1 0 0 0 0,-1 1 0 0 0,1-1 0 0 0,-1 0 1 0 0,0 1-1 0 0,1-1 0 0 0,-1 0 0 0 0,1 1 0 0 0,-1-1 0 0 0,0 0 1 0 0,1 0-1 0 0,-1 0 0 0 0,1 1 0 0 0,-1-1 0 0 0,1 0 0 0 0,-1 0 0 0 0,1 0 1 0 0,-1 0-1 0 0,1 0 0 0 0,-1 0 0 0 0,1 0 0 0 0,-1 0 0 0 0,1 0 0 0 0,-1 0 1 0 0,1 0-1 0 0,-1 0 0 0 0,1-1 0 0 0,-1 1 0 0 0,0 0 0 0 0,1 0 0 0 0,-1 0 1 0 0,1-1-1 0 0,-1 1 0 0 0,1 0 0 0 0,-1 0 0 0 0,0-1 0 0 0,1 1 0 0 0,0-1 1 0 0,27-20 350 0 0,4-15-180 0 0,-20 21-167 0 0,1 0-1 0 0,20-17 0 0 0,-29 28-303 0 0,1 0-1 0 0,0 1 0 0 0,0 0 0 0 0,0 0 0 0 0,1 0 0 0 0,10-4 0 0 0,-15 7 106 0 0,-1-1 0 0 0,1 1 1 0 0,0 0-1 0 0,0 0 0 0 0,-1-1 0 0 0,1 1 0 0 0,0 0 1 0 0,0 0-1 0 0,-1 0 0 0 0,1 0 0 0 0,0 0 0 0 0,0 0 0 0 0,0 0 1 0 0,-1 0-1 0 0,1 0 0 0 0,0 0 0 0 0,0 1 0 0 0,-1-1 1 0 0,1 0-1 0 0,0 0 0 0 0,-1 1 0 0 0,1-1 0 0 0,0 1 0 0 0,0-1 1 0 0,-1 0-1 0 0,1 1 0 0 0,-1-1 0 0 0,1 1 0 0 0,-1-1 1 0 0,1 1-1 0 0,0 0 0 0 0,0 0 0 0 0,-1 1-458 0 0,1 0 0 0 0,-1-1 1 0 0,1 1-1 0 0,-1 0 0 0 0,0 0 0 0 0,1-1 0 0 0,-1 1 0 0 0,0 0 0 0 0,0 0 1 0 0,0-1-1 0 0,-1 1 0 0 0,1 0 0 0 0,-1 3 0 0 0,-3 9-4366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22 131 18380 0 0,'-21'2'1629'0'0,"21"-2"-1604"0"0,0 0 1 0 0,0 0-1 0 0,0-1 0 0 0,0 1 1 0 0,0 0-1 0 0,0 0 1 0 0,0-1-1 0 0,0 1 0 0 0,0 0 1 0 0,0 0-1 0 0,0-1 0 0 0,0 1 1 0 0,0 0-1 0 0,0-1 0 0 0,0 1 1 0 0,0 0-1 0 0,0 0 0 0 0,0-1 1 0 0,0 1-1 0 0,1 0 1 0 0,-1 0-1 0 0,0 0 0 0 0,0-1 1 0 0,0 1-1 0 0,0 0 0 0 0,1 0 1 0 0,-1 0-1 0 0,0-1 0 0 0,0 1 1 0 0,0 0-1 0 0,1 0 0 0 0,-1 0 1 0 0,0 0-1 0 0,0 0 1 0 0,1 0-1 0 0,-1-1 0 0 0,39-25 685 0 0,-27 18-530 0 0,10-8-36 0 0,50-31 54 0 0,-65 43-182 0 0,0 0-1 0 0,1 0 0 0 0,0 1 1 0 0,-1 0-1 0 0,1 1 0 0 0,0 0 1 0 0,16-3-1 0 0,-22 5-2 0 0,0 0 0 0 0,0 0 0 0 0,0 0 0 0 0,1 0 1 0 0,-1 0-1 0 0,0 0 0 0 0,0 0 0 0 0,0 1 0 0 0,0-1 0 0 0,0 1 0 0 0,0 0 0 0 0,0-1 0 0 0,0 1 0 0 0,0 0 0 0 0,0 0 1 0 0,0 0-1 0 0,-1 0 0 0 0,1 1 0 0 0,0-1 0 0 0,-1 0 0 0 0,1 1 0 0 0,-1-1 0 0 0,1 1 0 0 0,-1 0 0 0 0,0-1 1 0 0,1 1-1 0 0,-1 0 0 0 0,0 0 0 0 0,0 0 0 0 0,-1 0 0 0 0,1 0 0 0 0,0 0 0 0 0,0 0 0 0 0,-1 0 0 0 0,0 0 0 0 0,1 0 1 0 0,-1 0-1 0 0,0 0 0 0 0,0 1 0 0 0,0-1 0 0 0,-1 4 0 0 0,0 9 108 0 0,0 0-1 0 0,-2 0 1 0 0,0 0 0 0 0,-7 22 0 0 0,7-29-75 0 0,2-5-25 0 0,1-1-1 0 0,-1 0 1 0 0,0 0 0 0 0,1 1-1 0 0,0-1 1 0 0,-1 0-1 0 0,1 1 1 0 0,0-1-1 0 0,0 0 1 0 0,0 1 0 0 0,1-1-1 0 0,-1 0 1 0 0,0 1-1 0 0,1-1 1 0 0,0 0-1 0 0,-1 0 1 0 0,1 1 0 0 0,0-1-1 0 0,0 0 1 0 0,0 0-1 0 0,0 0 1 0 0,1 0-1 0 0,1 2 1 0 0,-1-3-11 0 0,-1 0-1 0 0,1 0 1 0 0,0 0 0 0 0,0 0-1 0 0,0 0 1 0 0,0 0 0 0 0,0 0-1 0 0,0-1 1 0 0,0 1 0 0 0,0-1 0 0 0,0 0-1 0 0,1 1 1 0 0,-1-1 0 0 0,0 0-1 0 0,0 0 1 0 0,0-1 0 0 0,0 1-1 0 0,0 0 1 0 0,0-1 0 0 0,1 1-1 0 0,-1-1 1 0 0,0 0 0 0 0,0 1-1 0 0,0-1 1 0 0,3-2 0 0 0,6-4 41 0 0,0 0 0 0 0,0-1-1 0 0,-1 0 1 0 0,0-1 0 0 0,0 0 0 0 0,-1 0 0 0 0,0-1 0 0 0,-1 0 0 0 0,0-1 0 0 0,10-16-1 0 0,30-38-4590 0 0,-42 60 1643 0 0,-17 22-7221 0 0,2-3 5315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5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10 195 15547 0 0,'0'1'92'0'0,"0"-1"1"0"0,-1 0-1 0 0,1 0 0 0 0,0 0 0 0 0,0 0 0 0 0,-1 0 0 0 0,1 0 0 0 0,0 0 0 0 0,0 0 0 0 0,-1 0 0 0 0,1 0 1 0 0,0 0-1 0 0,-1 0 0 0 0,1 0 0 0 0,0 0 0 0 0,0 0 0 0 0,-1 0 0 0 0,1 0 0 0 0,0 0 0 0 0,0 0 0 0 0,-1-1 1 0 0,1 1-1 0 0,0 0 0 0 0,0 0 0 0 0,-1 0 0 0 0,1 0 0 0 0,0 0 0 0 0,0-1 0 0 0,0 1 0 0 0,-1 0 1 0 0,1 0-1 0 0,0-1 0 0 0,0 1 0 0 0,0 0 0 0 0,0 0 0 0 0,0 0 0 0 0,-1-1 0 0 0,1 1 0 0 0,0 0 0 0 0,0 0 1 0 0,0-1-1 0 0,0 1 0 0 0,0 0 0 0 0,0-1 0 0 0,0 1 0 0 0,0 0 0 0 0,0 0 0 0 0,0-1 0 0 0,0 1 0 0 0,0-1 1 0 0,13-15 1544 0 0,27-17-1184 0 0,-38 32-265 0 0,6-5-170 0 0,27-21-187 0 0,1 2-1 0 0,78-41 1 0 0,-76 54-1644 0 0,-16 11-1076 0 0,-22 1 2517 0 0,1 0 0 0 0,0 0 1 0 0,0 0-1 0 0,0 0 0 0 0,-1 1 0 0 0,1-1 0 0 0,0 0 0 0 0,0 1 1 0 0,-1-1-1 0 0,1 0 0 0 0,0 1 0 0 0,0-1 0 0 0,-1 1 0 0 0,1-1 1 0 0,0 1-1 0 0,-1-1 0 0 0,1 1 0 0 0,0 1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6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23 3961 0 0,'-6'7'5383'0'0,"11"-24"-4067"0"0,0 4 622 0 0,-11 32 5310 0 0,5-13-6788 0 0,0 1 0 0 0,1-1 0 0 0,0 1 0 0 0,0-1 0 0 0,0 1 0 0 0,1-1 0 0 0,3 11 0 0 0,0 11-125 0 0,-1 66 373 0 0,7 70 11 0 0,-1-229-1483 0 0,-7 45 631 0 0,13-95-323 0 0,-13 104 448 0 0,1 0-1 0 0,0 1 1 0 0,0 0 0 0 0,1-1-1 0 0,0 1 1 0 0,1 1-1 0 0,0-1 1 0 0,9-12 0 0 0,-13 21 17 0 0,0 0 0 0 0,0-1 0 0 0,-1 1-1 0 0,1 0 1 0 0,0-1 0 0 0,0 1 0 0 0,1 0 0 0 0,-1 0 0 0 0,0 0 0 0 0,0 0 0 0 0,0 0 0 0 0,1 0 0 0 0,-1 0 0 0 0,0 1-1 0 0,1-1 1 0 0,-1 0 0 0 0,1 1 0 0 0,-1-1 0 0 0,1 1 0 0 0,-1-1 0 0 0,1 1 0 0 0,-1 0 0 0 0,1 0 0 0 0,0 0 0 0 0,-1 0 0 0 0,1 0-1 0 0,-1 0 1 0 0,1 0 0 0 0,-1 0 0 0 0,1 1 0 0 0,0-1 0 0 0,-1 0 0 0 0,1 1 0 0 0,-1-1 0 0 0,0 1 0 0 0,1 0 0 0 0,-1 0-1 0 0,1-1 1 0 0,-1 1 0 0 0,0 0 0 0 0,2 2 0 0 0,1 1 64 0 0,-1 0 0 0 0,0 0 0 0 0,0 0 0 0 0,0 0 0 0 0,0 0 0 0 0,-1 1 0 0 0,0 0 0 0 0,0-1 0 0 0,0 1 0 0 0,0 0 0 0 0,-1 0 0 0 0,1 5 0 0 0,1 12 73 0 0,-1 0 1 0 0,-1 0 0 0 0,-1 0 0 0 0,-1 0 0 0 0,-1 0-1 0 0,-5 23 1 0 0,5-31-62 0 0,-2 1 0 0 0,0-1 0 0 0,0 0 0 0 0,-1-1 1 0 0,-1 1-1 0 0,0-1 0 0 0,-1 0 0 0 0,-1-1 0 0 0,0 0 0 0 0,-11 14 0 0 0,-8-8 345 0 0,15-16-253 0 0,11-3-180 0 0,1 1 0 0 0,0 0 1 0 0,0-1-1 0 0,-1 1 0 0 0,1-1 1 0 0,0 1-1 0 0,0-1 0 0 0,0 1 0 0 0,0-1 1 0 0,0 0-1 0 0,0 1 0 0 0,0-1 0 0 0,0 1 1 0 0,0-1-1 0 0,0 1 0 0 0,0-1 1 0 0,0 1-1 0 0,0-1 0 0 0,0 1 0 0 0,0-1 1 0 0,0 1-1 0 0,0-1 0 0 0,1 1 0 0 0,-1-1 1 0 0,0 1-1 0 0,0-1 0 0 0,1 0 1 0 0,1-3-373 0 0,0 0 0 0 0,1 0-1 0 0,-1 0 1 0 0,1 1 0 0 0,0-1 0 0 0,0 0 0 0 0,0 1 0 0 0,0 0 0 0 0,0 0 0 0 0,1 0 0 0 0,7-5 0 0 0,43-21-12175 0 0,-50 27 11057 0 0,18-13-5007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23821 0 0,'-9'8'1376'0'0,"2"0"-503"0"0,-2 1-153 0 0,2-4-280 0 0,2 1-192 0 0,0-3-120 0 0,0 0-56 0 0,2 1-8 0 0,0-3-64 0 0,2 0-136 0 0,2-1-360 0 0,2 0-600 0 0,3 0-1009 0 0,3 1-1552 0 0,-1-3-1824 0 0,3 3-3449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5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61 9666 0 0,'-7'5'237'0'0,"1"0"0"0"0,0 0 1 0 0,0 0-1 0 0,1 1 0 0 0,0 0 0 0 0,-1 0 0 0 0,2 0 1 0 0,-1 1-1 0 0,1 0 0 0 0,0 0 0 0 0,1 0 0 0 0,-1 0 1 0 0,1 0-1 0 0,1 1 0 0 0,-1 0 0 0 0,1-1 0 0 0,1 1 1 0 0,0 0-1 0 0,-1 15 0 0 0,2-16-188 0 0,0-1 1 0 0,1 0-1 0 0,0 1 0 0 0,0-1 0 0 0,0 0 1 0 0,1 0-1 0 0,0 0 0 0 0,0 0 1 0 0,0 0-1 0 0,1 0 0 0 0,0-1 0 0 0,0 1 1 0 0,1-1-1 0 0,-1 0 0 0 0,1 0 1 0 0,0 0-1 0 0,1-1 0 0 0,-1 1 0 0 0,1-1 1 0 0,0 0-1 0 0,0 0 0 0 0,0 0 1 0 0,0-1-1 0 0,1 0 0 0 0,8 4 0 0 0,-10-5-18 0 0,1 0 0 0 0,-1 0 0 0 0,1-1 0 0 0,-1 1 0 0 0,1-1 0 0 0,0 0 0 0 0,0 0 0 0 0,-1-1 0 0 0,1 0 0 0 0,0 1 0 0 0,0-1 0 0 0,0-1 0 0 0,-1 1-1 0 0,1-1 1 0 0,0 0 0 0 0,0 0 0 0 0,-1 0 0 0 0,9-4 0 0 0,-9 2 42 0 0,0 1-1 0 0,0-1 1 0 0,-1 0 0 0 0,0 0-1 0 0,1 0 1 0 0,-1-1-1 0 0,0 1 1 0 0,-1-1 0 0 0,1 0-1 0 0,-1 0 1 0 0,1 1-1 0 0,-1-2 1 0 0,0 1 0 0 0,-1 0-1 0 0,1 0 1 0 0,-1-1-1 0 0,1 1 1 0 0,-1 0 0 0 0,-1-1-1 0 0,1-5 1 0 0,1-4 44 0 0,-2-1 1 0 0,0 1-1 0 0,0 0 0 0 0,-1-1 1 0 0,-1 1-1 0 0,-1 0 0 0 0,0 0 1 0 0,0 0-1 0 0,-1 0 1 0 0,-1 0-1 0 0,-8-15 0 0 0,10 23-72 0 0,-1 0 1 0 0,1 0-1 0 0,-1 1 0 0 0,0-1 0 0 0,-1 1 0 0 0,1 0 0 0 0,-1 0 1 0 0,0 1-1 0 0,0-1 0 0 0,-1 1 0 0 0,-6-4 0 0 0,7 5-29 0 0,0 1-1 0 0,0 0 0 0 0,0 1 1 0 0,0-1-1 0 0,0 1 0 0 0,0 0 1 0 0,0 0-1 0 0,0 0 0 0 0,0 1 1 0 0,-1 0-1 0 0,1 0 0 0 0,0 0 1 0 0,0 1-1 0 0,-1-1 0 0 0,1 1 1 0 0,-6 2-1 0 0,7-1-3 0 0,-1 0 1 0 0,1-1-1 0 0,0 1 0 0 0,-1 1 0 0 0,1-1 1 0 0,0 1-1 0 0,0-1 0 0 0,0 1 1 0 0,1 1-1 0 0,-1-1 0 0 0,1 0 0 0 0,0 1 1 0 0,0-1-1 0 0,0 1 0 0 0,0 0 1 0 0,0 0-1 0 0,1 0 0 0 0,0 1 1 0 0,0-1-1 0 0,0 1 0 0 0,0-1 0 0 0,1 1 1 0 0,0-1-1 0 0,-2 10 0 0 0,2-8-173 0 0,1 1-1 0 0,-1 0 0 0 0,1-1 0 0 0,0 1 0 0 0,1 0 1 0 0,-1 0-1 0 0,1-1 0 0 0,1 1 0 0 0,-1-1 1 0 0,1 1-1 0 0,0-1 0 0 0,1 0 0 0 0,-1 1 0 0 0,1-1 1 0 0,1-1-1 0 0,-1 1 0 0 0,7 7 0 0 0,-9-10-190 0 0,1-1 0 0 0,0-1 0 0 0,1 1 0 0 0,-1 0-1 0 0,0 0 1 0 0,0-1 0 0 0,1 1 0 0 0,-1-1 0 0 0,1 0-1 0 0,-1 0 1 0 0,1 0 0 0 0,-1 0 0 0 0,1 0-1 0 0,0 0 1 0 0,0-1 0 0 0,-1 1 0 0 0,1-1 0 0 0,0 0-1 0 0,2 0 1 0 0,17-3-5341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10786 0 0,'20'28'7113'0'0,"-5"5"-3847"0"0,5 41-2706 0 0,-8-24 57 0 0,-7-35-666 0 0,36 104 182 0 0,-35-107-662 0 0,0 0 0 0 0,0-1-1 0 0,1 0 1 0 0,10 12 0 0 0,-17-22 395 0 0,0-1 0 0 0,1 0 0 0 0,-1 1-1 0 0,0-1 1 0 0,0 1 0 0 0,0-1 0 0 0,1 0-1 0 0,-1 1 1 0 0,0-1 0 0 0,0 0 0 0 0,1 1 0 0 0,-1-1-1 0 0,0 0 1 0 0,1 0 0 0 0,-1 1 0 0 0,0-1 0 0 0,1 0-1 0 0,-1 0 1 0 0,1 1 0 0 0,-1-1 0 0 0,0 0-1 0 0,1 0 1 0 0,-1 0 0 0 0,1 0 0 0 0,-1 0 0 0 0,1 0-1 0 0,-1 0 1 0 0,0 0 0 0 0,1 0 0 0 0,-1 0-1 0 0,1 0 1 0 0,-1 0 0 0 0,1 0 0 0 0,-1 0 0 0 0,0 0-1 0 0,1 0 1 0 0,-1 0 0 0 0,1 0 0 0 0,-1-1-1 0 0,0 1 1 0 0,1 0 0 0 0,-1 0 0 0 0,1 0 0 0 0,-1-1-1 0 0,0 1 1 0 0,1 0 0 0 0,-1-1 0 0 0,0 1-1 0 0,1 0 1 0 0,-1-1 0 0 0,0 1 0 0 0,0 0 0 0 0,1-1-1 0 0,-1 1 1 0 0,0 0 0 0 0,0-1 0 0 0,0 1 0 0 0,0-1-1 0 0,0 1 1 0 0,1-1 0 0 0,-1 1 0 0 0,0 0-1 0 0,0-1 1 0 0,0 1 0 0 0,0-1 0 0 0,0 1 0 0 0,0-1-1 0 0,0 1 1 0 0,0-1 0 0 0,1-12-5594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58 11514 0 0,'-1'-1'258'0'0,"0"-1"-1"0"0,0 0 1 0 0,0 0-1 0 0,0 0 1 0 0,0 0-1 0 0,1 1 1 0 0,-1-1-1 0 0,1 0 0 0 0,-1 0 1 0 0,1 0-1 0 0,0 0 1 0 0,0 0-1 0 0,0 0 1 0 0,0 0-1 0 0,0 0 1 0 0,0 0-1 0 0,1 0 0 0 0,-1 0 1 0 0,1 0-1 0 0,0-3 1 0 0,1 4-184 0 0,-1-1-1 0 0,1 1 1 0 0,0 0 0 0 0,0-1 0 0 0,0 1-1 0 0,0 0 1 0 0,0 0 0 0 0,0 0 0 0 0,0 1 0 0 0,0-1-1 0 0,0 0 1 0 0,0 1 0 0 0,0-1 0 0 0,0 1-1 0 0,1 0 1 0 0,-1 0 0 0 0,0-1 0 0 0,4 2 0 0 0,5-2-15 0 0,0 1 1 0 0,1 0 0 0 0,-1 1 0 0 0,0 1-1 0 0,13 2 1 0 0,-22-3-42 0 0,1-1-1 0 0,-1 1 1 0 0,0 0-1 0 0,0 0 1 0 0,0 0 0 0 0,0 0-1 0 0,0 0 1 0 0,0 0-1 0 0,0 0 1 0 0,0 1 0 0 0,0-1-1 0 0,0 1 1 0 0,-1-1-1 0 0,1 1 1 0 0,-1 0 0 0 0,1 0-1 0 0,-1 0 1 0 0,1 0-1 0 0,-1 0 1 0 0,0 0 0 0 0,0 0-1 0 0,0 0 1 0 0,0 0-1 0 0,-1 0 1 0 0,1 1 0 0 0,-1-1-1 0 0,1 0 1 0 0,-1 0-1 0 0,0 1 1 0 0,1-1-1 0 0,-2 3 1 0 0,0 9-48 0 0,-1 0-1 0 0,-1 0 0 0 0,0-1 1 0 0,-8 22-1 0 0,6-24 62 0 0,1 0-1 0 0,1 1 1 0 0,0 0-1 0 0,1 0 0 0 0,0 0 1 0 0,0 18-1 0 0,2-28-14 0 0,0-1 0 0 0,0 1-1 0 0,0 0 1 0 0,0 0 0 0 0,1 0-1 0 0,-1-1 1 0 0,1 1 0 0 0,-1 0 0 0 0,1 0-1 0 0,0-1 1 0 0,-1 1 0 0 0,1 0 0 0 0,0-1-1 0 0,0 1 1 0 0,0-1 0 0 0,1 1-1 0 0,-1-1 1 0 0,0 0 0 0 0,0 1 0 0 0,1-1-1 0 0,-1 0 1 0 0,3 2 0 0 0,-1-2-1 0 0,0 0 1 0 0,0 0 0 0 0,0 0-1 0 0,0 0 1 0 0,0-1 0 0 0,0 1-1 0 0,0-1 1 0 0,0 0-1 0 0,0 0 1 0 0,0 0 0 0 0,0 0-1 0 0,4-1 1 0 0,3-1-10 0 0,0 0 1 0 0,0-1 0 0 0,-1 0-1 0 0,1-1 1 0 0,-1 0-1 0 0,0 0 1 0 0,10-8 0 0 0,-11 7-255 0 0,-2 0 0 0 0,1-1 1 0 0,0 0-1 0 0,-1 0 1 0 0,0 0-1 0 0,-1-1 0 0 0,1 0 1 0 0,-1 0-1 0 0,6-12 0 0 0,-8 13-383 0 0,-1 1 0 0 0,0-1 0 0 0,0 1 0 0 0,0-1 0 0 0,-1 0 0 0 0,0 0 0 0 0,0 0 0 0 0,0 0 0 0 0,-1 0 0 0 0,0 0 0 0 0,0 1 0 0 0,0-1 0 0 0,-1 0 0 0 0,-2-11 0 0 0,-3-3-3828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9666 0 0,'-2'6'1336'0'0,"1"0"0"0"0,-1 1-1 0 0,1-1 1 0 0,1 1 0 0 0,-1 8 0 0 0,9 61 73 0 0,-4-42-601 0 0,-1-6-439 0 0,13 52 1 0 0,-14-73-370 0 0,0 1 0 0 0,0-1 0 0 0,1 0 0 0 0,0 0 0 0 0,1 0 0 0 0,-1 0 0 0 0,1-1 0 0 0,0 1 1 0 0,1-1-1 0 0,0 0 0 0 0,11 10 0 0 0,-16-15-2 0 0,0-1 0 0 0,1 0 0 0 0,-1 0 1 0 0,0 0-1 0 0,1 0 0 0 0,-1 1 0 0 0,0-1 1 0 0,1 0-1 0 0,-1 0 0 0 0,0 0 0 0 0,1 0 0 0 0,-1 0 1 0 0,0 0-1 0 0,1 0 0 0 0,-1 0 0 0 0,1 0 0 0 0,-1 0 1 0 0,0 0-1 0 0,1 0 0 0 0,-1 0 0 0 0,0 0 1 0 0,1 0-1 0 0,-1 0 0 0 0,1 0 0 0 0,-1-1 0 0 0,0 1 1 0 0,1 0-1 0 0,-1 0 0 0 0,0 0 0 0 0,0-1 1 0 0,1 1-1 0 0,-1 0 0 0 0,0 0 0 0 0,1-1 0 0 0,-1 1 1 0 0,0 0-1 0 0,0 0 0 0 0,1-1 0 0 0,-1 1 1 0 0,0 0-1 0 0,0-1 0 0 0,0 1 0 0 0,0 0 0 0 0,0-1 1 0 0,1 1-1 0 0,-1-1 0 0 0,0 1 0 0 0,0 0 1 0 0,0-1-1 0 0,0 1 0 0 0,0 0 0 0 0,0-1 0 0 0,0 1 1 0 0,0-1-1 0 0,0 1 0 0 0,0 0 0 0 0,0-1 1 0 0,-1 1-1 0 0,3-35-45 0 0,-2 25 27 0 0,1-7 29 0 0,-2 13 41 0 0,1-1 1 0 0,0 1-1 0 0,0-1 0 0 0,0 1 0 0 0,1 0 0 0 0,-1-1 0 0 0,1 1 0 0 0,0 0 1 0 0,1-1-1 0 0,-1 1 0 0 0,1 0 0 0 0,2-5 0 0 0,-3 9-42 0 0,0-1 0 0 0,0 1 0 0 0,-1-1-1 0 0,1 1 1 0 0,0 0 0 0 0,0 0 0 0 0,0 0 0 0 0,-1-1-1 0 0,1 1 1 0 0,0 0 0 0 0,0 0 0 0 0,0 0 0 0 0,0 0-1 0 0,0 0 1 0 0,-1 0 0 0 0,1 1 0 0 0,0-1 0 0 0,0 0 0 0 0,0 0-1 0 0,0 1 1 0 0,-1-1 0 0 0,1 0 0 0 0,0 1 0 0 0,0 0-1 0 0,0-1-113 0 0,0 1-1 0 0,-1-1 0 0 0,1 1 1 0 0,0-1-1 0 0,0 0 1 0 0,-1 1-1 0 0,1-1 0 0 0,0 0 1 0 0,0 0-1 0 0,0 1 0 0 0,-1-1 1 0 0,1 0-1 0 0,0 0 0 0 0,0 0 1 0 0,0 0-1 0 0,-1 0 1 0 0,1 0-1 0 0,0 0 0 0 0,0 0 1 0 0,0-1-1 0 0,0 1 0 0 0,-1 0 1 0 0,1 0-1 0 0,0-1 0 0 0,0 1 1 0 0,-1 0-1 0 0,1-1 1 0 0,0 1-1 0 0,0-1 0 0 0,-1 1 1 0 0,1-1-1 0 0,-1 1 0 0 0,1-1 1 0 0,0 1-1 0 0,-1-1 0 0 0,1 0 1 0 0,-1 1-1 0 0,1-1 1 0 0,-1 0-1 0 0,0 1 0 0 0,1-2 1 0 0,1-4-372 0 0,-1 1 1 0 0,0-1-1 0 0,0 0 1 0 0,0 0 0 0 0,0 0-1 0 0,-1 0 1 0 0,0 0-1 0 0,-1 1 1 0 0,1-1 0 0 0,-4-12-1 0 0,2 6 970 0 0,-2 1-1 0 0,1-1 1 0 0,-2 1-1 0 0,-6-15 1 0 0,13 44 6053 0 0,8 24-6185 0 0,-9-35 35 0 0,14 60-45 0 0,10 43-58 0 0,-21-97-492 0 0,1 0 0 0 0,0-1 0 0 0,0 0 0 0 0,1 0-1 0 0,1-1 1 0 0,10 15 0 0 0,-17-25 45 0 0,1 0-1 0 0,0 0 1 0 0,0 0-1 0 0,-1 0 1 0 0,1 0-1 0 0,0 0 1 0 0,0 0-1 0 0,0-1 1 0 0,0 1 0 0 0,0 0-1 0 0,1 0 1 0 0,-1-1-1 0 0,0 1 1 0 0,0 0-1 0 0,0-1 1 0 0,1 0-1 0 0,-1 1 1 0 0,0-1 0 0 0,0 0-1 0 0,1 1 1 0 0,-1-1-1 0 0,0 0 1 0 0,1 0-1 0 0,1 0 1 0 0,-2-1-170 0 0,0 1 1 0 0,1-1-1 0 0,-1 0 1 0 0,1 0-1 0 0,-1 0 0 0 0,0 0 1 0 0,0 0-1 0 0,0 0 1 0 0,1 0-1 0 0,-1 0 1 0 0,0 0-1 0 0,0 0 0 0 0,-1 0 1 0 0,1-1-1 0 0,0 1 1 0 0,0 0-1 0 0,0-1 0 0 0,-1 1 1 0 0,1-1-1 0 0,0-2 1 0 0,5-15-5156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7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13203 0 0,'-1'0'220'0'0,"0"0"0"0"0,1 1 1 0 0,-1-1-1 0 0,0 0 0 0 0,0 0 1 0 0,1 0-1 0 0,-1 1 0 0 0,0-1 0 0 0,0 0 1 0 0,1 1-1 0 0,-1-1 0 0 0,0 1 0 0 0,1-1 1 0 0,-1 1-1 0 0,1-1 0 0 0,-1 1 1 0 0,1-1-1 0 0,-1 1 0 0 0,1-1 0 0 0,-1 1 1 0 0,1 0-1 0 0,-1-1 0 0 0,1 1 1 0 0,0 0-1 0 0,-1-1 0 0 0,1 1 0 0 0,0 0 1 0 0,0 0-1 0 0,-1-1 0 0 0,1 1 1 0 0,0 0-1 0 0,0 0 0 0 0,0 0 0 0 0,-7 34 558 0 0,6-30-283 0 0,-2 21-146 0 0,0 1 1 0 0,2 0 0 0 0,4 43-1 0 0,17 81-933 0 0,-16-121 196 0 0,3-6-1208 0 0,-3-23-1 0 0,-2-14 619 0 0,-1-11 434 0 0,-1 14 424 0 0,0 0-1 0 0,1 1 0 0 0,0-1 1 0 0,0 1-1 0 0,5-14 0 0 0,-5 20 145 0 0,0 0 0 0 0,0 1-1 0 0,0-1 1 0 0,1 1-1 0 0,-1-1 1 0 0,1 1 0 0 0,0 0-1 0 0,0 0 1 0 0,0 0-1 0 0,0 0 1 0 0,0 0-1 0 0,0 0 1 0 0,0 0 0 0 0,1 1-1 0 0,-1-1 1 0 0,0 1-1 0 0,1 0 1 0 0,-1-1 0 0 0,1 1-1 0 0,0 0 1 0 0,-1 1-1 0 0,1-1 1 0 0,4 0-1 0 0,7-1 175 0 0,0 1 0 0 0,0 0-1 0 0,22 3 1 0 0,3-1-969 0 0,0-5-3942 0 0,-39 5 4401 0 0,1-1 0 0 0,0 0 1 0 0,-1 1-1 0 0,1-1 0 0 0,-1 0 0 0 0,1 1 0 0 0,-1-1 0 0 0,1 1 0 0 0,-1-1 0 0 0,1 1 0 0 0,-1 0 0 0 0,0-1 0 0 0,1 1 0 0 0,-1-1 0 0 0,0 1 0 0 0,1 0 0 0 0,-1-1 0 0 0,0 1 0 0 0,0 0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7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15187 0 0,'5'2'93'0'0,"0"1"0"0"0,0-1 0 0 0,-1 0 0 0 0,1-1-1 0 0,1 1 1 0 0,-1-1 0 0 0,0 0 0 0 0,0-1 0 0 0,0 1-1 0 0,1-1 1 0 0,-1 0 0 0 0,0 0 0 0 0,0 0 0 0 0,1-1 0 0 0,-1 0-1 0 0,0 0 1 0 0,6-2 0 0 0,-5 2-491 0 0,0-1 1 0 0,-1 0-1 0 0,1 0 0 0 0,-1 0 1 0 0,1 0-1 0 0,-1-1 0 0 0,0 0 1 0 0,0 0-1 0 0,0-1 1 0 0,-1 1-1 0 0,1-1 0 0 0,-1 0 1 0 0,1 0-1 0 0,-1 0 0 0 0,4-7 1 0 0,-7 7 292 0 0,1-1 1 0 0,-1 0 0 0 0,0 0 0 0 0,0 0 0 0 0,0 0 0 0 0,0 0-1 0 0,-1 0 1 0 0,0 0 0 0 0,0-1 0 0 0,-2-7 0 0 0,-4-22 11710 0 0,25 135-8661 0 0,-13-63-2933 0 0,1-1 0 0 0,2-1 0 0 0,19 52 0 0 0,-26-82-315 0 0,1 0 0 0 0,-1 0-1 0 0,1 0 1 0 0,1 0 0 0 0,-1-1 0 0 0,8 9-1 0 0,-10-12 46 0 0,1 0-1 0 0,-1 1 0 0 0,0-1 1 0 0,1-1-1 0 0,-1 1 0 0 0,1 0 0 0 0,-1 0 1 0 0,1 0-1 0 0,0-1 0 0 0,-1 1 1 0 0,1-1-1 0 0,1 1 0 0 0,-2-1-98 0 0,1 0 1 0 0,-1 0-1 0 0,0 0 0 0 0,0 0 1 0 0,0 0-1 0 0,1-1 0 0 0,-1 1 1 0 0,0 0-1 0 0,0-1 0 0 0,0 1 1 0 0,0 0-1 0 0,1-1 0 0 0,-1 0 1 0 0,0 1-1 0 0,0-1 0 0 0,0 0 1 0 0,0 1-1 0 0,1-3 0 0 0,8-8-6248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92 5505 0 0,'-6'23'18243'0'0,"18"-32"-16153"0"0,18-20-437 0 0,-16 14-1386 0 0,1 2-1 0 0,17-13 0 0 0,-29 23-226 0 0,1 0-1 0 0,-1 1 0 0 0,1 0 0 0 0,0 0 0 0 0,0 0 0 0 0,0 0 0 0 0,0 1 1 0 0,0 0-1 0 0,0 0 0 0 0,0 0 0 0 0,1 0 0 0 0,-1 0 0 0 0,0 1 1 0 0,1 0-1 0 0,3 0 0 0 0,-6 0-22 0 0,1 1-1 0 0,-1-1 1 0 0,0 1 0 0 0,0-1 0 0 0,0 1 0 0 0,0 0-1 0 0,0 0 1 0 0,0-1 0 0 0,0 2 0 0 0,0-1-1 0 0,-1 0 1 0 0,1 0 0 0 0,0 1 0 0 0,-1-1 0 0 0,1 0-1 0 0,-1 1 1 0 0,1 0 0 0 0,-1-1 0 0 0,0 1 0 0 0,1 0-1 0 0,-1 0 1 0 0,0 0 0 0 0,0 0 0 0 0,-1 0 0 0 0,2 3-1 0 0,1 5-79 0 0,-1 0 0 0 0,-1 0 0 0 0,1 0 0 0 0,-1 16 0 0 0,1 10-3750 0 0,6-7-4495 0 0</inkml:trace>
  <inkml:trace contextRef="#ctx0" brushRef="#br0" timeOffset="1">449 23 28990 0 0,'2'10'560'0'0,"0"-2"-176"0"0,2 3-32 0 0,-1-2-95 0 0,-2-3-145 0 0,1 0-96 0 0,-1-3-184 0 0,0-3-297 0 0,1-1-463 0 0,0-1-872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 15691 0 0,'-11'-1'1500'0'0,"-3"1"1265"0"0,14 0-2697 0 0,-1 1 0 0 0,1-1 0 0 0,0 0 0 0 0,-1 1 0 0 0,1-1 1 0 0,0 1-1 0 0,0-1 0 0 0,-1 1 0 0 0,1-1 0 0 0,0 1 0 0 0,0-1 0 0 0,0 1 0 0 0,0-1 1 0 0,0 1-1 0 0,0-1 0 0 0,-1 1 0 0 0,1-1 0 0 0,0 1 0 0 0,1-1 0 0 0,-1 1 0 0 0,0 0 1 0 0,0-1-1 0 0,0 1 0 0 0,0-1 0 0 0,0 1 0 0 0,0-1 0 0 0,1 1 0 0 0,-1 0 0 0 0,14 51 1028 0 0,5 20-832 0 0,3 0 0 0 0,33 73 1 0 0,-54-143-383 0 0,4 9-266 0 0,1 0 0 0 0,12 18 0 0 0,-16-27 168 0 0,-1 0 0 0 0,1 0 0 0 0,0 0 0 0 0,0 0 0 0 0,0 0 0 0 0,0-1-1 0 0,0 1 1 0 0,4 1 0 0 0,-5-2 38 0 0,0-1 0 0 0,0 0-1 0 0,-1 1 1 0 0,1-1 0 0 0,0 0 0 0 0,0 0 0 0 0,0 0-1 0 0,0 1 1 0 0,0-1 0 0 0,0 0 0 0 0,0 0-1 0 0,0-1 1 0 0,0 1 0 0 0,0 0 0 0 0,0 0-1 0 0,-1 0 1 0 0,1-1 0 0 0,0 1 0 0 0,0 0-1 0 0,0-1 1 0 0,0 1 0 0 0,0 0 0 0 0,1-2-1 0 0,27-15-8530 0 0,-20-1 3468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92 14483 0 0,'-3'2'275'0'0,"1"0"-1"0"0,0 0 1 0 0,0 0 0 0 0,0 0-1 0 0,0 1 1 0 0,0-1-1 0 0,1 1 1 0 0,-1-1 0 0 0,1 1-1 0 0,-1 0 1 0 0,1-1-1 0 0,0 1 1 0 0,0 0 0 0 0,0 0-1 0 0,0 5 1 0 0,0-1-10 0 0,0-1 1 0 0,1 0 0 0 0,0 1-1 0 0,1-1 1 0 0,-1 1-1 0 0,1-1 1 0 0,2 8 0 0 0,0-5-196 0 0,-1 0 1 0 0,1 0 0 0 0,1-1-1 0 0,-1 1 1 0 0,2-1 0 0 0,-1 0 0 0 0,1 0-1 0 0,0-1 1 0 0,1 1 0 0 0,9 10-1 0 0,-13-17-76 0 0,-1 0-1 0 0,1 0 0 0 0,-1 1 1 0 0,1-1-1 0 0,-1 0 0 0 0,1 0 1 0 0,0-1-1 0 0,-1 1 0 0 0,1 0 1 0 0,0-1-1 0 0,0 1 0 0 0,0 0 0 0 0,-1-1 1 0 0,1 0-1 0 0,0 0 0 0 0,0 1 1 0 0,0-1-1 0 0,0 0 0 0 0,0 0 1 0 0,0-1-1 0 0,2 0 0 0 0,-1 0 5 0 0,0 0 0 0 0,0 0 0 0 0,0-1-1 0 0,0 1 1 0 0,0-1 0 0 0,0 0 0 0 0,-1 0 0 0 0,1 0-1 0 0,-1 0 1 0 0,1-1 0 0 0,2-3 0 0 0,2-2 14 0 0,-1-1 0 0 0,0 0 0 0 0,-1-1 1 0 0,0 1-1 0 0,0-1 0 0 0,5-17 0 0 0,-6 11 16 0 0,0 0 0 0 0,-1 0-1 0 0,1-26 1 0 0,-3 35 16 0 0,-1-1 0 0 0,0 1 0 0 0,-1 0 0 0 0,0 0 0 0 0,0-1 0 0 0,0 1 0 0 0,-1 0 0 0 0,0 0 0 0 0,-1 0 0 0 0,-4-10 0 0 0,6 16-59 0 0,0-1 0 0 0,0 1 0 0 0,0-1 0 0 0,0 1 0 0 0,0 0-1 0 0,0 0 1 0 0,0 0 0 0 0,0-1 0 0 0,0 1 0 0 0,0 0 0 0 0,-1 0 0 0 0,1 1 0 0 0,0-1 0 0 0,-1 0-1 0 0,1 0 1 0 0,-1 1 0 0 0,1-1 0 0 0,-1 1 0 0 0,1-1 0 0 0,-1 1 0 0 0,1-1 0 0 0,-1 1 0 0 0,1 0-1 0 0,-1 0 1 0 0,0 0 0 0 0,1 0 0 0 0,-1 0 0 0 0,1 0 0 0 0,-1 0 0 0 0,0 1 0 0 0,1-1 0 0 0,-1 1-1 0 0,1-1 1 0 0,-1 1 0 0 0,1-1 0 0 0,-1 1 0 0 0,1 0 0 0 0,0 0 0 0 0,-1 0 0 0 0,1 0 0 0 0,0 0-1 0 0,-2 1 1 0 0,-4 3-179 0 0,1 1 0 0 0,0 0-1 0 0,0 0 1 0 0,0 0 0 0 0,1 1 0 0 0,-9 11-1 0 0,7-3-21 0 0,0-1 0 0 0,0 1 0 0 0,2 0 0 0 0,0 0 0 0 0,0 1 0 0 0,1 0 0 0 0,1 0 0 0 0,1 0 0 0 0,-1 26 0 0 0,3-29 134 0 0,0-1 0 0 0,1 1 1 0 0,0 0-1 0 0,1 0 0 0 0,0-1 1 0 0,1 1-1 0 0,0-1 1 0 0,1 0-1 0 0,1 0 0 0 0,0 0 1 0 0,0-1-1 0 0,12 19 0 0 0,-14-26 271 0 0,0 0-1 0 0,0-1 1 0 0,1 1-1 0 0,-1-1 0 0 0,1 0 1 0 0,0 0-1 0 0,0 0 1 0 0,0-1-1 0 0,0 1 0 0 0,0-1 1 0 0,0 0-1 0 0,1 0 1 0 0,-1 0-1 0 0,1-1 0 0 0,-1 0 1 0 0,1 0-1 0 0,0 0 1 0 0,0 0-1 0 0,-1-1 1 0 0,1 1-1 0 0,0-1 0 0 0,8-1 1 0 0,-8 0-216 0 0,0 0 1 0 0,0 0 0 0 0,-1-1 0 0 0,1 1-1 0 0,0-1 1 0 0,-1 0 0 0 0,0 0-1 0 0,1 0 1 0 0,-1-1 0 0 0,0 1 0 0 0,0-1-1 0 0,0 0 1 0 0,-1-1 0 0 0,1 1-1 0 0,-1 0 1 0 0,1-1 0 0 0,-1 0 0 0 0,0 0-1 0 0,-1 0 1 0 0,1 0 0 0 0,-1 0-1 0 0,3-5 1 0 0,1-8-1854 0 0,-1 1 0 0 0,0-1 0 0 0,-2 0 0 0 0,5-33 0 0 0,-5-23-2132 0 0,-3 25 6299 0 0,0 28 366 0 0,1 86 5976 0 0,8 14-6609 0 0,-8-69-2318 0 0,1-1 0 0 0,0 0 0 0 0,1 0 0 0 0,0 0 0 0 0,0 0 1 0 0,1 0-1 0 0,0-1 0 0 0,1 1 0 0 0,0-1 0 0 0,1 0 0 0 0,0-1 0 0 0,0 1 0 0 0,8 7 0 0 0,-12-14-203 0 0,0-1-1 0 0,0 1 1 0 0,0 0-1 0 0,1-1 0 0 0,-1 1 1 0 0,0-1-1 0 0,1 0 1 0 0,-1 0-1 0 0,1 0 0 0 0,-1 0 1 0 0,1 0-1 0 0,0 0 1 0 0,-1-1-1 0 0,1 1 0 0 0,0-1 1 0 0,3 0-1 0 0,10-1-5447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73 16668 0 0,'-3'8'298'0'0,"1"0"0"0"0,0 0 1 0 0,0 1-1 0 0,0-1 0 0 0,1 0 1 0 0,1 1-1 0 0,-1 0 0 0 0,1-1 1 0 0,1 1-1 0 0,0-1 0 0 0,0 1 1 0 0,0-1-1 0 0,5 14 0 0 0,-4-16-254 0 0,-1 0 0 0 0,1-1-1 0 0,0 1 1 0 0,1-1 0 0 0,-1 0-1 0 0,1 1 1 0 0,0-1-1 0 0,0 0 1 0 0,1-1 0 0 0,0 1-1 0 0,0-1 1 0 0,0 1 0 0 0,0-1-1 0 0,0-1 1 0 0,1 1 0 0 0,0 0-1 0 0,0-1 1 0 0,0 0-1 0 0,0 0 1 0 0,10 4 0 0 0,-12-7-40 0 0,1 0 0 0 0,-1 0 1 0 0,0 0-1 0 0,0 0 0 0 0,1 0 1 0 0,-1 0-1 0 0,0-1 0 0 0,0 1 1 0 0,0-1-1 0 0,0 0 0 0 0,1 0 1 0 0,-1-1-1 0 0,0 1 0 0 0,-1 0 0 0 0,1-1 1 0 0,0 0-1 0 0,0 0 0 0 0,-1 1 1 0 0,1-2-1 0 0,-1 1 0 0 0,1 0 1 0 0,-1 0-1 0 0,2-4 0 0 0,5-4 45 0 0,-1 0-1 0 0,0-1 0 0 0,-1 0 1 0 0,8-18-1 0 0,-8 15 2 0 0,0-2 0 0 0,-2 1 0 0 0,7-28-1 0 0,-10 36-229 0 0,-1 0-1 0 0,0 0 0 0 0,-1 0 0 0 0,1 0 0 0 0,-1-1 0 0 0,0 1 1 0 0,-1 0-1 0 0,0 0 0 0 0,0 0 0 0 0,-5-14 0 0 0,6 20-19 0 0,-1 0-1 0 0,1 0 1 0 0,-1-1-1 0 0,1 1 1 0 0,-1 0-1 0 0,0 0 0 0 0,0 0 1 0 0,0 0-1 0 0,0 0 1 0 0,0 0-1 0 0,0 0 1 0 0,0 0-1 0 0,0 0 1 0 0,0 0-1 0 0,0 1 0 0 0,0-1 1 0 0,-1 0-1 0 0,1 1 1 0 0,0-1-1 0 0,0 1 1 0 0,-1-1-1 0 0,1 1 1 0 0,0 0-1 0 0,-2-1 0 0 0,-1 1-370 0 0,1 0-1 0 0,0 0 1 0 0,0 1-1 0 0,-1-1 1 0 0,1 0-1 0 0,0 1 1 0 0,0 0-1 0 0,0 0 1 0 0,-5 2-1 0 0,-18 11-5086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42 7706 0 0,'-2'4'962'0'0,"-12"28"2982"0"0,13-30-3764 0 0,1-1-1 0 0,-1 0 0 0 0,1 0 1 0 0,0 0-1 0 0,-1 0 1 0 0,1 1-1 0 0,0-1 0 0 0,0 0 1 0 0,0 0-1 0 0,0 1 1 0 0,0-1-1 0 0,0 0 0 0 0,0 0 1 0 0,0 1-1 0 0,0-1 1 0 0,0 0-1 0 0,1 0 0 0 0,-1 1 1 0 0,1-1-1 0 0,-1 0 0 0 0,1 0 1 0 0,0 2-1 0 0,1-2-50 0 0,-1-1 0 0 0,0 0 0 0 0,0 1 0 0 0,0-1 0 0 0,1 0 0 0 0,-1 0 0 0 0,0 1 0 0 0,1-1 0 0 0,-1 0 0 0 0,0 0 0 0 0,0 0 0 0 0,1-1-1 0 0,-1 1 1 0 0,0 0 0 0 0,1 0 0 0 0,-1-1 0 0 0,0 1 0 0 0,0-1 0 0 0,0 1 0 0 0,2-2 0 0 0,26-13 620 0 0,-26 14-654 0 0,17-11-7 0 0,55-27-9 0 0,-21 21-2766 0 0,-53 18 2330 0 0,1-1 0 0 0,-1 1 0 0 0,1 0 0 0 0,-1-1-1 0 0,0 1 1 0 0,1-1 0 0 0,-1 0 0 0 0,1 1 0 0 0,-1-1-1 0 0,0 0 1 0 0,0 0 0 0 0,1 0 0 0 0,-1 0 0 0 0,2-2 0 0 0,3-2-2583 0 0,6 2-3156 0 0</inkml:trace>
  <inkml:trace contextRef="#ctx0" brushRef="#br0" timeOffset="1">225 217 12291 0 0,'-4'28'3675'0'0,"2"-9"-1593"0"0,-1 0 1 0 0,-10 34-1 0 0,12-49-2099 0 0,0 0 0 0 0,-1 0 0 0 0,0 0 1 0 0,1 0-1 0 0,-2 0 0 0 0,1 0 0 0 0,0-1 1 0 0,-1 1-1 0 0,0-1 0 0 0,1 1 0 0 0,-1-1 0 0 0,-1 0 1 0 0,1 0-1 0 0,0-1 0 0 0,-1 1 0 0 0,1-1 1 0 0,-1 1-1 0 0,-4 1 0 0 0,43-16-1045 0 0,-12 6 1033 0 0,-1-2 1 0 0,0 0 0 0 0,-1-2 0 0 0,25-14 0 0 0,-10-4-850 0 0,-27 20-533 0 0,0 0 0 0 0,1 1 0 0 0,17-10 1 0 0,3 6-5943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19940 0 0,'-2'7'215'0'0,"-1"0"0"0"0,1 0 0 0 0,-1 0 0 0 0,2 0 0 0 0,-1 1 0 0 0,1-1 0 0 0,0 0 0 0 0,1 1 0 0 0,0 9 0 0 0,8 68 163 0 0,-8-82-381 0 0,7 16-401 0 0,-7-19 383 0 0,0 0 0 0 0,0 1 0 0 0,1-1 0 0 0,-1 0 0 0 0,0 0 1 0 0,1 0-1 0 0,-1 1 0 0 0,0-1 0 0 0,1 0 0 0 0,-1 0 0 0 0,1 0 0 0 0,-1 0 0 0 0,0 0 0 0 0,1 0 0 0 0,-1 0 0 0 0,0 0 1 0 0,1 0-1 0 0,-1 0 0 0 0,1 0 0 0 0,-1 0 0 0 0,0 0 0 0 0,1 0 0 0 0,-1 0 0 0 0,0 0 0 0 0,1 0 0 0 0,-1-1 0 0 0,0 1 1 0 0,1 0-1 0 0,3-3-106 0 0,-1 1 1 0 0,1-1-1 0 0,-1 0 1 0 0,0 0-1 0 0,0-1 1 0 0,3-3 0 0 0,3-4 238 0 0,3-1-206 0 0,33-32 18 0 0,-41 41-122 0 0,0-1 1 0 0,0 1-1 0 0,1 0 1 0 0,-1 1-1 0 0,1-1 1 0 0,0 1 0 0 0,0 0-1 0 0,-1 0 1 0 0,7-2-1 0 0,-10 4 100 0 0,-1 0-1 0 0,1 0 0 0 0,0 0 1 0 0,0 0-1 0 0,-1-1 0 0 0,1 1 1 0 0,0 0-1 0 0,-1 0 0 0 0,1 1 0 0 0,0-1 1 0 0,-1 0-1 0 0,1 0 0 0 0,0 0 1 0 0,0 0-1 0 0,-1 0 0 0 0,1 1 1 0 0,0-1-1 0 0,-1 0 0 0 0,1 1 1 0 0,-1-1-1 0 0,1 0 0 0 0,0 1 1 0 0,-1-1-1 0 0,1 1 0 0 0,-1-1 1 0 0,1 1-1 0 0,-1-1 0 0 0,0 1 0 0 0,1-1 1 0 0,-1 1-1 0 0,1 0 0 0 0,-1-1 1 0 0,0 1-1 0 0,1-1 0 0 0,-1 1 1 0 0,0 0-1 0 0,0-1 0 0 0,0 1 1 0 0,1 0-1 0 0,-1 0 0 0 0,0-1 1 0 0,0 1-1 0 0,0 0 0 0 0,0-1 1 0 0,0 1-1 0 0,0 0 0 0 0,-1 1 0 0 0,-6 33-5007 0 0,-1-14 141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78 8850 0 0,'-9'22'7093'0'0,"10"-22"-6971"0"0,-1 0-1 0 0,0 1 1 0 0,0-1 0 0 0,1 0 0 0 0,-1 0 0 0 0,0 0 0 0 0,1 0 0 0 0,-1 0-1 0 0,0 0 1 0 0,1 0 0 0 0,-1 0 0 0 0,0 0 0 0 0,1 0 0 0 0,-1 0 0 0 0,1 0-1 0 0,-1 0 1 0 0,0 0 0 0 0,1 0 0 0 0,-1 0 0 0 0,0 0 0 0 0,1 0 0 0 0,-1 0-1 0 0,0 0 1 0 0,0 0 0 0 0,1-1 0 0 0,-1 1 0 0 0,0 0 0 0 0,1 0 0 0 0,-1 0-1 0 0,0-1 1 0 0,0 1 0 0 0,1 0 0 0 0,-1-1 0 0 0,41-31 2463 0 0,-33 24-2555 0 0,2 0 142 0 0,1-1-1 0 0,-1 2 1 0 0,1-1 0 0 0,1 2-1 0 0,13-7 1 0 0,-23 12-172 0 0,1 0 0 0 0,-1 0 0 0 0,1 0 0 0 0,-1 0 0 0 0,1 0 0 0 0,0 1 0 0 0,-1 0-1 0 0,1-1 1 0 0,0 1 0 0 0,0 0 0 0 0,-1 0 0 0 0,1 0 0 0 0,0 1 0 0 0,0-1 0 0 0,-1 1 0 0 0,1-1 0 0 0,-1 1 0 0 0,1 0 0 0 0,0 0 0 0 0,-1 0 0 0 0,1 0 0 0 0,-1 1 0 0 0,0-1 0 0 0,1 1-1 0 0,-1-1 1 0 0,0 1 0 0 0,0 0 0 0 0,0 0 0 0 0,0 0 0 0 0,-1 0 0 0 0,3 3 0 0 0,8 18-1194 0 0,-3-4-2641 0 0,-1-9-3645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0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17244 0 0,'36'5'5711'0'0,"-32"-5"-5676"0"0,0 0-1 0 0,0 0 1 0 0,0 0 0 0 0,0 1 0 0 0,0-1-1 0 0,0 1 1 0 0,0 0 0 0 0,0 0-1 0 0,0 1 1 0 0,0-1 0 0 0,0 1 0 0 0,-1-1-1 0 0,1 1 1 0 0,0 1 0 0 0,4 3-1 0 0,-6-3 12 0 0,-1 0 0 0 0,0-1 0 0 0,0 1 0 0 0,0 0 0 0 0,-1 0-1 0 0,1 0 1 0 0,-1 0 0 0 0,1 0 0 0 0,-1 0 0 0 0,0 0 0 0 0,-1 6-1 0 0,3 19 55 0 0,-1-24-67 0 0,0 0-1 0 0,0 0 1 0 0,0 0 0 0 0,1 0-1 0 0,0 0 1 0 0,0 0 0 0 0,0 0 0 0 0,0 0-1 0 0,0 0 1 0 0,1-1 0 0 0,0 1-1 0 0,0-1 1 0 0,0 0 0 0 0,0 0 0 0 0,4 3-1 0 0,-5-5-27 0 0,1 0 0 0 0,0 1 0 0 0,-1-1 0 0 0,1-1-1 0 0,0 1 1 0 0,0 0 0 0 0,-1-1 0 0 0,1 1 0 0 0,0-1 0 0 0,0 0-1 0 0,0 0 1 0 0,0 0 0 0 0,-1 0 0 0 0,1-1 0 0 0,0 1 0 0 0,0-1-1 0 0,0 1 1 0 0,-1-1 0 0 0,1 0 0 0 0,0 0 0 0 0,-1 0 0 0 0,1-1-1 0 0,-1 1 1 0 0,3-2 0 0 0,9-6-96 0 0,0 0 0 0 0,-1-1 0 0 0,19-17 1 0 0,6-18-2897 0 0,-33 36 131 0 0,-5 8 1691 0 0,0 1 998 0 0,0 0 1 0 0,0 0-1 0 0,0-1 1 0 0,0 1-1 0 0,0 0 1 0 0,0 0 0 0 0</inkml:trace>
  <inkml:trace contextRef="#ctx0" brushRef="#br0" timeOffset="1">79 362 15635 0 0,'1'5'1321'0'0,"1"-3"-977"0"0,3-1 56 0 0,3-4 120 0 0,3-2 48 0 0,2-4 32 0 0,2-1 16 0 0,4-3-88 0 0,0-1-192 0 0,2 0-135 0 0,1 2-266 0 0,-3 2-343 0 0,-1 5-544 0 0,-4 1-800 0 0,-2 4-825 0 0,-6 4-791 0 0,11 12-2722 0 0,-17-4 1801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0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12611 0 0,'21'-10'1799'0'0,"1"0"1"0"0,25-8 0 0 0,-2 0-1425 0 0,-42 17-337 0 0,0-1-1 0 0,0 1 1 0 0,0 0 0 0 0,1 0-1 0 0,-1 0 1 0 0,0 0-1 0 0,1 1 1 0 0,-1-1-1 0 0,0 1 1 0 0,6 0 0 0 0,-8 0-6 0 0,0 1 1 0 0,1-1-1 0 0,-1 1 1 0 0,-1 0-1 0 0,1-1 1 0 0,0 1 0 0 0,0 0-1 0 0,0 0 1 0 0,0-1-1 0 0,0 1 1 0 0,-1 0-1 0 0,1 0 1 0 0,0 0 0 0 0,-1 0-1 0 0,1 0 1 0 0,-1 0-1 0 0,1 0 1 0 0,-1 0 0 0 0,1 0-1 0 0,-1 0 1 0 0,0 1-1 0 0,1-1 1 0 0,-1 0-1 0 0,0 0 1 0 0,0 0 0 0 0,0 0-1 0 0,0 1 1 0 0,0-1-1 0 0,0 0 1 0 0,0 0-1 0 0,0 0 1 0 0,-1 2 0 0 0,0 5-52 0 0,1-1 241 0 0,-1 0-1 0 0,1 0 0 0 0,0-1 1 0 0,1 1-1 0 0,2 12 0 0 0,-3-18-180 0 0,1 0 0 0 0,-1 0 0 0 0,1 0 0 0 0,-1 0 0 0 0,1 0 0 0 0,-1 0 0 0 0,1 0 0 0 0,0 0 0 0 0,-1 0-1 0 0,1 0 1 0 0,0 0 0 0 0,0-1 0 0 0,-1 1 0 0 0,1 0 0 0 0,0 0 0 0 0,0-1 0 0 0,0 1 0 0 0,0-1 0 0 0,0 1-1 0 0,0-1 1 0 0,0 1 0 0 0,0-1 0 0 0,1 0 0 0 0,-1 1 0 0 0,0-1 0 0 0,0 0 0 0 0,0 0 0 0 0,0 0 0 0 0,0 0-1 0 0,0 0 1 0 0,1 0 0 0 0,-1 0 0 0 0,0 0 0 0 0,0 0 0 0 0,0 0 0 0 0,0-1 0 0 0,0 1 0 0 0,0-1 0 0 0,0 1 0 0 0,0-1-1 0 0,0 1 1 0 0,2-1 0 0 0,8-4 78 0 0,1-1 0 0 0,-1 0 0 0 0,16-10-1 0 0,-22 13-407 0 0,0-1-1 0 0,-1 1 1 0 0,1-1-1 0 0,-1 0 1 0 0,0 0-1 0 0,0-1 0 0 0,-1 1 1 0 0,1-1-1 0 0,5-9 1 0 0,-7-1-6345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66 15931 0 0,'-1'10'461'0'0,"1"-1"-1"0"0,0 1 1 0 0,1 0-1 0 0,0 0 0 0 0,0-1 1 0 0,1 1-1 0 0,1-1 0 0 0,-1 1 1 0 0,1-1-1 0 0,1 0 0 0 0,6 12 1 0 0,-7-15-407 0 0,1-1 0 0 0,0 1 0 0 0,0-1 0 0 0,0 1 0 0 0,1-1 0 0 0,0 0 0 0 0,0-1 0 0 0,0 1 0 0 0,1-1 0 0 0,0 0 0 0 0,-1-1 0 0 0,1 1 0 0 0,0-1 0 0 0,1 0 0 0 0,-1-1-1 0 0,1 1 1 0 0,6 1 0 0 0,-9-3-44 0 0,0 0-1 0 0,1-1 0 0 0,-1 1 0 0 0,0-1 0 0 0,1 0 0 0 0,-1 0 0 0 0,0 0 1 0 0,0-1-1 0 0,1 1 0 0 0,-1-1 0 0 0,0 0 0 0 0,0 0 0 0 0,0-1 1 0 0,0 1-1 0 0,0-1 0 0 0,0 0 0 0 0,0 0 0 0 0,3-3 0 0 0,-1 1 15 0 0,-2 0-1 0 0,1 0 0 0 0,0-1 1 0 0,-1 0-1 0 0,0 1 0 0 0,0-2 0 0 0,0 1 1 0 0,-1 0-1 0 0,0-1 0 0 0,0 0 1 0 0,4-8-1 0 0,-5 6 17 0 0,1 0 1 0 0,-1 1-1 0 0,-1-1 1 0 0,1 0-1 0 0,-1 0 0 0 0,0 0 1 0 0,-1 0-1 0 0,0 0 0 0 0,-1-10 1 0 0,0 13-5 0 0,0 0 1 0 0,0 0-1 0 0,0 0 0 0 0,-1 0 1 0 0,0 0-1 0 0,1 0 0 0 0,-2 0 1 0 0,1 0-1 0 0,-1 1 1 0 0,1 0-1 0 0,-1-1 0 0 0,0 1 1 0 0,-1 0-1 0 0,-5-5 0 0 0,7 7-6 0 0,0 0-1 0 0,-1 0 0 0 0,1 0 1 0 0,-1 0-1 0 0,0 0 0 0 0,0 1 1 0 0,1-1-1 0 0,-1 1 0 0 0,0 0 1 0 0,0 0-1 0 0,0 0 0 0 0,-1 0 1 0 0,1 1-1 0 0,0-1 0 0 0,0 1 0 0 0,0-1 1 0 0,0 1-1 0 0,-1 0 0 0 0,1 1 1 0 0,0-1-1 0 0,0 1 0 0 0,0-1 1 0 0,-4 2-1 0 0,3 0 37 0 0,-1 0 0 0 0,1 0 0 0 0,0 0 0 0 0,0 1 0 0 0,0 0 0 0 0,0-1 0 0 0,0 2 0 0 0,1-1 0 0 0,-1 0 0 0 0,1 1 0 0 0,0-1 1 0 0,0 1-1 0 0,0 0 0 0 0,-2 4 0 0 0,2-3-139 0 0,1-1 1 0 0,0 0-1 0 0,0 0 1 0 0,0 1-1 0 0,1-1 1 0 0,0 1-1 0 0,-1 0 1 0 0,2-1-1 0 0,-1 1 1 0 0,0 0-1 0 0,1 0 0 0 0,0-1 1 0 0,0 1-1 0 0,1 5 1 0 0,0-7-149 0 0,-1-1-1 0 0,1 1 1 0 0,0 0 0 0 0,0 0 0 0 0,0-1-1 0 0,1 1 1 0 0,-1-1 0 0 0,1 1 0 0 0,-1-1-1 0 0,1 1 1 0 0,0-1 0 0 0,0 0 0 0 0,0 0-1 0 0,0 0 1 0 0,0 0 0 0 0,1 0-1 0 0,-1 0 1 0 0,0-1 0 0 0,1 1 0 0 0,-1-1-1 0 0,1 0 1 0 0,0 1 0 0 0,0-1 0 0 0,3 1-1 0 0,-3-2-462 0 0,0 1 1 0 0,0 0-1 0 0,0-1 0 0 0,0 1 0 0 0,0-1 0 0 0,0 0 0 0 0,0 0 0 0 0,0 0 0 0 0,5-2 1 0 0,11-3-6063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34 11867 0 0,'0'0'52'0'0,"-10"-28"4022"0"0,5 23-2088 0 0,2 20-848 0 0,3 9-839 0 0,0 1-1 0 0,2 0 1 0 0,1 0-1 0 0,1-1 0 0 0,0 0 1 0 0,2 0-1 0 0,10 26 1 0 0,-15-48-305 0 0,0 0 0 0 0,0 1 1 0 0,0-2-1 0 0,0 1 1 0 0,1 0-1 0 0,-1 0 0 0 0,1 0 1 0 0,-1-1-1 0 0,1 1 0 0 0,-1 0 1 0 0,1-1-1 0 0,0 0 1 0 0,0 1-1 0 0,0-1 0 0 0,0 0 1 0 0,0 0-1 0 0,0 0 1 0 0,0 0-1 0 0,0 0 0 0 0,0-1 1 0 0,1 1-1 0 0,-1-1 0 0 0,0 1 1 0 0,0-1-1 0 0,0 0 1 0 0,1 0-1 0 0,-1 0 0 0 0,0 0 1 0 0,1 0-1 0 0,-1 0 1 0 0,0-1-1 0 0,0 1 0 0 0,0-1 1 0 0,1 0-1 0 0,-1 1 0 0 0,0-1 1 0 0,3-2-1 0 0,10-4-194 0 0,-1 0-1 0 0,1-2 0 0 0,-1 0 1 0 0,15-12-1 0 0,-9 6-589 0 0,23-12-2546 0 0,-16 9-2513 0 0,-17 12-63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9874 0 0,'-3'1'83'0'0,"-1"0"560"0"0,0 1-1 0 0,0-1 1 0 0,0 1-1 0 0,0 0 1 0 0,1 0-1 0 0,-1 0 0 0 0,-4 4 1 0 0,8-6-472 0 0,-1 1 0 0 0,1 0 0 0 0,-1 0-1 0 0,1 0 1 0 0,-1 0 0 0 0,1 0 0 0 0,-1 0 0 0 0,1 0 0 0 0,0-1 0 0 0,-1 1 0 0 0,1 0-1 0 0,0 0 1 0 0,0 0 0 0 0,0 0 0 0 0,0 0 0 0 0,0 0 0 0 0,0 1 0 0 0,0-1 0 0 0,0 0-1 0 0,0 0 1 0 0,0 0 0 0 0,0 0 0 0 0,1-1 0 0 0,-1 1 0 0 0,0 0 0 0 0,1 0 0 0 0,-1 0 0 0 0,1 0-1 0 0,-1 0 1 0 0,1 0 0 0 0,-1 0 0 0 0,1-1 0 0 0,0 1 0 0 0,-1 0 0 0 0,2 1 0 0 0,45 66 1222 0 0,-37-50-1195 0 0,1-1 1 0 0,1 0-1 0 0,0-1 0 0 0,2 0 0 0 0,-1-1 0 0 0,2-1 1 0 0,21 17-1 0 0,-34-29-162 0 0,1 0 1 0 0,0-1-1 0 0,0 0 0 0 0,0 0 1 0 0,0 0-1 0 0,0 0 0 0 0,0 0 1 0 0,0 0-1 0 0,0-1 0 0 0,0 1 1 0 0,0-1-1 0 0,1 0 1 0 0,-1 0-1 0 0,0 0 0 0 0,5-1 1 0 0,-1-1 38 0 0,-1 0-1 0 0,0 0 1 0 0,1 0 0 0 0,-1-1 0 0 0,0 0 0 0 0,0 0 0 0 0,6-4-1 0 0,3-4 62 0 0,0-1-1 0 0,0 0 0 0 0,-1-1 0 0 0,15-19 0 0 0,3-2-51 0 0,-8 9-4152 0 0,-10 8-6690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2 165 8890 0 0,'-1'-2'6238'0'0,"10"-1"-2151"0"0,30-7-509 0 0,53-9-1840 0 0,53-2-42 0 0,96-16-869 0 0,-129 20-591 0 0,226-3-1 0 0,35-4 321 0 0,-290 16-363 0 0,0 5 0 0 0,112 7 0 0 0,-89 1-138 0 0,83 3 204 0 0,24-17 119 0 0,-201 8-397 0 0,-5 0-1554 0 0,-15 1-2895 0 0,-9-1-3466 0 0,1-2-967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2 409 14507 0 0,'-1'6'657'0'0,"1"-1"0"0"0,-1 0-1 0 0,1 1 1 0 0,0-1 0 0 0,0 0 0 0 0,1 1-1 0 0,0-1 1 0 0,1 6 0 0 0,-1-6-445 0 0,1-1 1 0 0,-1 0-1 0 0,1 0 0 0 0,0 0 1 0 0,0 0-1 0 0,0-1 0 0 0,1 1 1 0 0,-1-1-1 0 0,5 5 0 0 0,-4-5-186 0 0,1 1 0 0 0,1-1-1 0 0,-1 0 1 0 0,0 0 0 0 0,1 0-1 0 0,0 0 1 0 0,-1-1 0 0 0,1 0-1 0 0,0 0 1 0 0,0 0 0 0 0,0-1-1 0 0,1 1 1 0 0,-1-1 0 0 0,0 0 0 0 0,1-1-1 0 0,-1 1 1 0 0,8-2 0 0 0,-1 0-252 0 0,-1 0 1 0 0,1-1-1 0 0,-1-1 1 0 0,0 0-1 0 0,0 0 1 0 0,0-1-1 0 0,0-1 1 0 0,19-11-1 0 0,-13 6-1592 0 0,0-1-1 0 0,-1-1 0 0 0,-1 0 1 0 0,20-21-1 0 0,-9 5-4917 0 0</inkml:trace>
  <inkml:trace contextRef="#ctx0" brushRef="#br0" timeOffset="1">411 0 18884 0 0,'-5'4'270'0'0,"0"1"1"0"0,0-1-1 0 0,1 1 1 0 0,-1 0-1 0 0,1 0 1 0 0,0 0-1 0 0,1 1 1 0 0,-1-1-1 0 0,1 1 1 0 0,0 0-1 0 0,0 0 1 0 0,1 0-1 0 0,-4 11 0 0 0,0 9-222 0 0,0 1 0 0 0,-1 27 1 0 0,4-33 169 0 0,1-8-221 0 0,1-6-97 0 0,0 0 0 0 0,0-1 0 0 0,0 1 0 0 0,1 0 0 0 0,0 0 0 0 0,0-1 0 0 0,0 1 0 0 0,3 11 0 0 0,-1-20-16 0 0,1 0 0 0 0,-1 0 1 0 0,0 0-1 0 0,1-1 0 0 0,-1 1 0 0 0,-1 0 0 0 0,1-1 1 0 0,0 0-1 0 0,1-2 0 0 0,0 1 0 0 0,5-6 119 0 0,0 2-1 0 0,0-1 0 0 0,0 1 0 0 0,1 1 1 0 0,1 0-1 0 0,-1 0 0 0 0,1 1 0 0 0,0 0 0 0 0,0 0 1 0 0,14-4-1 0 0,0 0-646 0 0,35-7 0 0 0,-4 4-3107 0 0,-54 13 3471 0 0,0 0-1 0 0,0-1 1 0 0,0 1-1 0 0,0 0 1 0 0,0-1-1 0 0,0 1 1 0 0,0-1 0 0 0,0 1-1 0 0,0-1 1 0 0,0 1-1 0 0,0-1 1 0 0,-1 0-1 0 0,1 1 1 0 0,0-1 0 0 0,0 0-1 0 0,-1 0 1 0 0,1 1-1 0 0,0-1 1 0 0,-1 0-1 0 0,1-1 1 0 0,1 0-392 0 0,8-7-4888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2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15291 0 0,'-10'5'678'0'0,"1"1"-1"0"0,0 0 1 0 0,0 1-1 0 0,0 0 0 0 0,1 0 1 0 0,0 1-1 0 0,0 0 1 0 0,-11 17-1 0 0,15-19-660 0 0,0 0-1 0 0,0 0 1 0 0,0 0 0 0 0,1 1-1 0 0,0 0 1 0 0,0-1 0 0 0,1 1-1 0 0,0 0 1 0 0,0 0 0 0 0,0 1-1 0 0,1-1 1 0 0,0 0 0 0 0,1 0-1 0 0,0 11 1 0 0,0-17-20 0 0,1 0 1 0 0,-1 0-1 0 0,1 0 1 0 0,-1 1-1 0 0,1-1 1 0 0,-1 0-1 0 0,1 0 1 0 0,0 0-1 0 0,-1 0 1 0 0,1 0-1 0 0,0 0 1 0 0,0 0-1 0 0,0 0 1 0 0,0-1-1 0 0,0 1 1 0 0,0 0-1 0 0,0 0 1 0 0,0-1-1 0 0,0 1 1 0 0,0 0-1 0 0,0-1 1 0 0,0 0-1 0 0,1 1 0 0 0,-1-1 1 0 0,0 1-1 0 0,0-1 1 0 0,0 0-1 0 0,1 0 1 0 0,-1 0-1 0 0,0 0 1 0 0,1 0-1 0 0,-1 0 1 0 0,0 0-1 0 0,0 0 1 0 0,1 0-1 0 0,-1-1 1 0 0,1 0-1 0 0,7 0 54 0 0,-1-1 0 0 0,0 0 0 0 0,0 0 0 0 0,9-5 0 0 0,44-24 26 0 0,-2 1-1521 0 0,-19 16-4020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21549 0 0,'3'1'94'0'0,"1"-1"0"0"0,0 0 0 0 0,-1 0 0 0 0,1 0 0 0 0,0 0 0 0 0,-1-1 1 0 0,1 0-1 0 0,0 1 0 0 0,-1-1 0 0 0,1-1 0 0 0,-1 1 0 0 0,0 0 0 0 0,1-1 1 0 0,-1 0-1 0 0,0 1 0 0 0,6-6 0 0 0,6-4 118 0 0,0-1 1 0 0,13-15-1 0 0,-11 12-53 0 0,0 1-262 0 0,0 1 0 0 0,37-20 0 0 0,2-2-3178 0 0,-67 44-942 0 0,4-3 4660 0 0,0-1-1 0 0,1 1 0 0 0,0 1 1 0 0,1-1-1 0 0,-1 1 0 0 0,-8 15 1 0 0,11-14-108 0 0,0 0 0 0 0,0 0 1 0 0,1 1-1 0 0,1-1 0 0 0,-1 1 1 0 0,1-1-1 0 0,1 1 0 0 0,-1 0 0 0 0,1-1 1 0 0,1 1-1 0 0,0 0 0 0 0,0-1 1 0 0,1 1-1 0 0,3 9 0 0 0,-4-14-308 0 0,0-1 0 0 0,0 1 0 0 0,0-1 0 0 0,1 0 0 0 0,-1 0 0 0 0,1 0 0 0 0,0 1 0 0 0,0-1 0 0 0,0-1 0 0 0,0 1 0 0 0,1 0 0 0 0,-1-1 0 0 0,1 1 1 0 0,0-1-1 0 0,-1 1 0 0 0,1-1 0 0 0,0 0 0 0 0,0-1 0 0 0,1 1 0 0 0,-1 0 0 0 0,0-1 0 0 0,0 0 0 0 0,1 1 0 0 0,-1-1 0 0 0,1-1 0 0 0,-1 1 0 0 0,1 0 0 0 0,0-1 0 0 0,-1 0 0 0 0,1 0 0 0 0,-1 0 0 0 0,1 0 0 0 0,-1-1 0 0 0,1 1 0 0 0,0-1 0 0 0,4-1 0 0 0,5-2-287 0 0,-1-1-1 0 0,0 0 1 0 0,0-1 0 0 0,0 0 0 0 0,-1-1-1 0 0,0 0 1 0 0,16-13 0 0 0,-15 9-850 0 0,-1 1 0 0 0,0-2-1 0 0,13-15 1 0 0,-21 22 322 0 0,0 0 1 0 0,0-1-1 0 0,0 1 0 0 0,0-1 0 0 0,-1 1 0 0 0,0-1 1 0 0,0 0-1 0 0,1-7 0 0 0,4-19-5730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7 113 16820 0 0,'-7'3'3943'0'0,"22"-1"-2673"0"0,26-3-467 0 0,-30-2-743 0 0,0 0 0 0 0,-1-1 0 0 0,1 0 1 0 0,-1-1-1 0 0,0 0 0 0 0,0 0 1 0 0,0-1-1 0 0,-1-1 0 0 0,0 1 0 0 0,0-2 1 0 0,-1 1-1 0 0,0-1 0 0 0,0 0 0 0 0,12-18 1 0 0,-20 26-68 0 0,1 0-1 0 0,-1-1 1 0 0,0 1 0 0 0,0 0 0 0 0,1 0 0 0 0,-1-1-1 0 0,0 1 1 0 0,0 0 0 0 0,0-1 0 0 0,0 1-1 0 0,1 0 1 0 0,-1-1 0 0 0,0 1 0 0 0,0 0 0 0 0,0-1-1 0 0,0 1 1 0 0,0-1 0 0 0,0 1 0 0 0,0 0 0 0 0,0-1-1 0 0,0 1 1 0 0,0 0 0 0 0,0-1 0 0 0,0 1 0 0 0,0-1-1 0 0,0 1 1 0 0,0 0 0 0 0,0-1 0 0 0,0 1 0 0 0,0 0-1 0 0,-1-1 1 0 0,-10 1-397 0 0,-16 13-190 0 0,22-7 664 0 0,-1 1 0 0 0,1-1 0 0 0,1 1 0 0 0,-1 0 0 0 0,1 1-1 0 0,0-1 1 0 0,1 1 0 0 0,-1-1 0 0 0,2 1 0 0 0,-1 0 0 0 0,1 0-1 0 0,0 0 1 0 0,1 1 0 0 0,0-1 0 0 0,0 0 0 0 0,1 11 0 0 0,0-7 36 0 0,1 0 0 0 0,0 0 0 0 0,0 0 0 0 0,2 0 0 0 0,-1 0 0 0 0,1 0 0 0 0,1 0 0 0 0,0-1 0 0 0,1 0 0 0 0,9 16 0 0 0,-12-24-137 0 0,-1-1-1 0 0,1 0 1 0 0,0 1-1 0 0,0-1 1 0 0,0 0 0 0 0,0 0-1 0 0,0 0 1 0 0,1 0-1 0 0,-1-1 1 0 0,0 1-1 0 0,1-1 1 0 0,-1 1-1 0 0,1-1 1 0 0,0 0-1 0 0,-1 0 1 0 0,1 0-1 0 0,0 0 1 0 0,0 0-1 0 0,0-1 1 0 0,0 1 0 0 0,0-1-1 0 0,0 0 1 0 0,-1 0-1 0 0,1 0 1 0 0,0 0-1 0 0,0-1 1 0 0,0 1-1 0 0,0-1 1 0 0,0 1-1 0 0,0-1 1 0 0,-1 0-1 0 0,4-2 1 0 0,10-3-319 0 0,-1-2 0 0 0,0 0-1 0 0,-1 0 1 0 0,20-15 0 0 0,-19 12-4 0 0,0 1 35 0 0,-2 2-178 0 0,0-1 0 0 0,0 0 0 0 0,-1-1 0 0 0,0 0 1 0 0,0-1-1 0 0,-1 0 0 0 0,-1-1 0 0 0,11-14 1 0 0,-21 25 494 0 0,1-1 1 0 0,0 1-1 0 0,0 0 1 0 0,-1 0-1 0 0,1 0 1 0 0,-1-1-1 0 0,1 1 1 0 0,-1 0-1 0 0,1-1 1 0 0,-1 1-1 0 0,0 0 1 0 0,0-1-1 0 0,0 1 1 0 0,0 0 0 0 0,0-1-1 0 0,0 1 1 0 0,0-1-1 0 0,0 1 1 0 0,0 0-1 0 0,0-1 1 0 0,-1 1-1 0 0,1 0 1 0 0,-1-1-1 0 0,1 1 1 0 0,-1 0-1 0 0,1 0 1 0 0,-1-1-1 0 0,0 1 1 0 0,0 0-1 0 0,0 0 1 0 0,1 0-1 0 0,-1 0 1 0 0,-2-1-1 0 0,2 1 81 0 0,-1 0-1 0 0,1 0 1 0 0,-1 1-1 0 0,0-1 1 0 0,1 1-1 0 0,-1-1 1 0 0,0 1-1 0 0,1 0 1 0 0,-1 0-1 0 0,0-1 1 0 0,1 1-1 0 0,-1 0 1 0 0,0 1-1 0 0,0-1 0 0 0,1 0 1 0 0,-1 0-1 0 0,0 1 1 0 0,1-1-1 0 0,-1 1 1 0 0,0-1-1 0 0,1 1 1 0 0,-1 0-1 0 0,1 0 1 0 0,-1 0-1 0 0,1 0 1 0 0,-3 1-1 0 0,-1 3 241 0 0,0 0-1 0 0,0 0 1 0 0,0 1 0 0 0,1-1-1 0 0,-1 1 1 0 0,1 0-1 0 0,1 0 1 0 0,-1 0 0 0 0,1 1-1 0 0,0 0 1 0 0,-3 11 0 0 0,2-8 66 0 0,1 1 0 0 0,1 0 0 0 0,0 0 0 0 0,1 0 0 0 0,0 0 0 0 0,0 21 0 0 0,1-30-360 0 0,0-1 0 0 0,1 1 0 0 0,-1-1 0 0 0,0 1 0 0 0,0-1 0 0 0,1 1 1 0 0,-1-1-1 0 0,0 1 0 0 0,1-1 0 0 0,0 0 0 0 0,-1 1 0 0 0,1-1 0 0 0,0 0 0 0 0,0 0 1 0 0,-1 1-1 0 0,3 0 0 0 0,-3-1-8 0 0,1-1 1 0 0,-1 0 0 0 0,1 0-1 0 0,0 1 1 0 0,-1-1-1 0 0,1 0 1 0 0,0 0 0 0 0,-1 0-1 0 0,1 1 1 0 0,0-1-1 0 0,-1 0 1 0 0,1 0 0 0 0,0 0-1 0 0,-1 0 1 0 0,1 0 0 0 0,0-1-1 0 0,-1 1 1 0 0,1 0-1 0 0,0 0 1 0 0,-1 0 0 0 0,1 0-1 0 0,0-1 1 0 0,-1 1-1 0 0,1-1 1 0 0,3-1 34 0 0,-1 0 1 0 0,1-1 0 0 0,-1 1-1 0 0,0-1 1 0 0,0 0-1 0 0,0 0 1 0 0,0 0-1 0 0,-1 0 1 0 0,4-6-1 0 0,3-7-246 0 0,-3 6 170 0 0,0 0 1 0 0,0 1-1 0 0,12-14 1 0 0,6 5-3020 0 0,-22 17 2294 0 0,1 0 0 0 0,-1 0 0 0 0,1 1 0 0 0,-1-1 1 0 0,1 0-1 0 0,0 1 0 0 0,0-1 0 0 0,-1 1 0 0 0,5 0 0 0 0,6 2-8068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41 27150 0 0,'-2'-1'752'0'0,"2"-1"-416"0"0,0 0-120 0 0,2 0-40 0 0,0 0-128 0 0,3 2-48 0 0,0-1 8 0 0,3 0-96 0 0,1-1-168 0 0,2-2-360 0 0,2-2-648 0 0,2-2-1185 0 0,0-2-3040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69 12819 0 0,'-20'1'3440'0'0,"-11"1"1882"0"0,85-15-1214 0 0,92-26-3729 0 0,-132 34-921 0 0,32-9-920 0 0,-44 14 528 0 0,0 0 0 0 0,0-1 0 0 0,1 1 0 0 0,-1 0 0 0 0,0 0 0 0 0,0 0 0 0 0,0 1 0 0 0,0-1 0 0 0,0 0 0 0 0,4 2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7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96 19804 0 0,'0'0'68'0'0,"0"0"0"0"0,0 0-1 0 0,0 0 1 0 0,0 0 0 0 0,0 0-1 0 0,0 0 1 0 0,-1 0 0 0 0,1 0 0 0 0,0 0-1 0 0,0 0 1 0 0,0-1 203 0 0,0 1-203 0 0,0 0-1 0 0,0 0 1 0 0,0 0 0 0 0,0 0-1 0 0,0 0 1 0 0,0 0 0 0 0,-1 0-1 0 0,1-1 1 0 0,0 1 0 0 0,0 0 0 0 0,0 0-1 0 0,0 0 1 0 0,0 0 0 0 0,0 0-1 0 0,0 0 1 0 0,0 0 0 0 0,0 0-1 0 0,0-1 1 0 0,0 1 0 0 0,0 0 0 0 0,0 0-1 0 0,0 0 1 0 0,0 0 0 0 0,0 0-1 0 0,0 0 1 0 0,1 0 0 0 0,-1 0 0 0 0,0-1-1 0 0,0 1 1 0 0,0 0 0 0 0,0 0-1 0 0,0 0 204 0 0,0 0-203 0 0,0 0 0 0 0,0 0-1 0 0,0 0 1 0 0,0 0 0 0 0,1-1-1 0 0,-1 1 1 0 0,0 0 0 0 0,0 0 0 0 0,0 0-1 0 0,0 0 1 0 0,12-7 1292 0 0,13-4-811 0 0,-24 11-482 0 0,61-29 662 0 0,-40 18-711 0 0,1 1-1 0 0,40-12 0 0 0,-63 22-23 0 0,0-1 1 0 0,1 1-1 0 0,-1 0 0 0 0,0 0 0 0 0,1 0 1 0 0,-1 0-1 0 0,0 0 0 0 0,0 0 1 0 0,1 0-1 0 0,-1 0 0 0 0,0 0 0 0 0,1 0 1 0 0,-1 0-1 0 0,0 1 0 0 0,1-1 1 0 0,-1 0-1 0 0,0 0 0 0 0,0 0 0 0 0,1 0 1 0 0,-1 0-1 0 0,0 1 0 0 0,1-1 1 0 0,-1 0-1 0 0,0 0 0 0 0,0 0 0 0 0,0 1 1 0 0,1-1-1 0 0,-1 0 0 0 0,0 0 1 0 0,0 1-1 0 0,0-1 0 0 0,1 0 0 0 0,-1 0 1 0 0,0 1-1 0 0,0-1 0 0 0,0 0 1 0 0,0 1-1 0 0,0-1 0 0 0,0 0 0 0 0,0 1 1 0 0,0 19-103 0 0,-11 24 37 0 0,9-40 55 0 0,-4 16 8 0 0,-2 5-8 0 0,1 0-1 0 0,-5 36 1 0 0,11-52 29 0 0,1 1 0 0 0,0-1 1 0 0,0 1-1 0 0,1-1 0 0 0,0 1 1 0 0,0-1-1 0 0,1 0 0 0 0,1 0 0 0 0,-1 1 1 0 0,6 9-1 0 0,-3-6 64 0 0,2 1-1 0 0,11 17 1 0 0,-16-28-45 0 0,1 1 0 0 0,-1-1 0 0 0,1 0 0 0 0,0 0 0 0 0,0 0 0 0 0,0 0 0 0 0,0 0 0 0 0,0-1 0 0 0,0 1 0 0 0,1-1 0 0 0,0 0 0 0 0,-1 0 0 0 0,7 2-1 0 0,-9-3-13 0 0,0-1-1 0 0,-1 0 0 0 0,1 0 0 0 0,0 0 1 0 0,0 1-1 0 0,0-1 0 0 0,0 0 0 0 0,0 0 0 0 0,0 0 1 0 0,0-1-1 0 0,0 1 0 0 0,0 0 0 0 0,0 0 0 0 0,0 0 1 0 0,0-1-1 0 0,0 1 0 0 0,0 0 0 0 0,0-1 1 0 0,0 1-1 0 0,0-1 0 0 0,0 1 0 0 0,-1-1 0 0 0,1 0 1 0 0,0 1-1 0 0,0-1 0 0 0,0-1 0 0 0,1 0 13 0 0,-1 0-1 0 0,1-1 0 0 0,-1 1 1 0 0,0-1-1 0 0,1 0 0 0 0,-2 1 1 0 0,1-1-1 0 0,0 0 0 0 0,0-3 1 0 0,1-8 56 0 0,-1 1 1 0 0,0-26-1 0 0,-1 38-82 0 0,-1-30 109 0 0,-2 0 0 0 0,-6-34 0 0 0,8 57-363 0 0,-1 0 0 0 0,0 0 0 0 0,-1 1 0 0 0,1-1 0 0 0,-1 0 0 0 0,-1 1 0 0 0,0 0 0 0 0,0 0-1 0 0,0 0 1 0 0,-1 0 0 0 0,0 1 0 0 0,0-1 0 0 0,-9-7 0 0 0,29 22-10803 0 0,-6-4 3503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13267 0 0,'21'30'8187'0'0,"-8"7"-4272"0"0,1 44-2553 0 0,-8-42-670 0 0,2 25-464 0 0,-8-68-229 0 0,0-1 0 0 0,1 1 0 0 0,0-1 0 0 0,0 1 0 0 0,0 0 0 0 0,0-1 1 0 0,1 1-1 0 0,0 0 0 0 0,0 0 0 0 0,0 0 0 0 0,4-7 0 0 0,37-40-62 0 0,-3 5-1930 0 0,-36 41 1377 0 0,-1 0-1 0 0,0 0 1 0 0,0 0-1 0 0,-1 0 0 0 0,1-1 1 0 0,-1 1-1 0 0,0-1 1 0 0,1-5-1 0 0,2-31-2251 0 0,-5 40 2935 0 0,0 0-1 0 0,1 0 1 0 0,-1-1-1 0 0,0 1 0 0 0,0 0 1 0 0,-1 0-1 0 0,1 0 0 0 0,0 0 1 0 0,-1-1-1 0 0,0 1 1 0 0,1 0-1 0 0,-1 0 0 0 0,0 0 1 0 0,0 0-1 0 0,0 0 1 0 0,-2-3-1 0 0,0 12 6094 0 0,1 31-3376 0 0,2-12-2679 0 0,1-1-1 0 0,2 0 1 0 0,0 1-1 0 0,1-1 1 0 0,2 0-1 0 0,1-1 0 0 0,0 1 1 0 0,2-1-1 0 0,14 28 1 0 0,-2-27-2594 0 0,-21-24 2288 0 0,1-1-1 0 0,0 1 1 0 0,-1-1 0 0 0,1 1-1 0 0,0-1 1 0 0,0 1 0 0 0,-1-1-1 0 0,1 0 1 0 0,0 1 0 0 0,0-1-1 0 0,0 0 1 0 0,-1 0 0 0 0,1 1-1 0 0,0-1 1 0 0,0 0 0 0 0,0 0-1 0 0,0 0 1 0 0,0 0 0 0 0,-1 0-1 0 0,1 0 1 0 0,0-1 0 0 0,0 1-1 0 0,0 0 1 0 0,-1 0 0 0 0,1-1-1 0 0,0 1 1 0 0,0 0 0 0 0,0-1-1 0 0,-1 1 1 0 0,1 0 0 0 0,0-1-1 0 0,-1 1 1 0 0,1-1 0 0 0,0 0-1 0 0,0 0 1 0 0,0 0-48 0 0,-1 0 0 0 0,1 0-1 0 0,0 0 1 0 0,-1-1 0 0 0,1 1 0 0 0,-1 0 0 0 0,0 0 0 0 0,1 0-1 0 0,-1-1 1 0 0,0 1 0 0 0,0 0 0 0 0,0 0 0 0 0,0-1 0 0 0,0 1-1 0 0,0 0 1 0 0,0 0 0 0 0,0-1 0 0 0,0 1 0 0 0,-1 0 0 0 0,1 0-1 0 0,0 0 1 0 0,-1-1 0 0 0,0 0 0 0 0,-1-8-1602 0 0,4-12-4441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7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74 20196 0 0,'-10'14'4488'0'0,"11"-13"-4404"0"0,-1-1 1 0 0,0 0-1 0 0,0 0 1 0 0,1 1 0 0 0,-1-1-1 0 0,0 0 1 0 0,0 0-1 0 0,1 1 1 0 0,-1-1-1 0 0,0 0 1 0 0,1 0-1 0 0,-1 0 1 0 0,0 0-1 0 0,0 0 1 0 0,1 1-1 0 0,-1-1 1 0 0,0 0-1 0 0,1 0 1 0 0,-1 0 0 0 0,1 0-1 0 0,-1 0 1 0 0,0 0-1 0 0,1 0 1 0 0,-1 0-1 0 0,0 0 1 0 0,1 0-1 0 0,-1 0 1 0 0,1-1-1 0 0,32-9 1024 0 0,4-15-762 0 0,26-15-162 0 0,-58 38-165 0 0,-1 0 1 0 0,1 0-1 0 0,0 0 0 0 0,0 0 0 0 0,0 0 1 0 0,0 1-1 0 0,1 0 0 0 0,-1 0 0 0 0,0 1 1 0 0,10 0-1 0 0,-12 0 8 0 0,0 1 0 0 0,0 0 0 0 0,0 0 0 0 0,0 1 0 0 0,0-1 0 0 0,-1 0 0 0 0,1 1 0 0 0,0 0 0 0 0,-1-1 0 0 0,1 1 0 0 0,-1 0 0 0 0,0 0 0 0 0,0 1 0 0 0,0-1 0 0 0,0 0 0 0 0,0 1 0 0 0,0-1 0 0 0,0 1 0 0 0,-1 0 0 0 0,1 0 0 0 0,-1-1 0 0 0,1 5 0 0 0,4 9 45 0 0,0 0 0 0 0,5 29-1 0 0,-8-34-62 0 0,8 45-277 0 0,8 33-1448 0 0,-16-80-115 0 0,0 1 1 0 0,1-1-1 0 0,8 15 0 0 0,-19-44-14091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8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3 151 11010 0 0,'-1'-8'1194'0'0,"0"0"0"0"0,0 0 1 0 0,1 0-1 0 0,1 0 0 0 0,-1 0 0 0 0,1 0 0 0 0,0 0 0 0 0,1 0 0 0 0,0 0 0 0 0,5-13 0 0 0,-5 18-1078 0 0,-1-1 0 0 0,1 1 1 0 0,0 0-1 0 0,0 0 0 0 0,0 1 0 0 0,0-1 0 0 0,0 0 0 0 0,1 1 1 0 0,-1-1-1 0 0,1 1 0 0 0,0 0 0 0 0,-1 0 0 0 0,1 0 0 0 0,0 0 1 0 0,0 0-1 0 0,1 1 0 0 0,-1-1 0 0 0,0 1 0 0 0,0 0 0 0 0,1 0 1 0 0,-1 0-1 0 0,1 0 0 0 0,-1 1 0 0 0,1 0 0 0 0,-1-1 1 0 0,1 1-1 0 0,3 1 0 0 0,-5-1-306 0 0,0 0 1 0 0,1 0-1 0 0,-1 0 1 0 0,0 0-1 0 0,0 1 1 0 0,0-1-1 0 0,0 1 1 0 0,0 0-1 0 0,0-1 1 0 0,0 1-1 0 0,0 0 1 0 0,0 0-1 0 0,0 0 0 0 0,0 1 1 0 0,0-1-1 0 0,-1 0 1 0 0,1 1-1 0 0,2 2 1 0 0,-2-2-479 0 0,-1 1 0 0 0,0-1 0 0 0,0 0 1 0 0,0 1-1 0 0,0-1 0 0 0,-1 0 0 0 0,1 1 0 0 0,-1-1 1 0 0,1 1-1 0 0,-1-1 0 0 0,0 1 0 0 0,0-1 0 0 0,0 0 0 0 0,0 1 1 0 0,-1-1-1 0 0,0 5 0 0 0,-3 12-6399 0 0</inkml:trace>
  <inkml:trace contextRef="#ctx0" brushRef="#br0" timeOffset="1">43 217 13371 0 0,'-3'4'3049'0'0,"2"0"-913"0"0,1 0-536 0 0,2-3-495 0 0,5 0-361 0 0,-1-3-232 0 0,4-1-136 0 0,0-3-112 0 0,1-3-88 0 0,0 0-80 0 0,1-3-56 0 0,0 1-352 0 0,1 0-656 0 0,-2-2-953 0 0,-1-1-1055 0 0,-1-3-729 0 0,-16-16-64 0 0,10 10-2296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7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4 219 14699 0 0,'-1'1'400'0'0,"1"0"-1"0"0,-1 0 1 0 0,1 0-1 0 0,0 0 0 0 0,-1 0 1 0 0,1 0-1 0 0,0 0 1 0 0,0 0-1 0 0,-1 0 1 0 0,1 0-1 0 0,0 0 1 0 0,0 0-1 0 0,0 0 1 0 0,0 0-1 0 0,1 0 1 0 0,-1 0-1 0 0,0 1 0 0 0,11 20 2537 0 0,21 17-1932 0 0,-28-35-541 0 0,5 6-370 0 0,0-1-1 0 0,1 0 1 0 0,0 0-1 0 0,0-1 0 0 0,1-1 1 0 0,0 0-1 0 0,1 0 1 0 0,-1-1-1 0 0,1-1 1 0 0,0 0-1 0 0,25 7 1 0 0,-26-10-69 0 0,1 0 1 0 0,0-1 0 0 0,0 0 0 0 0,0-1 0 0 0,0 0-1 0 0,0-1 1 0 0,0 0 0 0 0,-1-1 0 0 0,1-1-1 0 0,0 0 1 0 0,-1 0 0 0 0,0-1 0 0 0,15-7 0 0 0,74-39 42 0 0,-43 21 23 0 0,70-26 1 0 0,54-1 296 0 0,20-8 274 0 0,-143 45-523 0 0,-35 13-72 0 0,-1-2 0 0 0,0 0 0 0 0,28-15 1 0 0,-49 22-150 0 0,0 1 0 0 0,0-1 0 0 0,0 1 1 0 0,0-1-1 0 0,0 0 0 0 0,0 1 0 0 0,0-1 1 0 0,0 0-1 0 0,0 0 0 0 0,0 0 0 0 0,0 0 1 0 0,-1 1-1 0 0,1-1 0 0 0,0 0 0 0 0,-1 0 1 0 0,1 0-1 0 0,-1-1 0 0 0,1 1 0 0 0,-1 0 1 0 0,0 0-1 0 0,1 0 0 0 0,-1 0 0 0 0,0 0 1 0 0,0 0-1 0 0,0-1 0 0 0,0 1 0 0 0,0-2 1 0 0,0 1-1009 0 0,-1 0 0 0 0,0-1 0 0 0,0 1 0 0 0,0 0 0 0 0,0 0 1 0 0,0 0-1 0 0,-1 0 0 0 0,1 0 0 0 0,-1 0 0 0 0,1 0 0 0 0,-1 1 0 0 0,-2-3 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12659 0 0,'1'6'9166'0'0,"2"14"-6878"0"0,-2-11-1140 0 0,17 116 809 0 0,0 2-1667 0 0,-7-42-2970 0 0,-2 56-10492 0 0,-9-117 6477 0 0</inkml:trace>
  <inkml:trace contextRef="#ctx0" brushRef="#br0" timeOffset="1">26 597 11250 0 0,'1'4'10865'0'0,"16"-13"-7848"0"0,21-13-2182 0 0,-31 17-658 0 0,-2 1-2 0 0,1 0 0 0 0,0 1-1 0 0,1-1 1 0 0,-1 1-1 0 0,13-4 1 0 0,-18 6-143 0 0,1 1-1 0 0,-1 0 1 0 0,0 0 0 0 0,0 0 0 0 0,0 0 0 0 0,1 0 0 0 0,-1 0-1 0 0,0 0 1 0 0,0 0 0 0 0,0 0 0 0 0,1 1 0 0 0,-1-1 0 0 0,0 0-1 0 0,0 1 1 0 0,0-1 0 0 0,0 1 0 0 0,0 0 0 0 0,0-1 0 0 0,0 1-1 0 0,0 0 1 0 0,0-1 0 0 0,0 1 0 0 0,0 0 0 0 0,0 0 0 0 0,0 0-1 0 0,-1 0 1 0 0,1 0 0 0 0,0 0 0 0 0,-1 0 0 0 0,1 0 0 0 0,0 0-1 0 0,-1 0 1 0 0,0 0 0 0 0,1 0 0 0 0,-1 1 0 0 0,0-1 0 0 0,1 0-1 0 0,-1 0 1 0 0,0 0 0 0 0,0 1 0 0 0,0 1 0 0 0,1 8 53 0 0,-1 1 1 0 0,0-1 0 0 0,0 1-1 0 0,-4 21 1 0 0,1-18-57 0 0,2 1 1 0 0,-1 20 0 0 0,3-32-26 0 0,-1 0 1 0 0,0 0 0 0 0,1 0 0 0 0,0 1-1 0 0,0-1 1 0 0,0 0 0 0 0,1 0 0 0 0,-1 0-1 0 0,1-1 1 0 0,0 1 0 0 0,0 0 0 0 0,5 6 0 0 0,-5-8-17 0 0,-1-1 0 0 0,1 0-1 0 0,-1 1 1 0 0,1-1 0 0 0,0 0 0 0 0,-1 0 0 0 0,1 0 0 0 0,0 0 0 0 0,0 0 0 0 0,0 0 0 0 0,0-1 0 0 0,0 1 0 0 0,0-1 0 0 0,0 1 0 0 0,0-1 0 0 0,0 0 0 0 0,0 0 0 0 0,0 0 0 0 0,0 0 0 0 0,0 0 0 0 0,0 0 0 0 0,0 0 0 0 0,0-1 0 0 0,0 1 0 0 0,0-1 0 0 0,0 1 0 0 0,0-1 0 0 0,0 0 0 0 0,0 0 0 0 0,0 0 0 0 0,-1 0 0 0 0,4-2 0 0 0,5-4-520 0 0,-1 1-1 0 0,0-1 1 0 0,0-1 0 0 0,11-11 0 0 0,-13 11-527 0 0,0 1 1 0 0,-1-1-1 0 0,0 0 1 0 0,0-1 0 0 0,-1 1-1 0 0,0-1 1 0 0,-1 0 0 0 0,0-1-1 0 0,0 1 1 0 0,-1-1-1 0 0,0 1 1 0 0,2-18 0 0 0,7-13-6200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63 20404 0 0,'-2'3'486'0'0,"0"0"0"0"0,0 0-1 0 0,0 0 1 0 0,1 0 0 0 0,-1 0-1 0 0,1 1 1 0 0,0-1 0 0 0,0 1-1 0 0,0-1 1 0 0,1 1 0 0 0,-1 5-1 0 0,1-1-43 0 0,0-1-1 0 0,0 1 0 0 0,1 0 0 0 0,3 14 0 0 0,3 2-104 0 0,2 0 0 0 0,13 28 0 0 0,-20-47-162 0 0,8 17-36 0 0,1-2 0 0 0,16 25 0 0 0,-24-40-128 0 0,0 0 0 0 0,1-1 0 0 0,0 1 0 0 0,0-1 0 0 0,0 1 0 0 0,1-1 0 0 0,-1 0 0 0 0,1-1 0 0 0,0 1 0 0 0,0-1 0 0 0,0 0 0 0 0,0 0 0 0 0,1 0 0 0 0,6 1 0 0 0,-10-3-4 0 0,0-1-1 0 0,0 0 1 0 0,0 0-1 0 0,0 0 1 0 0,0 0-1 0 0,0 0 0 0 0,0-1 1 0 0,0 1-1 0 0,0-1 1 0 0,0 1-1 0 0,0-1 1 0 0,0 0-1 0 0,0 1 1 0 0,0-1-1 0 0,0 0 0 0 0,0 0 1 0 0,-1-1-1 0 0,1 1 1 0 0,0 0-1 0 0,-1 0 1 0 0,1-1-1 0 0,-1 1 0 0 0,0-1 1 0 0,1 0-1 0 0,-1 1 1 0 0,0-1-1 0 0,0 0 1 0 0,0 0-1 0 0,0 1 0 0 0,0-1 1 0 0,0 0-1 0 0,-1 0 1 0 0,1 0-1 0 0,0-3 1 0 0,2-7 15 0 0,0 0 1 0 0,0 0-1 0 0,-1 0 0 0 0,0-18 1 0 0,-1 2-54 0 0,-2-1 1 0 0,-7-50-1 0 0,6 65-173 0 0,-1 0 0 0 0,-1 0 0 0 0,0 0 0 0 0,-1 1 0 0 0,0 0 0 0 0,-1 0 0 0 0,-11-19-1 0 0,16 30 95 0 0,0 0 0 0 0,0 0 0 0 0,-1 0-1 0 0,1 0 1 0 0,0 0 0 0 0,-1 0 0 0 0,1 1-1 0 0,-1-1 1 0 0,0 0 0 0 0,1 1 0 0 0,-1 0-1 0 0,0-1 1 0 0,0 1 0 0 0,0 0 0 0 0,0 0-1 0 0,0 0 1 0 0,0 0 0 0 0,0 0 0 0 0,-1 0-1 0 0,1 1 1 0 0,0-1 0 0 0,0 1-1 0 0,-1 0 1 0 0,1-1 0 0 0,0 1 0 0 0,0 0-1 0 0,-1 0 1 0 0,1 1 0 0 0,0-1 0 0 0,0 0-1 0 0,-1 1 1 0 0,1-1 0 0 0,0 1 0 0 0,0 0-1 0 0,0 0 1 0 0,0 0 0 0 0,0 0 0 0 0,0 0-1 0 0,0 0 1 0 0,0 0 0 0 0,0 1 0 0 0,0-1-1 0 0,0 1 1 0 0,-1 2 0 0 0,-5 3-256 0 0,1 2 0 0 0,0-1 1 0 0,0 1-1 0 0,1 0 0 0 0,0 1 1 0 0,0-1-1 0 0,-7 21 0 0 0,8-16 397 0 0,0 1 0 0 0,1-1 0 0 0,1 1 0 0 0,-3 28 0 0 0,6-38 224 0 0,-1 1 0 0 0,1-1 0 0 0,0 0 0 0 0,1 0 0 0 0,-1 1 0 0 0,1-1 0 0 0,0 0 0 0 0,0 0-1 0 0,0 0 1 0 0,1 0 0 0 0,0 0 0 0 0,0 0 0 0 0,0 0 0 0 0,1-1 0 0 0,-1 1 0 0 0,1-1 0 0 0,6 7 0 0 0,-7-10-159 0 0,0 1-1 0 0,0-1 0 0 0,0 0 1 0 0,0 0-1 0 0,1 0 1 0 0,-1 0-1 0 0,0-1 1 0 0,1 1-1 0 0,-1-1 1 0 0,1 1-1 0 0,-1-1 0 0 0,1 0 1 0 0,-1 0-1 0 0,1 0 1 0 0,-1 0-1 0 0,0 0 1 0 0,1 0-1 0 0,-1-1 0 0 0,1 1 1 0 0,-1-1-1 0 0,0 0 1 0 0,1 0-1 0 0,-1 0 1 0 0,0 0-1 0 0,0 0 1 0 0,4-2-1 0 0,8-5-45 0 0,-1-1 0 0 0,23-18 1 0 0,-30 22-4 0 0,34-25-295 0 0,23-20-2747 0 0,-27 13-3910 0 0,-20 19 1653 0 0,3 8-2126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14243 0 0,'-3'43'8427'0'0,"2"2"-4320"0"0,1-29-3700 0 0,1 1 0 0 0,0-1 0 0 0,1 0 0 0 0,1 0 0 0 0,1 0 0 0 0,6 17 0 0 0,-10-31-391 0 0,0 0 0 0 0,1-1-1 0 0,-1 1 1 0 0,1-1 0 0 0,0 1-1 0 0,-1-1 1 0 0,1 1 0 0 0,0-1-1 0 0,0 1 1 0 0,0-1 0 0 0,0 1-1 0 0,0-1 1 0 0,0 0 0 0 0,1 0-1 0 0,-1 0 1 0 0,0 0 0 0 0,1 0-1 0 0,-1 0 1 0 0,1 0 0 0 0,-1 0-1 0 0,1 0 1 0 0,-1 0 0 0 0,1-1-1 0 0,-1 1 1 0 0,1-1 0 0 0,0 1-1 0 0,-1-1 1 0 0,1 0 0 0 0,0 0-1 0 0,-1 1 1 0 0,1-1-1 0 0,0 0 1 0 0,-1-1 0 0 0,3 1-1 0 0,4-3-98 0 0,-1 1-1 0 0,1-1 1 0 0,-1-1-1 0 0,0 0 1 0 0,0 0-1 0 0,9-6 1 0 0,-9 4-1547 0 0,1 1-1 0 0,0 1 1 0 0,15-7 0 0 0,-13 8-3718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84 23685 0 0,'2'11'544'0'0,"2"10"735"0"0,10 35-1 0 0,-12-51-1135 0 0,0 0 0 0 0,0 1 0 0 0,0-1 0 0 0,1 0 0 0 0,0 0 0 0 0,0 0-1 0 0,0-1 1 0 0,1 1 0 0 0,-1-1 0 0 0,1 1 0 0 0,6 4 0 0 0,-8-8-110 0 0,-1 0 1 0 0,1 1 0 0 0,0-1 0 0 0,-1-1-1 0 0,1 1 1 0 0,0 0 0 0 0,0 0-1 0 0,0-1 1 0 0,-1 1 0 0 0,1-1-1 0 0,0 1 1 0 0,0-1 0 0 0,0 0-1 0 0,0 0 1 0 0,0 0 0 0 0,0 0-1 0 0,0 0 1 0 0,0 0 0 0 0,0 0-1 0 0,0-1 1 0 0,-1 1 0 0 0,1-1 0 0 0,0 1-1 0 0,0-1 1 0 0,0 0 0 0 0,-1 0-1 0 0,1 0 1 0 0,0 0 0 0 0,-1 0-1 0 0,1 0 1 0 0,-1 0 0 0 0,1-1-1 0 0,-1 1 1 0 0,1 0 0 0 0,-1-1-1 0 0,0 1 1 0 0,0-1 0 0 0,0 1 0 0 0,2-4-1 0 0,1-2 0 0 0,1 0-1 0 0,-1 0 1 0 0,-1-1-1 0 0,0 0 1 0 0,0 1-1 0 0,0-1 1 0 0,-1 0 0 0 0,2-9-1 0 0,-2 3-11 0 0,-1-1 0 0 0,0 1 0 0 0,-2-18 0 0 0,1 29-11 0 0,0-1 0 0 0,-1 1 0 0 0,1 0-1 0 0,-1-1 1 0 0,1 1 0 0 0,-1 0-1 0 0,0 0 1 0 0,0-1 0 0 0,-1 1 0 0 0,1 0-1 0 0,-1 0 1 0 0,1 0 0 0 0,-1 1-1 0 0,0-1 1 0 0,0 0 0 0 0,0 1 0 0 0,0-1-1 0 0,-1 1 1 0 0,-4-5 0 0 0,4 6-2 0 0,0 1 1 0 0,0-1-1 0 0,1 1 0 0 0,-1-1 1 0 0,0 1-1 0 0,0 0 0 0 0,0 0 1 0 0,0 0-1 0 0,1 0 0 0 0,-1 0 1 0 0,0 1-1 0 0,0-1 0 0 0,0 1 1 0 0,1 0-1 0 0,-1 0 1 0 0,0 0-1 0 0,1 0 0 0 0,-1 0 1 0 0,1 1-1 0 0,-1-1 0 0 0,1 1 1 0 0,0 0-1 0 0,-4 3 0 0 0,-2 1-48 0 0,1 0 0 0 0,0 1-1 0 0,0 0 1 0 0,0 0 0 0 0,-8 13-1 0 0,12-15-131 0 0,0 1-1 0 0,1-1 0 0 0,-1 1 0 0 0,1 0 0 0 0,1 0 0 0 0,-1 0 0 0 0,1 0 0 0 0,-1 8 0 0 0,2-11-143 0 0,0-1 1 0 0,0 1-1 0 0,0 0 1 0 0,0 0-1 0 0,0 0 1 0 0,1 0-1 0 0,-1-1 1 0 0,1 1-1 0 0,1 3 1 0 0,-1-5-67 0 0,-1 1-1 0 0,1-1 1 0 0,0 0 0 0 0,0 0-1 0 0,0 0 1 0 0,0 0 0 0 0,0 1-1 0 0,0-1 1 0 0,0 0 0 0 0,0 0-1 0 0,0-1 1 0 0,0 1 0 0 0,0 0-1 0 0,1 0 1 0 0,-1-1 0 0 0,0 1-1 0 0,1 0 1 0 0,1 0 0 0 0,7-1-4693 0 0,1-1-2572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46 111 15811 0 0,'-3'2'667'0'0,"0"0"-1"0"0,0 0 1 0 0,0 1-1 0 0,0-1 1 0 0,1 1-1 0 0,-1 0 1 0 0,0-1-1 0 0,1 1 1 0 0,0 0-1 0 0,0 1 1 0 0,0-1-1 0 0,0 0 1 0 0,0 1-1 0 0,1-1 1 0 0,-2 5-1 0 0,1 0-286 0 0,1-1 1 0 0,-1 0-1 0 0,1 1 0 0 0,1-1 1 0 0,0 1-1 0 0,0-1 0 0 0,1 11 1 0 0,2-1-329 0 0,0 0 0 0 0,1 0-1 0 0,1 0 1 0 0,1-1 0 0 0,0 1 0 0 0,10 16 0 0 0,-13-26-48 0 0,2 0 0 0 0,-1 0 1 0 0,1-1-1 0 0,0 1 0 0 0,0-1 0 0 0,0 0 1 0 0,1-1-1 0 0,0 1 0 0 0,1-1 0 0 0,-1 0 0 0 0,1-1 1 0 0,8 5-1 0 0,-13-8-1 0 0,1 0 1 0 0,0 0-1 0 0,0 0 0 0 0,0 0 1 0 0,0 0-1 0 0,0-1 1 0 0,0 1-1 0 0,0-1 0 0 0,0 0 1 0 0,0 0-1 0 0,0 0 1 0 0,0 0-1 0 0,0-1 0 0 0,0 1 1 0 0,0-1-1 0 0,0 1 0 0 0,0-1 1 0 0,0 0-1 0 0,-1-1 1 0 0,1 1-1 0 0,0 0 0 0 0,-1-1 1 0 0,1 1-1 0 0,0-1 1 0 0,-1 0-1 0 0,0 0 0 0 0,1 0 1 0 0,-1 0-1 0 0,0 0 0 0 0,0-1 1 0 0,0 1-1 0 0,-1 0 1 0 0,1-1-1 0 0,2-4 0 0 0,1-3 13 0 0,0 0 0 0 0,-1 0 0 0 0,0-1-1 0 0,0 1 1 0 0,-2-1 0 0 0,1 0-1 0 0,-1 1 1 0 0,0-1 0 0 0,-1 0 0 0 0,-1 0-1 0 0,0-1 1 0 0,-2-19 0 0 0,2 25-139 0 0,-1-1 0 0 0,0 1 0 0 0,0-1 0 0 0,-1 0 0 0 0,0 1 1 0 0,0 0-1 0 0,0 0 0 0 0,-1-1 0 0 0,0 1 0 0 0,0 1 0 0 0,-1-1 0 0 0,1 0 0 0 0,-1 1 0 0 0,-1 0 1 0 0,1 0-1 0 0,-1 0 0 0 0,1 0 0 0 0,-1 1 0 0 0,-1 0 0 0 0,1 0 0 0 0,-1 0 0 0 0,-6-3 1 0 0,9 5 24 0 0,0 1 0 0 0,-1 0 0 0 0,1 0 0 0 0,0 0 0 0 0,0 0 0 0 0,0 1 0 0 0,-1-1 0 0 0,1 1 0 0 0,0 0 0 0 0,0 0 0 0 0,-1 0 0 0 0,1 1 0 0 0,0-1 0 0 0,0 1 1 0 0,-1-1-1 0 0,1 1 0 0 0,0 0 0 0 0,0 0 0 0 0,-4 3 0 0 0,3-2 59 0 0,0 1 1 0 0,1-1-1 0 0,-1 1 0 0 0,1 0 1 0 0,0 1-1 0 0,0-1 0 0 0,0 0 1 0 0,0 1-1 0 0,0 0 0 0 0,1 0 1 0 0,-1-1-1 0 0,-2 9 0 0 0,2-6 163 0 0,1 1 0 0 0,0-1 0 0 0,0 0 0 0 0,0 1 0 0 0,1-1 0 0 0,0 1-1 0 0,0 0 1 0 0,1 0 0 0 0,-1-1 0 0 0,2 1 0 0 0,-1 0 0 0 0,1-1 0 0 0,0 1-1 0 0,0 0 1 0 0,1-1 0 0 0,-1 1 0 0 0,2-1 0 0 0,-1 0 0 0 0,4 8 0 0 0,-5-13-61 0 0,0 0 0 0 0,0 0-1 0 0,0 0 1 0 0,0 0 0 0 0,1 0 0 0 0,-1 0 0 0 0,0 0 0 0 0,0-1 0 0 0,1 1 0 0 0,-1 0 0 0 0,0-1 0 0 0,1 1 0 0 0,-1-1 0 0 0,1 1 0 0 0,-1-1 0 0 0,0 1 0 0 0,1-1 0 0 0,-1 0 0 0 0,1 0 0 0 0,-1 0 0 0 0,1 0 0 0 0,-1 0 0 0 0,1 0 0 0 0,-1 0 0 0 0,1-1 0 0 0,-1 1 0 0 0,1 0 0 0 0,-1-1 0 0 0,3 0 0 0 0,5-3 5 0 0,1 0 0 0 0,-1-1 0 0 0,12-7 1 0 0,-6 3-12 0 0,72-27-172 0 0,0 1-1831 0 0,-77 29 976 0 0,1 1 0 0 0,-1-2-1 0 0,0 1 1 0 0,0-1-1 0 0,12-13 1 0 0,-19 18 486 0 0,-1 0-1 0 0,0-1 1 0 0,0 0 0 0 0,0 1 0 0 0,0-1 0 0 0,0 0 0 0 0,0 0 0 0 0,-1 0 0 0 0,0 0 0 0 0,1-1 0 0 0,-1 1 0 0 0,0 0 0 0 0,0-5-1 0 0,-1 5 212 0 0,1-1-1 0 0,-1 0 1 0 0,-1 1-1 0 0,1-1 1 0 0,0 0-1 0 0,-1 1 1 0 0,0-1-1 0 0,0 1 1 0 0,0-1-1 0 0,-3-5 1 0 0,1 3 610 0 0,0 0-1 0 0,-1 0 1 0 0,1 1 0 0 0,-1-1 0 0 0,-8-6 0 0 0,-26-20 7976 0 0,38 31-8213 0 0,-1 1 0 0 0,1 0 0 0 0,0-1 0 0 0,-1 1 0 0 0,1 0 0 0 0,-1 0 0 0 0,1-1 0 0 0,0 1 0 0 0,-1 0 0 0 0,1 0 1 0 0,-1 0-1 0 0,1 0 0 0 0,-1-1 0 0 0,1 1 0 0 0,-1 0 0 0 0,1 0 0 0 0,0 0 0 0 0,-1 0 0 0 0,1 0 0 0 0,-1 0 0 0 0,1 0 0 0 0,-1 0 0 0 0,1 0 1 0 0,-1 0-1 0 0,1 0 0 0 0,-1 1 0 0 0,1-1 0 0 0,-1 0 0 0 0,1 0 0 0 0,-1 0 0 0 0,1 1 0 0 0,0-1 0 0 0,-1 0 0 0 0,1 0 0 0 0,0 1 0 0 0,-1-1 0 0 0,1 0 1 0 0,0 1-1 0 0,-1-1 0 0 0,1 1 0 0 0,0-1 0 0 0,-1 0 0 0 0,1 1 0 0 0,0-1 0 0 0,0 1 0 0 0,0-1 0 0 0,-1 1 0 0 0,1-1 0 0 0,0 0 0 0 0,0 1 0 0 0,0-1 1 0 0,0 1-1 0 0,0-1 0 0 0,0 1 0 0 0,0-1 0 0 0,0 1 0 0 0,0-1 0 0 0,0 1 0 0 0,0-1 0 0 0,0 1 0 0 0,0 0 0 0 0,4 35 954 0 0,-3-33-888 0 0,63 306 327 0 0,-52-269-1552 0 0,2 3-2174 0 0,-10-14-3198 0 0,-41-10-6276 0 0,17-11 13963 0 0,14-5-321 0 0,1 0 0 0 0,0 0 0 0 0,0 1 0 0 0,0 0-1 0 0,0 0 1 0 0,1 0 0 0 0,-1 1 0 0 0,1 0-1 0 0,0-1 1 0 0,1 1 0 0 0,-1 1 0 0 0,1-1 0 0 0,0 0-1 0 0,0 1 1 0 0,-2 7 0 0 0,3-7-571 0 0,1 0 1 0 0,0 0 0 0 0,0 0-1 0 0,1 0 1 0 0,0 0-1 0 0,0 0 1 0 0,0 1 0 0 0,1-1-1 0 0,0 0 1 0 0,0 0-1 0 0,0-1 1 0 0,1 1-1 0 0,0 0 1 0 0,0 0 0 0 0,5 9-1 0 0,-3-8-284 0 0,-1-1-1 0 0,1 0 0 0 0,0-1 1 0 0,1 1-1 0 0,-1-1 1 0 0,1 0-1 0 0,0 0 0 0 0,1 0 1 0 0,-1-1-1 0 0,1 0 1 0 0,0 0-1 0 0,0 0 0 0 0,0-1 1 0 0,0 1-1 0 0,1-2 1 0 0,-1 1-1 0 0,12 2 0 0 0,-13-3-68 0 0,-1-2-1 0 0,1 1 0 0 0,-1 0 0 0 0,1-1 0 0 0,0 0 0 0 0,-1 0 1 0 0,1-1-1 0 0,-1 1 0 0 0,1-1 0 0 0,-1 0 0 0 0,1 0 1 0 0,-1 0-1 0 0,0-1 0 0 0,1 1 0 0 0,-1-1 0 0 0,0 0 0 0 0,0-1 1 0 0,0 1-1 0 0,-1-1 0 0 0,1 1 0 0 0,0-1 0 0 0,-1 0 0 0 0,0 0 1 0 0,1-1-1 0 0,-1 1 0 0 0,-1-1 0 0 0,1 1 0 0 0,2-6 1 0 0,1-2-20 0 0,-1 1 0 0 0,-1-1 0 0 0,0 0 0 0 0,-1 0 0 0 0,0 0 0 0 0,0-1 0 0 0,-1 1 0 0 0,-1-1 0 0 0,0 1 0 0 0,-1-24 1 0 0,-1 24-244 0 0,0 0 1 0 0,0 0-1 0 0,-1 0 1 0 0,0 0-1 0 0,-1 1 1 0 0,0-1-1 0 0,-1 1 1 0 0,0 0 0 0 0,0 0-1 0 0,-1 0 1 0 0,-12-16-1 0 0,15 23-11 0 0,0 0 0 0 0,-1 1 0 0 0,0-1 0 0 0,1 1-1 0 0,-1-1 1 0 0,0 1 0 0 0,0 0 0 0 0,-1 0 0 0 0,1 0 0 0 0,0 1 0 0 0,-1-1-1 0 0,1 1 1 0 0,-1 0 0 0 0,1 0 0 0 0,-1 0 0 0 0,-6-1 0 0 0,4 2-104 0 0,-1 0 0 0 0,1 0 0 0 0,-1 1 0 0 0,1 0 1 0 0,-1 0-1 0 0,1 0 0 0 0,-1 1 0 0 0,1 0 0 0 0,-6 2 1 0 0,1 1 301 0 0,1 0 1 0 0,0 0 0 0 0,0 1-1 0 0,1 0 1 0 0,0 1 0 0 0,0 0 0 0 0,0 0-1 0 0,1 1 1 0 0,0 0 0 0 0,-12 16 0 0 0,16-18 519 0 0,1 0 0 0 0,-1 1 1 0 0,1-1-1 0 0,0 0 0 0 0,1 1 1 0 0,-1 0-1 0 0,1 0 0 0 0,1 0 0 0 0,-1 0 1 0 0,1 0-1 0 0,1 0 0 0 0,-1 0 1 0 0,1 0-1 0 0,0 0 0 0 0,1 0 1 0 0,2 12-1 0 0,-3-18-357 0 0,1 0 0 0 0,-1 0 1 0 0,1 0-1 0 0,0 0 0 0 0,0 0 0 0 0,-1 0 1 0 0,1 0-1 0 0,0 0 0 0 0,0 0 0 0 0,0 0 1 0 0,0 0-1 0 0,0 0 0 0 0,0-1 0 0 0,0 1 1 0 0,1 0-1 0 0,-1-1 0 0 0,0 1 0 0 0,0-1 1 0 0,0 1-1 0 0,1-1 0 0 0,-1 0 0 0 0,0 1 1 0 0,0-1-1 0 0,1 0 0 0 0,-1 0 0 0 0,0 0 1 0 0,1 0-1 0 0,-1 0 0 0 0,0 0 0 0 0,1-1 1 0 0,1 1-1 0 0,43-13 771 0 0,-43 12-820 0 0,100-46 692 0 0,-32 13-2590 0 0,-22 16-3884 0 0,-34 12-991 0 0,-2 1-3066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18 19852 0 0,'-12'0'2257'0'0,"1"-2"-761"0"0,0 1-256 0 0,3-1-311 0 0,7 0-457 0 0,2 0-304 0 0,4 0-112 0 0,0-2-40 0 0,4 2-88 0 0,2 1-328 0 0,1 1-641 0 0,0 2-951 0 0,-1 4-1569 0 0,-3-1-1456 0 0,0 6-3577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19004 0 0,'-7'2'6105'0'0,"13"-2"-5497"0"0,0-1-207 0 0,2-3-105 0 0,1 0-104 0 0,-1 0-136 0 0,3-1-88 0 0,1 2-512 0 0,2 0-1001 0 0,1 2-2184 0 0,0 2-7553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27 15491 0 0,'-21'17'5756'0'0,"14"-7"-2571"0"0,7-10-3124 0 0,1 1-1 0 0,-1-1 0 0 0,0 0 1 0 0,0 0-1 0 0,0 1 1 0 0,0-1-1 0 0,0 0 0 0 0,0 0 1 0 0,1 1-1 0 0,-1-1 1 0 0,0 0-1 0 0,0 0 0 0 0,0 0 1 0 0,1 1-1 0 0,-1-1 0 0 0,0 0 1 0 0,0 0-1 0 0,1 0 1 0 0,-1 0-1 0 0,0 0 0 0 0,0 1 1 0 0,1-1-1 0 0,-1 0 1 0 0,0 0-1 0 0,1 0 0 0 0,-1 0 1 0 0,0 0-1 0 0,0 0 1 0 0,1 0-1 0 0,-1 0 0 0 0,0 0 1 0 0,1 0-1 0 0,-1 0 0 0 0,0 0 1 0 0,0 0-1 0 0,1 0 1 0 0,-1 0-1 0 0,7-2 110 0 0,0 1 0 0 0,0 0 0 0 0,-1-1-1 0 0,1-1 1 0 0,-1 1 0 0 0,0-1 0 0 0,0 0 0 0 0,0 0 0 0 0,8-6 0 0 0,31-13 75 0 0,-41 20-222 0 0,0 1-1 0 0,0-1 1 0 0,1 1-1 0 0,-1 0 0 0 0,1 1 1 0 0,-1-1-1 0 0,1 1 0 0 0,-1 0 1 0 0,1 0-1 0 0,-1 1 0 0 0,1-1 1 0 0,-1 1-1 0 0,1 0 0 0 0,-1 0 1 0 0,0 0-1 0 0,8 4 1 0 0,-7-2 11 0 0,-1 0 0 0 0,1 0 0 0 0,-1 1 0 0 0,0 0 1 0 0,0 0-1 0 0,-1 0 0 0 0,1 0 0 0 0,-1 0 0 0 0,0 1 1 0 0,0-1-1 0 0,0 1 0 0 0,0 0 0 0 0,2 8 0 0 0,8 20-269 0 0,-2 0-1 0 0,7 40 1 0 0,-8-25-2586 0 0,-2-1-3386 0 0,-7-36 1127 0 0,-2-1-3075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18740 0 0,'9'-2'6459'0'0,"16"-9"-3991"0"0,4-1-1709 0 0,7-1-741 0 0,67-35 1 0 0,-59 21-3166 0 0,-4-2-3734 0 0,-17 10-2688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3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21261 0 0,'-4'7'481'0'0,"0"-1"0"0"0,0 1 0 0 0,0-1 0 0 0,1 1 0 0 0,0 0 0 0 0,0 1 0 0 0,1-1 0 0 0,0 0 0 0 0,0 1 0 0 0,1-1 0 0 0,0 1 0 0 0,0 0 0 0 0,1 8 0 0 0,1 14-341 0 0,1-1 1 0 0,6 32-1 0 0,-5-40 121 0 0,0-1-293 0 0,-2-5-262 0 0,1-1 1 0 0,0 1 0 0 0,2-1-1 0 0,-1 0 1 0 0,2 0-1 0 0,6 15 1 0 0,-11-29 228 0 0,0 0 0 0 0,0 1 0 0 0,0-1 0 0 0,1 0 0 0 0,-1 0 0 0 0,0 1 0 0 0,0-1 0 0 0,0 0 1 0 0,0 0-1 0 0,0 1 0 0 0,1-1 0 0 0,-1 0 0 0 0,0 0 0 0 0,0 1 0 0 0,1-1 0 0 0,-1 0 0 0 0,0 0 0 0 0,0 0 0 0 0,1 1 0 0 0,-1-1 0 0 0,0 0 0 0 0,1 0 0 0 0,-1 0 0 0 0,0 0 0 0 0,0 0 1 0 0,1 0-1 0 0,-1 0 0 0 0,0 0 0 0 0,1 0 0 0 0,-1 0 0 0 0,0 1 0 0 0,1-2 0 0 0,-1 1 0 0 0,0 0 0 0 0,1 0 0 0 0,-1 0 0 0 0,1 0 0 0 0,7-12-902 0 0,5-30 999 0 0,-10 32-184 0 0,-1 4 193 0 0,0 0 0 0 0,1 0 0 0 0,0 0 1 0 0,0 1-1 0 0,0-1 0 0 0,0 1 1 0 0,1 0-1 0 0,0 0 0 0 0,0 0 1 0 0,0 0-1 0 0,7-5 0 0 0,-8 8-210 0 0,1 0 1 0 0,-1-1-1 0 0,1 1 0 0 0,-1 1 0 0 0,1-1 1 0 0,-1 0-1 0 0,1 1 0 0 0,0 0 0 0 0,0 0 0 0 0,4-1 1 0 0,28 4-5736 0 0</inkml:trace>
  <inkml:trace contextRef="#ctx0" brushRef="#br0" timeOffset="1">121 85 12819 0 0,'0'-2'466'0'0,"0"1"1"0"0,1-1-1 0 0,-1 0 1 0 0,0 0-1 0 0,1 1 1 0 0,-1-1-1 0 0,1 0 0 0 0,-1 1 1 0 0,1-1-1 0 0,0 0 1 0 0,-1 1-1 0 0,1-1 1 0 0,0 1-1 0 0,1-2 1 0 0,-1 3-309 0 0,-1-1 0 0 0,1 1 0 0 0,-1 0 0 0 0,1 0 0 0 0,-1 0 0 0 0,0-1 0 0 0,1 1 0 0 0,-1 0 0 0 0,1 0 0 0 0,-1 0 0 0 0,1 0 0 0 0,-1 0 0 0 0,1 0 0 0 0,-1 0 0 0 0,1 0 0 0 0,-1 0 0 0 0,1 0 0 0 0,-1 0 0 0 0,1 0 0 0 0,-1 1 0 0 0,1-1-1 0 0,-1 0 1 0 0,0 0 0 0 0,1 0 0 0 0,-1 1 0 0 0,1-1 0 0 0,-1 0 0 0 0,1 0 0 0 0,-1 1 0 0 0,1 0 0 0 0,2 2 203 0 0,1 1 0 0 0,-1-1-1 0 0,0 1 1 0 0,-1 0 0 0 0,1 0-1 0 0,-1 0 1 0 0,0 1 0 0 0,3 6-1 0 0,35 114 1054 0 0,3 12-1847 0 0,-34-116-739 0 0,1 0-1 0 0,12 21 1 0 0,-19-38 366 0 0,9 13-2314 0 0,-2-10-4419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17524 0 0,'6'-3'6177'0'0,"13"0"-4774"0"0,-2 3-692 0 0,16-1 509 0 0,41 6 1 0 0,-65-4-1068 0 0,0 1 0 0 0,0 0 0 0 0,-1 0 0 0 0,1 0 0 0 0,0 1 0 0 0,-1 1 0 0 0,0-1 0 0 0,0 1 0 0 0,13 9 0 0 0,-19-10-103 0 0,1-1-1 0 0,-1 1 0 0 0,0 0 1 0 0,0 0-1 0 0,0 0 0 0 0,0 0 1 0 0,0 0-1 0 0,-1 0 1 0 0,1 0-1 0 0,-1 1 0 0 0,0-1 1 0 0,0 1-1 0 0,0-1 0 0 0,-1 1 1 0 0,1-1-1 0 0,-1 1 0 0 0,0-1 1 0 0,0 1-1 0 0,0 0 0 0 0,0-1 1 0 0,0 1-1 0 0,-1-1 0 0 0,-1 4 1 0 0,-2 13 27 0 0,-1 0-1 0 0,-14 34 1 0 0,13-37 11 0 0,-6 9-195 0 0,-4 17 106 0 0,11-16-3621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3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 19892 0 0,'-18'-9'3930'0'0,"25"9"-1725"0"0,36 15-851 0 0,-26-9-1108 0 0,-13-5-232 0 0,1 1-1 0 0,-1-1 1 0 0,0 1-1 0 0,0 0 0 0 0,0-1 1 0 0,0 2-1 0 0,0-1 1 0 0,-1 0-1 0 0,1 1 1 0 0,-1 0-1 0 0,1 0 1 0 0,-1 0-1 0 0,0 0 1 0 0,0 0-1 0 0,-1 1 0 0 0,1-1 1 0 0,-1 1-1 0 0,1 0 1 0 0,-1 0-1 0 0,0 0 1 0 0,0 0-1 0 0,-1 0 1 0 0,0 0-1 0 0,1 0 0 0 0,-1 1 1 0 0,0-1-1 0 0,-1 0 1 0 0,1 1-1 0 0,-1-1 1 0 0,0 1-1 0 0,0-1 1 0 0,0 0-1 0 0,-1 1 0 0 0,0-1 1 0 0,-1 8-1 0 0,-18 56-116 0 0,12-48 86 0 0,2 1 0 0 0,0 0 0 0 0,-2 27 1 0 0,7-42 23 0 0,0 0 0 0 0,1-1 1 0 0,0 1-1 0 0,1 0 1 0 0,-1-1-1 0 0,1 1 0 0 0,0-1 1 0 0,0 1-1 0 0,1-1 1 0 0,0 1-1 0 0,0-1 1 0 0,0 0-1 0 0,1 0 0 0 0,-1 0 1 0 0,1 0-1 0 0,0 0 1 0 0,5 5-1 0 0,-6-8-3 0 0,0 0 0 0 0,0 0 0 0 0,0 0 0 0 0,1 0 0 0 0,-1 0 1 0 0,1 0-1 0 0,-1 0 0 0 0,1-1 0 0 0,-1 0 0 0 0,1 1 0 0 0,0-1 0 0 0,0 0 0 0 0,0 0 0 0 0,0 0 0 0 0,0-1 0 0 0,0 1 0 0 0,0-1 1 0 0,5 0-1 0 0,-3 0-10 0 0,0-1 0 0 0,0 1 0 0 0,1-2 0 0 0,-1 1 1 0 0,0 0-1 0 0,0-1 0 0 0,0 0 0 0 0,0 0 1 0 0,0-1-1 0 0,4-2 0 0 0,0-1-525 0 0,-1 0-1 0 0,1 0 1 0 0,-2-1-1 0 0,14-13 1 0 0,-16 14-753 0 0,0 0 0 0 0,0-1 0 0 0,0 0 0 0 0,-1 0 1 0 0,5-11-1 0 0,-1-7-3667 0 0,-3-3-2465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13371 0 0,'6'14'10658'0'0,"5"23"-7761"0"0,2 4-2464 0 0,6 17-587 0 0,28 70 1025 0 0,-15-69-4669 0 0,-26-49 1325 0 0,1-1-1 0 0,1 0 1 0 0,12 13-1 0 0,-5-10-5885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21661 0 0,'32'-13'4305'0'0,"24"-13"-2642"0"0,-49 22-1624 0 0,0-1 1 0 0,1 1-1 0 0,0 1 1 0 0,0-1-1 0 0,0 1 1 0 0,0 1-1 0 0,0 0 0 0 0,0 0 1 0 0,17-2-1 0 0,-24 4-31 0 0,1 0 0 0 0,-1 0 0 0 0,1 1 0 0 0,-1-1 0 0 0,0 0 0 0 0,1 0 0 0 0,-1 1 0 0 0,0-1 0 0 0,1 1 0 0 0,-1-1-1 0 0,0 1 1 0 0,0 0 0 0 0,0-1 0 0 0,1 1 0 0 0,-1 0 0 0 0,0 0 0 0 0,0 0 0 0 0,0 0 0 0 0,0 0 0 0 0,0 0 0 0 0,0 0 0 0 0,1 1 0 0 0,-1 1-6 0 0,0-1 1 0 0,-1 1 0 0 0,1-1 0 0 0,0 1 0 0 0,-1-1 0 0 0,1 1 0 0 0,-1-1 0 0 0,0 1 0 0 0,1-1 0 0 0,-1 1-1 0 0,-1 3 1 0 0,-1 7-18 0 0,0 0 0 0 0,-1 0-1 0 0,-9 21 1 0 0,11-29 18 0 0,-9 20 8 0 0,4-11-13 0 0,1-1-1 0 0,0 1 1 0 0,-4 23-1 0 0,8-35 8 0 0,1 1-1 0 0,-1-1 0 0 0,1 0 1 0 0,0 1-1 0 0,0-1 1 0 0,0 1-1 0 0,0-1 0 0 0,0 0 1 0 0,0 1-1 0 0,1-1 0 0 0,-1 0 1 0 0,1 1-1 0 0,0-1 1 0 0,0 0-1 0 0,0 0 0 0 0,0 1 1 0 0,0-1-1 0 0,0 0 0 0 0,0 0 1 0 0,1 0-1 0 0,-1-1 0 0 0,1 1 1 0 0,-1 0-1 0 0,1 0 1 0 0,0-1-1 0 0,0 1 0 0 0,0-1 1 0 0,2 2-1 0 0,0-2 6 0 0,0 1 0 0 0,0-1 0 0 0,0 0 0 0 0,0-1 0 0 0,0 1 0 0 0,0-1 0 0 0,1 1 0 0 0,-1-1 0 0 0,0-1 1 0 0,0 1-1 0 0,0-1 0 0 0,0 1 0 0 0,0-1 0 0 0,0 0 0 0 0,0 0 0 0 0,0-1 0 0 0,0 0 0 0 0,0 1 0 0 0,4-4 0 0 0,8-3 33 0 0,-1-1 1 0 0,0-1-1 0 0,14-13 1 0 0,13-14-92 0 0,12-9-1091 0 0,-15 21-2649 0 0,-30 22 676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21589 0 0,'7'12'3144'0'0,"2"-2"-2624"0"0,4 0-112 0 0,4-6 89 0 0,0-6 7 0 0,3-5-16 0 0,3-2 16 0 0,1-4-80 0 0,2 0-200 0 0,0-2-120 0 0,0 5-152 0 0,-2 0-320 0 0,-1 3-496 0 0,-4 2-689 0 0,-3 3-743 0 0,-4 3-1113 0 0</inkml:trace>
  <inkml:trace contextRef="#ctx0" brushRef="#br0" timeOffset="1">198 138 17036 0 0,'2'1'475'0'0,"0"0"1"0"0,0 0 0 0 0,1 0-1 0 0,-1 0 1 0 0,0 0 0 0 0,0 0-1 0 0,1-1 1 0 0,-1 1 0 0 0,0-1-1 0 0,5 1 1 0 0,0-2 140 0 0,0 1-1 0 0,0-1 1 0 0,0 0-1 0 0,12-4 1 0 0,-13 3-390 0 0,-1 0 0 0 0,1 1-1 0 0,0 0 1 0 0,0 0 0 0 0,0 1 0 0 0,8 0 0 0 0,-13 0-201 0 0,0 0 0 0 0,0 0 0 0 0,0 1 0 0 0,0-1 0 0 0,-1 0 0 0 0,1 1 0 0 0,0-1 0 0 0,0 1 0 0 0,0-1 0 0 0,0 1 0 0 0,0-1 0 0 0,-1 1 0 0 0,1 0 0 0 0,0 0 0 0 0,0-1 0 0 0,-1 1 0 0 0,1 0 0 0 0,-1 0 0 0 0,1 0 0 0 0,-1-1 0 0 0,1 1 0 0 0,-1 0 0 0 0,1 0 0 0 0,-1 0 1 0 0,0 0-1 0 0,1 0 0 0 0,-1 0 0 0 0,0 0 0 0 0,0 0 0 0 0,0 0 0 0 0,0 0 0 0 0,0 0 0 0 0,0 0 0 0 0,0 0 0 0 0,0 0 0 0 0,0 0 0 0 0,-1 1 0 0 0,-10 45 872 0 0,7-35-488 0 0,3-7-341 0 0,0-1 0 0 0,0 0 0 0 0,0 0 0 0 0,1 1 0 0 0,0-1 0 0 0,0 1 0 0 0,0-1 0 0 0,0 0 0 0 0,1 1 0 0 0,-1-1 0 0 0,1 0 0 0 0,0 0 0 0 0,1 1 0 0 0,-1-1 0 0 0,1 0 0 0 0,0 0 0 0 0,4 7 0 0 0,-4-9-31 0 0,0 1 1 0 0,0-1-1 0 0,0 0 0 0 0,1 0 1 0 0,-1 0-1 0 0,1-1 0 0 0,-1 1 0 0 0,1-1 1 0 0,-1 1-1 0 0,1-1 0 0 0,0 0 1 0 0,0 0-1 0 0,0 0 0 0 0,0 0 0 0 0,0 0 1 0 0,0-1-1 0 0,0 0 0 0 0,0 1 0 0 0,0-1 1 0 0,0 0-1 0 0,0 0 0 0 0,0-1 1 0 0,0 1-1 0 0,0-1 0 0 0,0 1 0 0 0,5-3 1 0 0,3 0-649 0 0,-1-1-1 0 0,0 0 1 0 0,0-1 0 0 0,14-8 0 0 0,-13 6-892 0 0,-1-1 1 0 0,0 1-1 0 0,0-1 1 0 0,-1-1-1 0 0,0 0 1 0 0,12-16-1 0 0,-8 7-8800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68 16315 0 0,'-13'-9'3412'0'0,"-5"-2"749"0"0,14 13-2575 0 0,5 10-498 0 0,46 115 43 0 0,-31-87-1371 0 0,21 76-1 0 0,-44-142-682 0 0,-15-36 0 0 0,10 34 890 0 0,-11-49 0 0 0,21 69 23 0 0,0-1-1 0 0,1 0 1 0 0,0 0 0 0 0,1 0-1 0 0,0 0 1 0 0,0 0 0 0 0,1 1 0 0 0,0-1-1 0 0,1 0 1 0 0,2-9 0 0 0,-4 15 4 0 0,1 1 0 0 0,0 0 0 0 0,0-1 0 0 0,-1 1 0 0 0,1 0 1 0 0,0 0-1 0 0,1 0 0 0 0,-1 0 0 0 0,0 0 0 0 0,1 0 0 0 0,-1 0 0 0 0,1 0 0 0 0,0 0 1 0 0,-1 1-1 0 0,1-1 0 0 0,0 1 0 0 0,0-1 0 0 0,0 1 0 0 0,0 0 0 0 0,0-1 0 0 0,0 1 1 0 0,1 0-1 0 0,-1 1 0 0 0,0-1 0 0 0,0 0 0 0 0,1 1 0 0 0,-1-1 0 0 0,1 1 0 0 0,-1-1 1 0 0,0 1-1 0 0,1 0 0 0 0,2 1 0 0 0,-1-1 9 0 0,-1 1 0 0 0,1 0 0 0 0,-1 0-1 0 0,0 1 1 0 0,1-1 0 0 0,-1 1 0 0 0,0 0 0 0 0,0-1 0 0 0,0 1 0 0 0,0 1 0 0 0,0-1-1 0 0,-1 0 1 0 0,1 1 0 0 0,0-1 0 0 0,-1 1 0 0 0,0 0 0 0 0,0 0 0 0 0,0 0-1 0 0,0 0 1 0 0,0 0 0 0 0,1 4 0 0 0,1 3 6 0 0,-1-1-1 0 0,0 1 1 0 0,-1 0-1 0 0,0 0 1 0 0,0 0-1 0 0,-1 0 1 0 0,-1 0-1 0 0,1 0 1 0 0,-2 0-1 0 0,1 1 1 0 0,-1-1 0 0 0,-5 18-1 0 0,-3 4 2 0 0,-1-1 0 0 0,-24 48 0 0 0,34-79-5 0 0,0 0-1 0 0,0 1 0 0 0,-1-1 1 0 0,1 0-1 0 0,0 0 0 0 0,0 1 0 0 0,0-1 1 0 0,0 0-1 0 0,0 0 0 0 0,0 1 1 0 0,0-1-1 0 0,0 0 0 0 0,0 0 0 0 0,0 1 1 0 0,0-1-1 0 0,0 0 0 0 0,0 0 1 0 0,0 1-1 0 0,0-1 0 0 0,0 0 0 0 0,0 0 1 0 0,0 1-1 0 0,0-1 0 0 0,0 0 1 0 0,0 0-1 0 0,0 1 0 0 0,0-1 0 0 0,1 0 1 0 0,-1 0-1 0 0,0 1 0 0 0,0-1 1 0 0,0 0-1 0 0,0 0 0 0 0,1 0 1 0 0,-1 1-1 0 0,0-1 0 0 0,0 0 0 0 0,0 0 1 0 0,1 0-1 0 0,-1 0 0 0 0,0 0 1 0 0,0 1-1 0 0,1-1 0 0 0,-1 0 0 0 0,0 0 1 0 0,0 0-1 0 0,1 0 0 0 0,-1 0 1 0 0,0 0-1 0 0,1 0 0 0 0,-1 0 0 0 0,0 0 1 0 0,0 0-1 0 0,1 0 0 0 0,-1 0 1 0 0,0 0-1 0 0,28-6 248 0 0,30-16 78 0 0,-40 13-628 0 0,-1 0 1 0 0,0-1-1 0 0,-1-1 0 0 0,18-15 0 0 0,-25 18-1502 0 0,0-1 0 0 0,0 0-1 0 0,-1-1 1 0 0,10-13 0 0 0,-5 0-6548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5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14635 0 0,'-1'6'1243'0'0,"0"1"1"0"0,0-1-1 0 0,0 0 0 0 0,1 0 0 0 0,0 1 0 0 0,1 9 0 0 0,3 5-409 0 0,12 41-1 0 0,-7-28-269 0 0,-3-8-484 0 0,-3-13-77 0 0,0-1 0 0 0,0 1 0 0 0,1 0 0 0 0,1-1 0 0 0,0 0 0 0 0,10 18 0 0 0,-15-30-3 0 0,1 1 0 0 0,0-1 0 0 0,-1 1 0 0 0,1-1-1 0 0,0 1 1 0 0,-1-1 0 0 0,1 0 0 0 0,0 1-1 0 0,0-1 1 0 0,0 0 0 0 0,-1 1 0 0 0,1-1-1 0 0,0 0 1 0 0,0 0 0 0 0,-1 0 0 0 0,1 0 0 0 0,0 0-1 0 0,0 0 1 0 0,0 0 0 0 0,0 0 0 0 0,-1 0-1 0 0,1 0 1 0 0,0-1 0 0 0,0 1 0 0 0,-1 0-1 0 0,1 0 1 0 0,0-1 0 0 0,0 1 0 0 0,-1-1 0 0 0,1 1-1 0 0,0 0 1 0 0,-1-1 0 0 0,1 1 0 0 0,0-1-1 0 0,-1 0 1 0 0,1 1 0 0 0,-1-1 0 0 0,2-1-1 0 0,28-30-17 0 0,-22 22 19 0 0,39-37-449 0 0,11-11-5350 0 0,-42 45 1504 0 0,7 8-3655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13027 0 0,'24'11'9445'0'0,"17"-6"-6692"0"0,-34-5-2603 0 0,0 0 0 0 0,0 1 0 0 0,0 0 0 0 0,0 0-1 0 0,8 3 1 0 0,-10-2-87 0 0,-1 0-1 0 0,1 0 1 0 0,-1 0 0 0 0,0 1-1 0 0,0 0 1 0 0,0 0-1 0 0,0 0 1 0 0,0 0-1 0 0,-1 0 1 0 0,1 1-1 0 0,-1-1 1 0 0,0 1 0 0 0,0 0-1 0 0,0 0 1 0 0,3 7-1 0 0,-4-5-61 0 0,1 0 0 0 0,-1 1-1 0 0,-1-1 1 0 0,1 1-1 0 0,-1-1 1 0 0,0 1 0 0 0,0 0-1 0 0,-1-1 1 0 0,0 1 0 0 0,-1 7-1 0 0,-2 6-120 0 0,-1 0-1 0 0,-1-1 0 0 0,0 0 1 0 0,-1 0-1 0 0,-2-1 1 0 0,-13 28-1 0 0,20-44 127 0 0,0-1-1 0 0,0 1 0 0 0,0 0 1 0 0,0 0-1 0 0,0-1 0 0 0,1 1 0 0 0,-1 0 1 0 0,1 0-1 0 0,0 0 0 0 0,-1 0 1 0 0,1 0-1 0 0,0 2 0 0 0,0-3 12 0 0,1-1 0 0 0,-1 1-1 0 0,0-1 1 0 0,0 1 0 0 0,0-1-1 0 0,1 1 1 0 0,-1-1-1 0 0,0 1 1 0 0,0-1 0 0 0,1 0-1 0 0,-1 1 1 0 0,1-1 0 0 0,-1 1-1 0 0,0-1 1 0 0,1 0 0 0 0,-1 1-1 0 0,1-1 1 0 0,-1 0-1 0 0,0 0 1 0 0,1 1 0 0 0,-1-1-1 0 0,1 0 1 0 0,-1 0 0 0 0,1 0-1 0 0,-1 0 1 0 0,1 0-1 0 0,-1 1 1 0 0,2-1 0 0 0,4 0 72 0 0,-1-1 0 0 0,1 1 1 0 0,0-1-1 0 0,-1 0 0 0 0,1-1 0 0 0,9-3 1 0 0,2-1-220 0 0,0-1 0 0 0,-1 0 1 0 0,1-1-1 0 0,15-12 0 0 0,12-15-3616 0 0,-38 30 1869 0 0,-1-1 0 0 0,0 0 0 0 0,0 0-1 0 0,6-13 1 0 0,0-2-5934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6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20380 0 0,'1'15'2233'0'0,"3"2"-913"0"0,3 7-72 0 0,4 4-375 0 0,-3 3-281 0 0,3 2-184 0 0,0 2-152 0 0,1-1-104 0 0,2-1-96 0 0,0-1-232 0 0,2-1-464 0 0,0-5-657 0 0,-1-3-991 0 0,-1-7-1201 0 0,-2-6-1560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24205 0 0,'0'10'247'0'0,"1"1"1"0"0,1 0-1 0 0,0-1 0 0 0,0 1 1 0 0,1-1-1 0 0,0 0 0 0 0,1 0 1 0 0,0 0-1 0 0,0 0 0 0 0,7 9 0 0 0,1 7 16 0 0,14 34 17 0 0,77 153-776 0 0,-114-234-1274 0 0,1 0-1 0 0,-12-38 1 0 0,12 25 1469 0 0,1-1 0 0 0,1 1 0 0 0,-2-39 1 0 0,10 65 363 0 0,0 0 0 0 0,0 0 0 0 0,0 1 0 0 0,1-1 1 0 0,0 0-1 0 0,1 1 0 0 0,4-16 0 0 0,-5 22-24 0 0,-1 0-1 0 0,1-1 1 0 0,0 1 0 0 0,-1 0 0 0 0,1-1-1 0 0,0 1 1 0 0,0 0 0 0 0,0 0 0 0 0,0-1-1 0 0,0 1 1 0 0,0 0 0 0 0,0 0-1 0 0,1 0 1 0 0,-1 1 0 0 0,0-1 0 0 0,0 0-1 0 0,1 0 1 0 0,2-1 0 0 0,-2 2-12 0 0,0 0 1 0 0,0 0-1 0 0,0 0 1 0 0,0 0-1 0 0,0 1 1 0 0,-1-1-1 0 0,1 0 1 0 0,0 1-1 0 0,0 0 1 0 0,0-1-1 0 0,0 1 1 0 0,0 0-1 0 0,-1 0 1 0 0,1 0-1 0 0,0 0 1 0 0,-1 0-1 0 0,1 0 1 0 0,-1 0-1 0 0,2 2 1 0 0,2 1 6 0 0,-1 0 1 0 0,0 1 0 0 0,0-1-1 0 0,0 1 1 0 0,-1 0 0 0 0,0-1-1 0 0,0 2 1 0 0,0-1-1 0 0,0 0 1 0 0,-1 1 0 0 0,0-1-1 0 0,0 1 1 0 0,0-1 0 0 0,-1 1-1 0 0,0 0 1 0 0,0 0 0 0 0,0 0-1 0 0,-1 0 1 0 0,0 0-1 0 0,0 0 1 0 0,0-1 0 0 0,-2 7-1 0 0,-1 3 36 0 0,0-1-1 0 0,0 1 0 0 0,-2-1 1 0 0,0 0-1 0 0,0 0 0 0 0,-1-1 0 0 0,-14 22 1 0 0,19-33-1 0 0,-1 1 1 0 0,1-1 0 0 0,-1 0 0 0 0,1 1 0 0 0,0 0-1 0 0,0-1 1 0 0,0 1 0 0 0,0 0 0 0 0,1-1-1 0 0,-1 1 1 0 0,1 0 0 0 0,-1 0 0 0 0,1-1-1 0 0,0 1 1 0 0,0 0 0 0 0,1 5 0 0 0,0-7-51 0 0,-1 0 1 0 0,1 1 0 0 0,0-1-1 0 0,0 0 1 0 0,0 0 0 0 0,0 0-1 0 0,0 0 1 0 0,0 0 0 0 0,1 0-1 0 0,-1 0 1 0 0,0 0 0 0 0,0 0-1 0 0,1 0 1 0 0,-1-1 0 0 0,0 1-1 0 0,1 0 1 0 0,-1-1 0 0 0,1 1-1 0 0,-1-1 1 0 0,1 0 0 0 0,-1 1-1 0 0,1-1 1 0 0,-1 0-1 0 0,1 0 1 0 0,-1 0 0 0 0,1 0-1 0 0,-1 0 1 0 0,1-1 0 0 0,0 1-1 0 0,-1 0 1 0 0,3-1 0 0 0,4-1-171 0 0,0 0 0 0 0,0 0 0 0 0,0-1 0 0 0,0 0 0 0 0,0 0 0 0 0,-1-1 0 0 0,1 0 0 0 0,-1 0 0 0 0,0-1 0 0 0,0 0 0 0 0,0 0 0 0 0,6-7 0 0 0,-6 5-1437 0 0,0-1 0 0 0,-1 1 0 0 0,1-1-1 0 0,-2 0 1 0 0,10-17 0 0 0,-3-2-6246 0 0</inkml:trace>
  <inkml:trace contextRef="#ctx0" brushRef="#br0" timeOffset="1">334 48 13107 0 0,'0'9'1098'0'0,"0"-1"0"0"0,0 1 0 0 0,1-1 0 0 0,0 0 0 0 0,1 1 0 0 0,4 13 0 0 0,-5-17-868 0 0,0-1 1 0 0,1 0-1 0 0,0 1 1 0 0,0-1-1 0 0,0 0 0 0 0,1 0 1 0 0,-1 0-1 0 0,1 0 1 0 0,0 0-1 0 0,0-1 0 0 0,0 1 1 0 0,1-1-1 0 0,5 5 0 0 0,-6-7-205 0 0,-1 0-1 0 0,1-1 0 0 0,-1 1 0 0 0,1 0 0 0 0,0-1 0 0 0,-1 0 0 0 0,1 1 0 0 0,0-1 0 0 0,-1 0 0 0 0,1 0 0 0 0,0 0 1 0 0,0-1-1 0 0,-1 1 0 0 0,1-1 0 0 0,-1 0 0 0 0,1 1 0 0 0,0-1 0 0 0,-1 0 0 0 0,5-3 0 0 0,47-28-87 0 0,-46 26 18 0 0,13-6-597 0 0,9-7-2601 0 0,-15 4-4479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3 129 24373 0 0,'-2'0'2453'0'0,"9"-6"-1508"0"0,13-9-173 0 0,33-22 583 0 0,-43 29-1280 0 0,0 0-1 0 0,0 0 1 0 0,1 1-1 0 0,0 0 1 0 0,1 1-1 0 0,0 0 0 0 0,0 1 1 0 0,0 0-1 0 0,0 1 1 0 0,14-2-1 0 0,-23 5-52 0 0,0 1-1 0 0,0 0 0 0 0,1 1 0 0 0,-1-1 1 0 0,0 1-1 0 0,0-1 0 0 0,0 1 1 0 0,0 0-1 0 0,0 0 0 0 0,0 1 1 0 0,0-1-1 0 0,0 0 0 0 0,0 1 0 0 0,0 0 1 0 0,-1 0-1 0 0,1-1 0 0 0,-1 2 1 0 0,1-1-1 0 0,-1 0 0 0 0,0 0 0 0 0,0 1 1 0 0,0-1-1 0 0,0 1 0 0 0,0 0 1 0 0,-1-1-1 0 0,1 1 0 0 0,-1 0 1 0 0,2 3-1 0 0,0 2-415 0 0,0-1 0 0 0,-1 1 0 0 0,0-1-1 0 0,2 13 1 0 0,-2 26-8108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9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44 10354 0 0,'-2'-1'321'0'0,"0"1"0"0"0,0 0 0 0 0,0-1 0 0 0,0 1 0 0 0,0 0 0 0 0,0 0 0 0 0,0 0 0 0 0,0 1 0 0 0,0-1 0 0 0,0 0 0 0 0,0 1-1 0 0,0 0 1 0 0,0-1 0 0 0,0 1 0 0 0,0 0 0 0 0,0 0 0 0 0,0 0 0 0 0,1 0 0 0 0,-1 0 0 0 0,0 0 0 0 0,-1 2 0 0 0,1 0-119 0 0,1-1 0 0 0,0 1 1 0 0,0-1-1 0 0,1 0 0 0 0,-1 1 1 0 0,0 0-1 0 0,1-1 0 0 0,-1 1 0 0 0,1-1 1 0 0,0 1-1 0 0,0 0 0 0 0,0-1 1 0 0,0 1-1 0 0,1-1 0 0 0,-1 1 0 0 0,2 4 1 0 0,0 0-137 0 0,0 1 1 0 0,1-1-1 0 0,0-1 1 0 0,0 1-1 0 0,1 0 1 0 0,0-1 0 0 0,0 0-1 0 0,0 0 1 0 0,1 0-1 0 0,0 0 1 0 0,0-1-1 0 0,11 9 1 0 0,-13-11-65 0 0,0 0 1 0 0,1 0-1 0 0,-1-1 0 0 0,1 1 1 0 0,-1-1-1 0 0,1 0 1 0 0,0 0-1 0 0,0-1 1 0 0,0 1-1 0 0,0-1 0 0 0,0 0 1 0 0,0 0-1 0 0,0 0 1 0 0,0 0-1 0 0,0-1 1 0 0,1 0-1 0 0,-1 0 0 0 0,0 0 1 0 0,0 0-1 0 0,1-1 1 0 0,-1 1-1 0 0,0-1 0 0 0,0 0 1 0 0,5-2-1 0 0,-7 2 6 0 0,0 0-1 0 0,0-1 1 0 0,1 1-1 0 0,-1-1 1 0 0,0 1-1 0 0,0-1 1 0 0,0 0-1 0 0,-1 0 1 0 0,1 0-1 0 0,0 0 1 0 0,-1 0-1 0 0,1 0 1 0 0,-1 0-1 0 0,0 0 1 0 0,1-1 0 0 0,-1 1-1 0 0,0-1 1 0 0,1-4-1 0 0,-1 2 16 0 0,-1 0 0 0 0,1 0-1 0 0,-1-1 1 0 0,0 1 0 0 0,0 0-1 0 0,0 0 1 0 0,-1 0 0 0 0,0-1 0 0 0,-1-5-1 0 0,-1 2 34 0 0,1 0 0 0 0,-2 1 0 0 0,1-1 0 0 0,-1 1 0 0 0,-1-1-1 0 0,1 1 1 0 0,-1 0 0 0 0,-1 1 0 0 0,1-1 0 0 0,-10-9 0 0 0,11 15 17 0 0,1 0 0 0 0,-1 0 0 0 0,0 0 0 0 0,0 1 0 0 0,1-1 0 0 0,-1 1 0 0 0,0 0 1 0 0,0 0-1 0 0,0 0 0 0 0,-1 0 0 0 0,1 1 0 0 0,0 0 0 0 0,0 0 0 0 0,0 0 0 0 0,-7 1 0 0 0,8-1-178 0 0,0 1 0 0 0,0 0-1 0 0,-1 0 1 0 0,1-1-1 0 0,0 2 1 0 0,0-1-1 0 0,1 0 1 0 0,-1 1-1 0 0,-4 2 1 0 0,5-3-242 0 0,1 0 0 0 0,0 0 0 0 0,-1 1-1 0 0,1-1 1 0 0,0 0 0 0 0,0 1 0 0 0,0-1 0 0 0,0 1 0 0 0,0-1-1 0 0,0 1 1 0 0,0-1 0 0 0,1 1 0 0 0,-1 0 0 0 0,1-1 0 0 0,-1 1 0 0 0,1 0-1 0 0,-1 3 1 0 0,1-5 231 0 0,0 0 0 0 0,0 0 0 0 0,0 0 0 0 0,0 0 0 0 0,0 1-1 0 0,-1-1 1 0 0,1 0 0 0 0,0 0 0 0 0,0 0-232 0 0,0 0 232 0 0,0 1 0 0 0,-1-1-1 0 0,1 0 1 0 0,0 0 0 0 0,0 0 0 0 0,0 0 0 0 0,0 0 0 0 0,-1 0 0 0 0,1 0 0 0 0,0 0-1 0 0,0 0 1 0 0,0 0 0 0 0,-1 0 0 0 0,1 0 0 0 0,0 0 0 0 0,0 0 0 0 0,0 0 0 0 0,0 0-1 0 0,-1 0 1 0 0,1 0 0 0 0,0 0 0 0 0,0 0 0 0 0,0 0 0 0 0,0 0 0 0 0,-1 0 0 0 0,1 0-1 0 0,0 0 1 0 0,0 0 0 0 0,0 0 0 0 0,0-1 0 0 0,-1 1 0 0 0,1 0 0 0 0,0 0-233 0 0,0 0 233 0 0,0-1 0 0 0,0 1 0 0 0,0 0 0 0 0,-1 0 0 0 0,1 0 0 0 0,0 0-1 0 0,0-1 1 0 0,0 1 0 0 0,0 0 0 0 0,0 0 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12 155 19932 0 0,'-3'10'1422'0'0,"0"0"0"0"0,1 1 0 0 0,-1 18 0 0 0,2-16-856 0 0,1-1 0 0 0,1 0 0 0 0,3 19 0 0 0,-3-25-530 0 0,0 1 1 0 0,0-1 0 0 0,1 0 0 0 0,0 0-1 0 0,0 1 1 0 0,1-1 0 0 0,0-1-1 0 0,0 1 1 0 0,0 0 0 0 0,0-1 0 0 0,1 1-1 0 0,0-1 1 0 0,0 0 0 0 0,1 0 0 0 0,-1-1-1 0 0,1 0 1 0 0,9 7 0 0 0,-13-10-36 0 0,1 0 0 0 0,-1 0-1 0 0,1 0 1 0 0,0 0 0 0 0,-1 0 0 0 0,1 0 0 0 0,0 0 0 0 0,0-1 0 0 0,0 1 0 0 0,0-1 0 0 0,-1 1 0 0 0,1-1-1 0 0,0 0 1 0 0,0 0 0 0 0,0 0 0 0 0,0 0 0 0 0,0 0 0 0 0,0 0 0 0 0,0 0 0 0 0,0 0 0 0 0,0-1-1 0 0,0 1 1 0 0,0-1 0 0 0,-1 0 0 0 0,1 0 0 0 0,0 1 0 0 0,0-1 0 0 0,-1 0 0 0 0,1 0 0 0 0,0-1 0 0 0,-1 1-1 0 0,1 0 1 0 0,-1 0 0 0 0,0-1 0 0 0,1 1 0 0 0,-1-1 0 0 0,0 1 0 0 0,0-1 0 0 0,0 0 0 0 0,0 1 0 0 0,0-1-1 0 0,1-2 1 0 0,0-2-153 0 0,0 1-1 0 0,0-1 0 0 0,-1 1 1 0 0,0-1-1 0 0,0 1 0 0 0,0-1 0 0 0,-1 0 1 0 0,0 1-1 0 0,0-1 0 0 0,0 0 1 0 0,-1 0-1 0 0,1 1 0 0 0,-4-9 1 0 0,2 8-157 0 0,0 1 0 0 0,0-1 1 0 0,-1 1-1 0 0,0 0 0 0 0,0 0 1 0 0,-1 0-1 0 0,1 0 0 0 0,-1 1 1 0 0,0 0-1 0 0,0-1 0 0 0,0 1 1 0 0,-1 1-1 0 0,0-1 0 0 0,1 1 1 0 0,-1-1-1 0 0,0 1 0 0 0,-8-3 1 0 0,13 6 354 0 0,0 0 0 0 0,-1 0 0 0 0,1 0 0 0 0,0 0 0 0 0,0-1 0 0 0,0 1 1 0 0,0 0-1 0 0,0 0 0 0 0,-1 0 0 0 0,1 0 0 0 0,0 0 0 0 0,0 0 0 0 0,0 0 0 0 0,0 0 1 0 0,-1 0-1 0 0,1 0 0 0 0,0-1 0 0 0,0 1 0 0 0,0 0 0 0 0,-1 0 0 0 0,1 0 0 0 0,0 0 0 0 0,0 0 1 0 0,0 0-1 0 0,-1 0 0 0 0,1 1 0 0 0,0-1 0 0 0,0 0 0 0 0,0 0 0 0 0,0 0 0 0 0,-1 0 0 0 0,1 0 1 0 0,0 0-1 0 0,0 0 0 0 0,0 0 0 0 0,0 0 0 0 0,-1 0 0 0 0,1 1 0 0 0,0-1 0 0 0,0 0 0 0 0,0 0 1 0 0,0 0-1 0 0,0 0 0 0 0,0 0 0 0 0,-1 1 0 0 0,1-1 0 0 0,0 0 0 0 0,0 0 0 0 0,0 0 0 0 0,0 0 1 0 0,0 1-1 0 0,0-1 0 0 0,0 0 0 0 0,0 0 0 0 0,0 1 0 0 0,0-1 5 0 0,1 0 1 0 0,-1 1-1 0 0,0-1 0 0 0,1 0 0 0 0,-1 0 1 0 0,0 1-1 0 0,1-1 0 0 0,-1 0 1 0 0,1 0-1 0 0,-1 0 0 0 0,0 0 0 0 0,1 1 1 0 0,-1-1-1 0 0,1 0 0 0 0,-1 0 0 0 0,1 0 1 0 0,-1 0-1 0 0,0 0 0 0 0,1 0 0 0 0,-1 0 1 0 0,1 0-1 0 0,-1 0 0 0 0,1 0 1 0 0,-1 0-1 0 0,0-1 0 0 0,1 1 0 0 0,-1 0 1 0 0,1 0-1 0 0,-1 0 0 0 0,1-1 0 0 0,16-6 208 0 0,0 0-1 0 0,20-14 1 0 0,-31 18-680 0 0,-1 0-1 0 0,-1-1 1 0 0,1 1 0 0 0,0-1 0 0 0,-1 0 0 0 0,0 0 0 0 0,0 0 0 0 0,0-1 0 0 0,0 0-1 0 0,-1 0 1 0 0,4-6 0 0 0,-6 7-142 0 0,0 0 0 0 0,0 0 0 0 0,-1-1 0 0 0,1 1 0 0 0,-1 0 0 0 0,0 0 0 0 0,0 0 0 0 0,0-1 0 0 0,-1 1 0 0 0,0 0 0 0 0,1 0 0 0 0,-4-7 0 0 0,2 5 920 0 0,0-1-1 0 0,-1 1 0 0 0,0 0 1 0 0,0 0-1 0 0,0 0 1 0 0,-1 0-1 0 0,-7-4 4110 0 0,11 10-4403 0 0,1 11 1644 0 0,2 13-474 0 0,33 122 1169 0 0,-25-110-2805 0 0,1-1 1 0 0,18 35 0 0 0,-6-34-2819 0 0,-24-36 2971 0 0,0 1 1 0 0,1 0 0 0 0,-1-1 0 0 0,1 1-1 0 0,-1 0 1 0 0,1-1 0 0 0,0 1-1 0 0,-1-1 1 0 0,1 1 0 0 0,0-1 0 0 0,-1 1-1 0 0,1-1 1 0 0,0 1 0 0 0,-1-1 0 0 0,1 0-1 0 0,0 1 1 0 0,0-1 0 0 0,0 0-1 0 0,-1 0 1 0 0,1 0 0 0 0,0 0 0 0 0,0 1-1 0 0,0-1 1 0 0,0 0 0 0 0,-1 0 0 0 0,1-1-1 0 0,0 1 1 0 0,0 0 0 0 0,0 0 0 0 0,-1 0-1 0 0,1 0 1 0 0,0-1 0 0 0,0 1-1 0 0,0 0 1 0 0,-1-1 0 0 0,1 1 0 0 0,0-1-1 0 0,-1 1 1 0 0,1-1 0 0 0,0 1 0 0 0,-1-1-1 0 0,1 1 1 0 0,-1-1 0 0 0,1 1-1 0 0,-1-1 1 0 0,1 0 0 0 0,0 0 0 0 0,6-11-5347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7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11811 0 0,'0'-3'7289'0'0,"0"7"-4752"0"0,2 7-497 0 0,2 5-632 0 0,0 7-351 0 0,1 5-233 0 0,2 5-304 0 0,-1 5-192 0 0,2 3-152 0 0,1 4-72 0 0,-2 1-88 0 0,2 0-192 0 0,-1-1-456 0 0,-1-3-856 0 0,1-3-1553 0 0,-2-7-2312 0 0,-1-4-4849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8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38 118 19092 0 0,'-35'1'2929'0'0,"33"0"-2260"0"0,22-1-583 0 0,-6-1-73 0 0,-1 0 1 0 0,1-1 0 0 0,-1-1-1 0 0,1 0 1 0 0,-1-1 0 0 0,0 0 0 0 0,0-1-1 0 0,-1 0 1 0 0,1-1 0 0 0,-1 0 0 0 0,20-15-1 0 0,-25 15-717 0 0,1 0 1 0 0,-1-1-1 0 0,-1 0 0 0 0,1 0 0 0 0,-1-1 0 0 0,7-9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15635 0 0,'0'19'3116'0'0,"0"-18"-3027"0"0,0-1-1 0 0,0 0 1 0 0,1 1 0 0 0,-1-1 0 0 0,0 0 0 0 0,0 1 0 0 0,1-1 0 0 0,-1 0 0 0 0,0 1-1 0 0,0-1 1 0 0,1 0 0 0 0,-1 0 0 0 0,0 1 0 0 0,1-1 0 0 0,-1 0 0 0 0,0 0 0 0 0,1 1-1 0 0,-1-1 1 0 0,1 0 0 0 0,-1 0 0 0 0,0 0 0 0 0,1 0 0 0 0,-1 0 0 0 0,1 0-1 0 0,0 0 1 0 0,2 0 192 0 0,1 0-1 0 0,-1-1 0 0 0,1 0 1 0 0,-1 0-1 0 0,1 0 1 0 0,-1 0-1 0 0,4-3 0 0 0,7-1-260 0 0,2 1 86 0 0,0 0 0 0 0,1 1 0 0 0,21-1 0 0 0,-25 3-197 0 0,0 0 0 0 0,0-1 0 0 0,0-1 0 0 0,0 0 0 0 0,0 0 0 0 0,16-8 1 0 0,-35 15 23 0 0,1 1 1 0 0,0 0 0 0 0,0 0-1 0 0,0 0 1 0 0,0 0-1 0 0,1 1 1 0 0,0 0 0 0 0,0 0-1 0 0,1 0 1 0 0,-1 0 0 0 0,1 1-1 0 0,1-1 1 0 0,-1 1 0 0 0,-1 7-1 0 0,0-2 134 0 0,1 0-1 0 0,0 0 0 0 0,0 0 0 0 0,1 1 1 0 0,1-1-1 0 0,0 1 0 0 0,1 0 1 0 0,1 13-1 0 0,-1-24-30 0 0,1 0 1 0 0,-1 1-1 0 0,1-1 1 0 0,-1 0-1 0 0,1 0 1 0 0,0 0-1 0 0,0 0 1 0 0,0 0-1 0 0,0 0 1 0 0,2 4-1 0 0,-2-6-14 0 0,0 1 1 0 0,-1 0-1 0 0,1-1 0 0 0,-1 1 1 0 0,1-1-1 0 0,0 0 0 0 0,-1 1 1 0 0,1-1-1 0 0,0 1 0 0 0,-1-1 1 0 0,1 0-1 0 0,0 0 0 0 0,-1 1 1 0 0,1-1-1 0 0,0 0 0 0 0,0 0 1 0 0,0 0-1 0 0,-1 0 0 0 0,1 0 1 0 0,0 0-1 0 0,1 0 0 0 0,1-1 18 0 0,-1 0 0 0 0,1 0-1 0 0,-1 0 1 0 0,1-1 0 0 0,-1 1-1 0 0,1-1 1 0 0,-1 1 0 0 0,0-1-1 0 0,0 0 1 0 0,0 0 0 0 0,0 0-1 0 0,0 0 1 0 0,0 0 0 0 0,0-1-1 0 0,1-3 1 0 0,6-9-7 0 0,-1 0 0 0 0,0-1 0 0 0,-2 0 0 0 0,0 0 0 0 0,0 0 0 0 0,-2-1 1 0 0,0 0-1 0 0,-1 0 0 0 0,0 0 0 0 0,-2 0 0 0 0,0 0 0 0 0,-2-26 0 0 0,0 26-1617 0 0,-2 0 0 0 0,1 0-1 0 0,-2 1 1 0 0,-7-21 0 0 0,10 31-1981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12515 0 0,'34'68'5328'0'0,"30"50"-584"0"0,-48-87-4620 0 0,-14-25-133 0 0,1 0 0 0 0,0 0 0 0 0,0 0 0 0 0,0 0 0 0 0,1 0 0 0 0,0-1 0 0 0,0 0 0 0 0,0 1 0 0 0,1-2 0 0 0,6 7-1 0 0,-10-11-1 0 0,1 1 0 0 0,0-1 0 0 0,-1 0 0 0 0,1 1 0 0 0,-1-1-1 0 0,1 0 1 0 0,-1 0 0 0 0,1 0 0 0 0,0 0 0 0 0,-1 0 0 0 0,1 0-1 0 0,-1-1 1 0 0,1 1 0 0 0,-1 0 0 0 0,1-1 0 0 0,-1 1 0 0 0,1-1-1 0 0,1-1 1 0 0,31-17-86 0 0,-19 10-15 0 0,-6 5-234 0 0,22-11-129 0 0,-30 14 137 0 0,1 1 1 0 0,-1-1-1 0 0,0 1 0 0 0,1 0 0 0 0,-1-1 0 0 0,1 1 1 0 0,-1 0-1 0 0,1 0 0 0 0,-1 0 0 0 0,1 0 0 0 0,-1 0 1 0 0,0 0-1 0 0,1 1 0 0 0,-1-1 0 0 0,1 0 1 0 0,-1 1-1 0 0,1-1 0 0 0,1 2 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9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0 331 15747 0 0,'0'23'1897'0'0,"7"42"-1"0"0,-6-56-1558 0 0,1 0-1 0 0,0-1 1 0 0,0 1-1 0 0,1-1 0 0 0,1 1 1 0 0,-1-1-1 0 0,10 14 0 0 0,-12-19-312 0 0,2-1 0 0 0,-1 0-1 0 0,0 0 1 0 0,0 0 0 0 0,1 0-1 0 0,-1 0 1 0 0,1 0-1 0 0,0-1 1 0 0,-1 1 0 0 0,1-1-1 0 0,0 0 1 0 0,0 0-1 0 0,0 0 1 0 0,0 0 0 0 0,0 0-1 0 0,0-1 1 0 0,0 1 0 0 0,0-1-1 0 0,0 0 1 0 0,0 0-1 0 0,0 0 1 0 0,0 0 0 0 0,0-1-1 0 0,0 1 1 0 0,0-1 0 0 0,0 0-1 0 0,0 0 1 0 0,6-2-1 0 0,4-2-282 0 0,0 0 0 0 0,-1-1 0 0 0,1-1 0 0 0,-1 0 0 0 0,11-9 0 0 0,-4 2-2374 0 0,-1-1 0 0 0,21-24 1 0 0,-16 14-4558 0 0</inkml:trace>
  <inkml:trace contextRef="#ctx0" brushRef="#br0" timeOffset="1">204 0 18428 0 0,'-4'4'158'0'0,"1"0"-1"0"0,0 0 1 0 0,0 0-1 0 0,0 0 1 0 0,0 1 0 0 0,1-1-1 0 0,0 1 1 0 0,0 0 0 0 0,0-1-1 0 0,1 1 1 0 0,-1 0 0 0 0,1 0-1 0 0,0 0 1 0 0,0 0 0 0 0,1 0-1 0 0,0 0 1 0 0,0 7-1 0 0,1-4 29 0 0,0 0 0 0 0,1 0 0 0 0,0 0 0 0 0,1-1-1 0 0,-1 1 1 0 0,1-1 0 0 0,1 1 0 0 0,-1-1 0 0 0,1 0-1 0 0,7 9 1 0 0,-4-6-66 0 0,1-1 0 0 0,0 0 0 0 0,0 0-1 0 0,1-1 1 0 0,0 0 0 0 0,0 0 0 0 0,1-1 0 0 0,0 0 0 0 0,0-1-1 0 0,1 0 1 0 0,-1-1 0 0 0,1 0 0 0 0,1-1 0 0 0,21 6 0 0 0,-27-9-93 0 0,-1 0 1 0 0,1-1-1 0 0,-1 0 1 0 0,1 0 0 0 0,-1-1-1 0 0,1 0 1 0 0,-1 0-1 0 0,0 0 1 0 0,1 0 0 0 0,-1-1-1 0 0,0 0 1 0 0,0 0-1 0 0,0 0 1 0 0,0-1 0 0 0,0 0-1 0 0,0 0 1 0 0,-1 0-1 0 0,1 0 1 0 0,-1-1-1 0 0,0 1 1 0 0,0-1 0 0 0,-1 0-1 0 0,1-1 1 0 0,-1 1-1 0 0,4-6 1 0 0,-4 5-153 0 0,0-1-1 0 0,0 1 1 0 0,-1-1 0 0 0,1 0-1 0 0,-1 1 1 0 0,-1-1 0 0 0,1 0-1 0 0,-1 0 1 0 0,0 0-1 0 0,-1 0 1 0 0,1 0 0 0 0,-1-1-1 0 0,0 1 1 0 0,-1 0 0 0 0,1 0-1 0 0,-1 0 1 0 0,0 0 0 0 0,-1 0-1 0 0,0 0 1 0 0,0 1 0 0 0,0-1-1 0 0,-5-9 1 0 0,5 12-295 0 0,0 1 1 0 0,1-1-1 0 0,-1 1 1 0 0,0-1-1 0 0,-1 1 1 0 0,1 0-1 0 0,0 0 0 0 0,-1 0 1 0 0,1 0-1 0 0,-1 1 1 0 0,1-1-1 0 0,-1 1 1 0 0,0-1-1 0 0,0 1 0 0 0,0 0 1 0 0,0 0-1 0 0,0 0 1 0 0,0 0-1 0 0,0 1 1 0 0,0-1-1 0 0,0 1 0 0 0,0 0 1 0 0,0 0-1 0 0,0 0 1 0 0,0 0-1 0 0,0 1 1 0 0,0-1-1 0 0,0 1 1 0 0,0-1-1 0 0,0 1 0 0 0,0 0 1 0 0,-4 2-1 0 0,-22 9-5202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13803 0 0,'0'2'279'0'0,"0"0"0"0"0,1 0-1 0 0,-1 0 1 0 0,1 0 0 0 0,-1 0 0 0 0,1 0 0 0 0,0-1 0 0 0,0 1-1 0 0,0 0 1 0 0,0 0 0 0 0,0 0 0 0 0,0-1 0 0 0,1 1-1 0 0,-1-1 1 0 0,0 1 0 0 0,1-1 0 0 0,-1 0 0 0 0,1 1 0 0 0,0-1-1 0 0,-1 0 1 0 0,1 0 0 0 0,2 1 0 0 0,-1-1-20 0 0,1 0 0 0 0,0 0 0 0 0,-1-1 0 0 0,1 1-1 0 0,0-1 1 0 0,-1 0 0 0 0,1 0 0 0 0,0 0 0 0 0,-1 0 0 0 0,1-1 0 0 0,5 0 0 0 0,6-4-4 0 0,1 0 0 0 0,-1-1 0 0 0,0 0-1 0 0,22-13 1 0 0,-30 14-249 0 0,134-81-920 0 0,-122 72-1054 0 0,0-1-1 0 0,26-27 1 0 0,-42 38 1380 0 0,0 0-1 0 0,0-1 1 0 0,0 1 0 0 0,0-1 0 0 0,-1 1 0 0 0,0-1-1 0 0,0 0 1 0 0,0 0 0 0 0,0 1 0 0 0,-1-1-1 0 0,2-8 1 0 0,-3 10 460 0 0,0 1-1 0 0,0 0 1 0 0,0-1 0 0 0,0 1-1 0 0,0 0 1 0 0,0-1-1 0 0,-1 1 1 0 0,1 0-1 0 0,-1-1 1 0 0,0 1 0 0 0,1 0-1 0 0,-2-3 1 0 0,0 4 292 0 0,1-1-1 0 0,0 1 1 0 0,0-1 0 0 0,0 1-1 0 0,-1-1 1 0 0,1 1 0 0 0,-1 0-1 0 0,1-1 1 0 0,-1 1 0 0 0,1 0-1 0 0,-1 0 1 0 0,0 0 0 0 0,0 0-1 0 0,1 1 1 0 0,-1-1 0 0 0,-3 0 0 0 0,4 1 91 0 0,0 0 0 0 0,1 0 1 0 0,-1 0-1 0 0,0 0 1 0 0,0 0-1 0 0,0 0 1 0 0,1 1-1 0 0,-1-1 0 0 0,0 0 1 0 0,0 1-1 0 0,1-1 1 0 0,-1 1-1 0 0,0-1 1 0 0,0 0-1 0 0,1 1 0 0 0,-1-1 1 0 0,1 1-1 0 0,-1 0 1 0 0,0-1-1 0 0,1 1 1 0 0,-1 0-1 0 0,1-1 1 0 0,0 1-1 0 0,-1 0 0 0 0,1-1 1 0 0,-1 1-1 0 0,1 0 1 0 0,0 0-1 0 0,0-1 1 0 0,-1 1-1 0 0,1 0 0 0 0,0 0 1 0 0,0 0-1 0 0,0 0 1 0 0,0 1-1 0 0,-5 34 2461 0 0,5-34-2446 0 0,-1 20 108 0 0,1-1 0 0 0,1 0 0 0 0,1 0 0 0 0,1 0 0 0 0,1 0 1 0 0,10 31-1 0 0,8 5-3361 0 0,7-6-5787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18388 0 0,'8'22'2953'0'0,"3"-1"-2057"0"0,2 5-176 0 0,5-3-32 0 0,-2-5-280 0 0,2-3-216 0 0,4-2-40 0 0,0-4-24 0 0,-1-5-56 0 0,1-3-32 0 0,0-5-24 0 0,1-5-104 0 0,0-4-200 0 0,4-5-480 0 0,-1-3-696 0 0,3-3-1185 0 0,1-2-1944 0 0,1-1-3985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20 145 20420 0 0,'-18'-4'2038'0'0,"18"4"-2023"0"0,0 0 1 0 0,-1 0-1 0 0,1 0 1 0 0,0-1-1 0 0,0 1 1 0 0,0 0-1 0 0,0 0 1 0 0,0-1-1 0 0,0 1 1 0 0,0 0-1 0 0,0 0 0 0 0,0 0 1 0 0,0-1-1 0 0,0 1 1 0 0,0 0-1 0 0,0 0 1 0 0,0-1-1 0 0,0 1 1 0 0,0 0-1 0 0,0 0 1 0 0,0-1-1 0 0,0 1 1 0 0,0 0-1 0 0,0 0 1 0 0,0-1-1 0 0,0 1 1 0 0,1 0-1 0 0,-1 0 1 0 0,0 0-1 0 0,0-1 1 0 0,0 1-1 0 0,0 0 0 0 0,0 0 1 0 0,1 0-1 0 0,-1-1 1 0 0,0 1-1 0 0,1 0 1 0 0,30-22-459 0 0,-18 14 674 0 0,33-20-241 0 0,-31 20-17 0 0,-1 0 0 0 0,0-2 0 0 0,0 1 0 0 0,19-20 0 0 0,-33 29 21 0 0,1 0 1 0 0,-1 0 0 0 0,0 0-1 0 0,1 0 1 0 0,-1 0-1 0 0,0-1 1 0 0,0 1 0 0 0,1 0-1 0 0,-1 0 1 0 0,0-1-1 0 0,0 1 1 0 0,1 0-1 0 0,-1 0 1 0 0,0-1 0 0 0,0 1-1 0 0,0 0 1 0 0,1 0-1 0 0,-1-1 1 0 0,0 1 0 0 0,0 0-1 0 0,0-1 1 0 0,0 1-1 0 0,0 0 1 0 0,0-1-1 0 0,0 1 1 0 0,0 0 0 0 0,0-1-1 0 0,0 1 1 0 0,0 0-1 0 0,0-1 1 0 0,0 1 0 0 0,0 0-1 0 0,0-1 1 0 0,0 1-1 0 0,0 0 1 0 0,0-1 0 0 0,0 1-1 0 0,-1-1 1 0 0,-13 2-251 0 0,-20 12-153 0 0,25-7 419 0 0,0 0 1 0 0,0 1 0 0 0,1 0 0 0 0,0 0 0 0 0,0 1-1 0 0,1 0 1 0 0,0 0 0 0 0,0 1 0 0 0,1 0 0 0 0,0 0-1 0 0,0 1 1 0 0,1 0 0 0 0,1 0 0 0 0,0 0 0 0 0,-6 20-1 0 0,8-23 68 0 0,0 0 0 0 0,1 1 0 0 0,0-1 0 0 0,0 0 0 0 0,1 0 0 0 0,0 1 0 0 0,0-1 0 0 0,1 0 0 0 0,0 0 0 0 0,0 1 0 0 0,0-1 0 0 0,1 0 0 0 0,0 0 0 0 0,1 0 0 0 0,0 0 0 0 0,0-1 0 0 0,0 1 0 0 0,1-1 0 0 0,0 0 0 0 0,0 0 0 0 0,0 0 0 0 0,1 0 0 0 0,0-1-1 0 0,8 8 1 0 0,-5-6-30 0 0,1-1 0 0 0,0 1 0 0 0,1-1-1 0 0,0-1 1 0 0,0 0 0 0 0,0 0 0 0 0,0-1-1 0 0,1 0 1 0 0,-1-1 0 0 0,1 0 0 0 0,11 1-1 0 0,-17-4-125 0 0,0 0-1 0 0,-1 0 1 0 0,1 0-1 0 0,0 0 0 0 0,-1-1 1 0 0,1 1-1 0 0,0-1 0 0 0,-1-1 1 0 0,0 1-1 0 0,1 0 0 0 0,-1-1 1 0 0,6-3-1 0 0,-6 3-257 0 0,-1-1-1 0 0,1 0 1 0 0,0 0-1 0 0,-1 0 1 0 0,0-1 0 0 0,0 1-1 0 0,0-1 1 0 0,0 1-1 0 0,0-1 1 0 0,-1 0-1 0 0,1 0 1 0 0,-1-1-1 0 0,0 1 1 0 0,1-5 0 0 0,3-13-4113 0 0,-4 0-3228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20332 0 0,'14'-3'-132'0'0,"0"0"-1"0"0,-1-1 0 0 0,1 0 0 0 0,-1-1 1 0 0,0-1-1 0 0,0 0 0 0 0,0-1 0 0 0,-1 0 1 0 0,15-12-1 0 0,-15 9-1504 0 0,0 0-1 0 0,-1-1 1 0 0,0 0 0 0 0,18-23-1 0 0,-27 31 1460 0 0,-1 0 0 0 0,1 1-1 0 0,-1-1 1 0 0,0 0 0 0 0,0 0-1 0 0,0 0 1 0 0,0 0 0 0 0,0 0-1 0 0,-1 0 1 0 0,1 0 0 0 0,-1 0-1 0 0,0 0 1 0 0,0 0 0 0 0,0 0-1 0 0,0-1 1 0 0,-1-3 0 0 0,0 5 330 0 0,1 0 0 0 0,-1 0 0 0 0,0 0 0 0 0,1 0 0 0 0,-1 0 0 0 0,0 0 0 0 0,-1 0 0 0 0,1 0 0 0 0,0 0 0 0 0,-2-2 0 0 0,1 3 251 0 0,1-1 0 0 0,0 1 0 0 0,-1 0 0 0 0,0 0 1 0 0,1 0-1 0 0,-1 0 0 0 0,0 0 0 0 0,1 0 0 0 0,-1 0 1 0 0,0 1-1 0 0,0-1 0 0 0,0 0 0 0 0,-1 1 0 0 0,2 0-207 0 0,0 0 0 0 0,0 0-1 0 0,1 0 1 0 0,-1 1 0 0 0,0-1 0 0 0,0 0 0 0 0,1 1-1 0 0,-1-1 1 0 0,0 1 0 0 0,1-1 0 0 0,-1 1-1 0 0,1-1 1 0 0,-1 1 0 0 0,0-1 0 0 0,1 1-1 0 0,-1-1 1 0 0,1 1 0 0 0,0 0 0 0 0,-1-1-1 0 0,1 1 1 0 0,-1 0 0 0 0,1-1 0 0 0,0 1-1 0 0,0 0 1 0 0,-1 0 0 0 0,1-1 0 0 0,0 1-1 0 0,0 0 1 0 0,0 0 0 0 0,0-1 0 0 0,0 1-1 0 0,0 0 1 0 0,0 0 0 0 0,0 0 0 0 0,0-1-1 0 0,0 1 1 0 0,1 1 0 0 0,2 36 1184 0 0,-3-36-1139 0 0,6 38 445 0 0,18 63 1 0 0,-19-85-1023 0 0,1 0 1 0 0,1 0-1 0 0,1 0 1 0 0,1-1-1 0 0,17 26 0 0 0,0-14-3071 0 0,-3-17-2692 0 0,-7-9-1764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13587 0 0,'-2'0'1784'0'0,"2"2"-47"0"0,1 3-25 0 0,1 2-376 0 0,6 4-367 0 0,1 5-233 0 0,1 1-240 0 0,1 1-192 0 0,2 0-144 0 0,-1 1-104 0 0,2-1-112 0 0,-2 2-272 0 0,1 0-528 0 0,-3 1-649 0 0,-2-2-871 0 0,-3-2-993 0 0,-4-1-168 0 0,-2-2-3120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1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22973 0 0,'28'-8'6'0'0,"-1"-1"0"0"0,1-1 1 0 0,-1-2-1 0 0,-1-1 0 0 0,49-31 0 0 0,-66 38-139 0 0,-6 3-227 0 0,2 0 0 0 0,-1 0 0 0 0,0 1 0 0 0,1-1 0 0 0,-1 1 0 0 0,1 0-1 0 0,7-2 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14283 0 0,'0'4'541'0'0,"-1"-1"0"0"0,1 1 0 0 0,0-1 0 0 0,0 1 0 0 0,1-1 0 0 0,-1 1 0 0 0,1-1 0 0 0,0 0 0 0 0,-1 1 0 0 0,1-1 0 0 0,2 5 0 0 0,-2-7-475 0 0,0 0 0 0 0,0-1 0 0 0,0 1 0 0 0,0 0 1 0 0,0 0-1 0 0,0 0 0 0 0,0-1 0 0 0,0 1 0 0 0,0 0 0 0 0,0-1 1 0 0,1 1-1 0 0,-1-1 0 0 0,0 0 0 0 0,0 1 0 0 0,0-1 1 0 0,1 0-1 0 0,-1 0 0 0 0,0 0 0 0 0,0 0 0 0 0,1 0 1 0 0,-1 0-1 0 0,0 0 0 0 0,1 0 0 0 0,-1 0 0 0 0,0 0 0 0 0,0-1 1 0 0,0 1-1 0 0,1 0 0 0 0,-1-1 0 0 0,0 1 0 0 0,0-1 1 0 0,0 0-1 0 0,1 0 0 0 0,26-13 203 0 0,-2-1-1 0 0,0-2 1 0 0,-1 0 0 0 0,27-25-1 0 0,-25 20-196 0 0,-19 17-76 0 0,-4 2-6 0 0,0 0 0 0 0,0 0 0 0 0,0-1 0 0 0,-1 1 0 0 0,6-8 0 0 0,-42 30-127 0 0,17-8 174 0 0,1 1 0 0 0,1 0 1 0 0,0 2-1 0 0,1-1 1 0 0,0 2-1 0 0,-20 29 0 0 0,30-40 27 0 0,1 1 0 0 0,0-1-1 0 0,-1 0 1 0 0,1 0 0 0 0,1 1-1 0 0,-1-1 1 0 0,1 1 0 0 0,0-1-1 0 0,0 1 1 0 0,0 0-1 0 0,0 0 1 0 0,1-1 0 0 0,0 1-1 0 0,0 0 1 0 0,0 0 0 0 0,1-1-1 0 0,0 1 1 0 0,0 0 0 0 0,0-1-1 0 0,0 1 1 0 0,1-1 0 0 0,-1 1-1 0 0,1-1 1 0 0,0 1 0 0 0,0-1-1 0 0,1 0 1 0 0,0 0-1 0 0,-1 0 1 0 0,1-1 0 0 0,0 1-1 0 0,1-1 1 0 0,-1 1 0 0 0,6 3-1 0 0,-8-6-43 0 0,0 0 0 0 0,0 1 0 0 0,0-1 1 0 0,1 0-1 0 0,-1 0 0 0 0,0 0 0 0 0,1 0 0 0 0,-1 0 0 0 0,1 0 0 0 0,0 0 0 0 0,-1-1 0 0 0,1 1 0 0 0,-1 0 0 0 0,1-1 0 0 0,0 0 0 0 0,0 1 0 0 0,-1-1 0 0 0,1 0 0 0 0,0 0 0 0 0,0 0 0 0 0,-1 0 0 0 0,1 0 0 0 0,0 0 0 0 0,0 0 0 0 0,-1-1 0 0 0,1 1 0 0 0,0-1 0 0 0,-1 1 0 0 0,1-1 1 0 0,0 1-1 0 0,-1-1 0 0 0,1 0 0 0 0,-1 0 0 0 0,1 0 0 0 0,-1 0 0 0 0,1 0 0 0 0,-1 0 0 0 0,0-1 0 0 0,0 1 0 0 0,1 0 0 0 0,-1-1 0 0 0,0 1 0 0 0,0 0 0 0 0,0-1 0 0 0,-1 1 0 0 0,1-1 0 0 0,1-3 0 0 0,2-3 38 0 0,-1 0-1 0 0,0-1 1 0 0,0 0-1 0 0,-1 1 1 0 0,0-1-1 0 0,0 0 0 0 0,-1 0 1 0 0,0-10-1 0 0,-1 7-401 0 0,-1-1-1 0 0,0 1 0 0 0,-1 0 1 0 0,-1 0-1 0 0,0 0 0 0 0,0 1 1 0 0,-8-18-1 0 0,-5-5-3834 0 0,-2 0-3422 0 0,10 19 3274 0 0,5 8-1351 0 0</inkml:trace>
  <inkml:trace contextRef="#ctx0" brushRef="#br0" timeOffset="0.28">279 1 15347 0 0,'3'44'5787'0'0,"9"22"-2646"0"0,2 11-1897 0 0,-7 4-836 0 0,-5-29-292 0 0,-1-57-130 0 0,0-1 0 0 0,0 0 0 0 0,1 0 0 0 0,0 1 0 0 0,0-1 0 0 0,0 1 0 0 0,1 0 0 0 0,-1 0 0 0 0,1-1 0 0 0,1 2 0 0 0,-1-1 0 0 0,1 0 0 0 0,0 1 0 0 0,0-1 0 0 0,9-6 0 0 0,13-12-1163 0 0,45-29 0 0 0,-45 34-543 0 0,-16 12 488 0 0,8-5-1629 0 0,-12 4-3374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1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14115 0 0,'0'1'426'0'0,"0"0"-1"0"0,-1 0 1 0 0,1 0-1 0 0,0-1 1 0 0,-1 1-1 0 0,1 0 1 0 0,0 0 0 0 0,0 0-1 0 0,0 0 1 0 0,0 0-1 0 0,0 0 1 0 0,0 0 0 0 0,0 0-1 0 0,0 0 1 0 0,0 0-1 0 0,0 0 1 0 0,1 0-1 0 0,-1 0 1 0 0,1 1 0 0 0,9 23 766 0 0,-7-18-440 0 0,4 12-293 0 0,9 22-499 0 0,1-1 0 0 0,2 0-1 0 0,41 64 1 0 0,-38-81-2693 0 0,-21-22 2344 0 0,0 0 0 0 0,0-1-1 0 0,0 1 1 0 0,0 0 0 0 0,0-1 0 0 0,0 1 0 0 0,0-1 0 0 0,1 1-1 0 0,-1-1 1 0 0,0 0 0 0 0,0 1 0 0 0,0-1 0 0 0,0 0 0 0 0,1 0-1 0 0,-1 0 1 0 0,0 0 0 0 0,0 0 0 0 0,0 0 0 0 0,1 0 0 0 0,-1 0 0 0 0,0 0-1 0 0,0-1 1 0 0,2 0 0 0 0,7-5-7046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21637 0 0,'43'-2'4762'0'0,"20"8"-3828"0"0,-50-4-941 0 0,1 0 1 0 0,-1 0-1 0 0,0 2 0 0 0,0 0 0 0 0,0 0 1 0 0,-1 1-1 0 0,18 10 0 0 0,-28-14 34 0 0,1 1 0 0 0,-1-1 1 0 0,0 1-1 0 0,1 0 0 0 0,-1 0 0 0 0,0 1 0 0 0,0-1 0 0 0,0 0 1 0 0,-1 1-1 0 0,1-1 0 0 0,0 1 0 0 0,-1-1 0 0 0,0 1 0 0 0,1 0 1 0 0,-1-1-1 0 0,0 1 0 0 0,-1 0 0 0 0,1 0 0 0 0,0 4 0 0 0,-1-2-21 0 0,0 0-1 0 0,0-1 1 0 0,-1 1-1 0 0,0-1 1 0 0,0 1-1 0 0,0-1 0 0 0,0 0 1 0 0,-1 1-1 0 0,0-1 1 0 0,1 0-1 0 0,-5 6 1 0 0,-5 6-190 0 0,-1 0-1 0 0,0-1 1 0 0,-1-1 0 0 0,-25 23 0 0 0,28-28 94 0 0,6-7 69 0 0,1 0 1 0 0,0 1-1 0 0,0-1 1 0 0,0 1-1 0 0,0 0 1 0 0,0 0-1 0 0,1 0 1 0 0,-1 1-1 0 0,1-1 1 0 0,0 0-1 0 0,0 1 1 0 0,0-1-1 0 0,-1 5 1 0 0,3-7 23 0 0,0 0-1 0 0,0-1 1 0 0,0 1 0 0 0,1 0 0 0 0,-1-1 0 0 0,0 1 0 0 0,1 0-1 0 0,-1-1 1 0 0,0 1 0 0 0,1-1 0 0 0,-1 1 0 0 0,1-1 0 0 0,-1 1-1 0 0,1-1 1 0 0,-1 1 0 0 0,1-1 0 0 0,-1 1 0 0 0,1-1 0 0 0,-1 0 0 0 0,1 1-1 0 0,0-1 1 0 0,-1 0 0 0 0,1 1 0 0 0,0-1 0 0 0,-1 0 0 0 0,1 0-1 0 0,0 0 1 0 0,-1 0 0 0 0,1 0 0 0 0,0 1 0 0 0,0-1 0 0 0,-1 0-1 0 0,1-1 1 0 0,0 1 0 0 0,1 0 0 0 0,26-2 117 0 0,-12-2-89 0 0,0 0-1 0 0,-1-2 1 0 0,0 1-1 0 0,27-16 1 0 0,-23 12-656 0 0,-1 0-1 0 0,23-6 1 0 0,-25 13-4337 0 0,-33 13-10244 0 0</inkml:trace>
  <inkml:trace contextRef="#ctx0" brushRef="#br0" timeOffset="1">167 447 18980 0 0,'1'1'296'0'0,"-1"0"0"0"0,1 0 0 0 0,0 0 0 0 0,0 0 0 0 0,0 0 0 0 0,1-1 0 0 0,-1 1 0 0 0,0 0 0 0 0,0-1 0 0 0,0 1 0 0 0,0 0-1 0 0,1-1 1 0 0,-1 1 0 0 0,0-1 0 0 0,1 0 0 0 0,-1 0 0 0 0,2 1 0 0 0,24-6 1336 0 0,-17 0-1637 0 0,0 0 1 0 0,0 0 0 0 0,11-10-1 0 0,-14 11 454 0 0,11-9-250 0 0,-5 2-124 0 0,2 1 1 0 0,16-8-1 0 0,-29 16-10 0 0,1 1 1 0 0,0-1-1 0 0,0 1 0 0 0,0 0 1 0 0,0 0-1 0 0,0 0 0 0 0,0 0 1 0 0,0 1-1 0 0,0-1 0 0 0,0 1 1 0 0,0 0-1 0 0,1 0 1 0 0,-1 0-1 0 0,0 0 0 0 0,0 1 1 0 0,0-1-1 0 0,6 2 0 0 0,-5 0 34 0 0,-1 1-1 0 0,0-1 0 0 0,0 1 1 0 0,0 0-1 0 0,0 0 1 0 0,0 0-1 0 0,0 0 0 0 0,-1 0 1 0 0,1 0-1 0 0,-1 1 0 0 0,0-1 1 0 0,0 1-1 0 0,-1 0 1 0 0,1 0-1 0 0,-1-1 0 0 0,1 1 1 0 0,0 4-1 0 0,2 9-92 0 0,-1 0 1 0 0,3 27-1 0 0,-7-25-929 0 0,-26-25-17545 0 0,23 2 17651 0 0,-10-5-5759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13259 0 0,'4'50'8390'0'0,"-3"-41"-7318"0"0,1 0 1 0 0,0 0-1 0 0,6 16 0 0 0,-7-23-1004 0 0,0 1 0 0 0,0 0 0 0 0,0-1 0 0 0,1 1 0 0 0,-1-1 0 0 0,1 1 0 0 0,-1-1 0 0 0,1 0 0 0 0,0 0 0 0 0,0 0 0 0 0,-1 0 0 0 0,2 0 0 0 0,-1 0 0 0 0,0 0 0 0 0,0 0 0 0 0,1-1 0 0 0,-1 1 0 0 0,0-1 0 0 0,1 0 0 0 0,0 0 0 0 0,-1 0 0 0 0,1 0 0 0 0,0 0 0 0 0,-1-1 0 0 0,1 1 0 0 0,0-1 0 0 0,0 1 0 0 0,-1-1 0 0 0,1 0 0 0 0,0 0 0 0 0,0-1 0 0 0,0 1 0 0 0,3-1 0 0 0,4-2-214 0 0,-1 0 0 0 0,0 0-1 0 0,0-1 1 0 0,0 0 0 0 0,0-1-1 0 0,14-10 1 0 0,47-42-5121 0 0,-30 23-1622 0 0,-16 15-113 0 0,-9-5 1054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20396 0 0,'0'-1'116'0'0,"1"0"-1"0"0,-1 0 0 0 0,0 0 0 0 0,1 0 1 0 0,-1 0-1 0 0,1 0 0 0 0,0 0 0 0 0,-1 0 1 0 0,1 1-1 0 0,0-1 0 0 0,-1 0 1 0 0,1 0-1 0 0,0 1 0 0 0,0-1 0 0 0,-1 0 1 0 0,1 1-1 0 0,0-1 0 0 0,0 1 0 0 0,2-2 1 0 0,20-8-442 0 0,-20 8 481 0 0,44-22-137 0 0,-44 22-22 0 0,0 1 0 0 0,-1-1 0 0 0,1 0-1 0 0,-1 0 1 0 0,1-1 0 0 0,-1 1 0 0 0,0 0 0 0 0,0-1-1 0 0,0 0 1 0 0,0 1 0 0 0,0-1 0 0 0,-1 0-1 0 0,3-6 1 0 0,-3 9 1 0 0,-1 0 0 0 0,0-1 0 0 0,0 1 0 0 0,0-1 0 0 0,0 1 0 0 0,0-1 0 0 0,1 1 0 0 0,-1-1 0 0 0,0 1 0 0 0,0-1 0 0 0,0 1 0 0 0,0-1 0 0 0,0 1 0 0 0,0-1 0 0 0,-1 1 0 0 0,1-1 0 0 0,0 1 0 0 0,0 0 0 0 0,0-1 0 0 0,0 1 0 0 0,0-1 0 0 0,-1 1 1 0 0,1-1-1 0 0,0 1 0 0 0,0 0 0 0 0,-1-1 0 0 0,1 1 0 0 0,0-1 0 0 0,-1 1 0 0 0,1 0 0 0 0,0-1 0 0 0,-1 1 0 0 0,0 0 0 0 0,-16 1-3 0 0,-18 16 60 0 0,30-11 87 0 0,0 0 0 0 0,0 1 1 0 0,0-1-1 0 0,1 1 0 0 0,0 0 1 0 0,0 0-1 0 0,1 1 0 0 0,0-1 1 0 0,0 1-1 0 0,1-1 0 0 0,0 1 0 0 0,0 0 1 0 0,1 0-1 0 0,0 0 0 0 0,0 0 1 0 0,1 0-1 0 0,0 11 0 0 0,1-8 53 0 0,-1 0-1 0 0,2-1 0 0 0,-1 1 0 0 0,2 0 1 0 0,-1 0-1 0 0,1-1 0 0 0,1 1 0 0 0,0-1 1 0 0,0 0-1 0 0,1 0 0 0 0,1 0 0 0 0,7 10 1 0 0,-11-17-232 0 0,0-1 1 0 0,0 1 0 0 0,0-1 0 0 0,0 0 0 0 0,0 0 0 0 0,1 0 0 0 0,-1 0 0 0 0,1-1 0 0 0,-1 1 0 0 0,1-1 0 0 0,-1 1 0 0 0,1-1 0 0 0,0 0 0 0 0,0 0 0 0 0,0 0 0 0 0,0 0 0 0 0,-1-1 0 0 0,1 1 0 0 0,0-1 0 0 0,0 0 0 0 0,0 1 0 0 0,0-1 0 0 0,0-1 0 0 0,0 1 0 0 0,0 0-1 0 0,0-1 1 0 0,0 0 0 0 0,6-1 0 0 0,-5 0-391 0 0,0 0 0 0 0,-1 0-1 0 0,1-1 1 0 0,0 1 0 0 0,-1-1-1 0 0,1 0 1 0 0,-1 0 0 0 0,0 0-1 0 0,0 0 1 0 0,0-1 0 0 0,0 1-1 0 0,-1-1 1 0 0,0 0 0 0 0,1 1-1 0 0,-1-1 1 0 0,0 0 0 0 0,-1 0-1 0 0,1-1 1 0 0,0-4 0 0 0,5-32-1871 0 0,-1-2 1905 0 0,-5 39 873 0 0,0 0 0 0 0,1 0 0 0 0,-1 0 0 0 0,1 0 0 0 0,0 0 0 0 0,4-8 0 0 0,-6 12-411 0 0,0 0 0 0 0,0 0 0 0 0,0 0 0 0 0,0 0 0 0 0,0 0 0 0 0,0 0 0 0 0,0-1 0 0 0,0 1 0 0 0,1 0 0 0 0,-1 0 0 0 0,0 0 0 0 0,0 0 0 0 0,0 0 0 0 0,0 0 1 0 0,0 0-1 0 0,0 0 0 0 0,0 0 0 0 0,0 0 0 0 0,1-1 0 0 0,-1 1 0 0 0,0 0 0 0 0,0 0 0 0 0,0 0 0 0 0,0 0 0 0 0,0 0 0 0 0,0 0 0 0 0,1 0 0 0 0,-1 0 0 0 0,0 0 0 0 0,0 0 0 0 0,0 0 0 0 0,0 0 0 0 0,0 0 0 0 0,1 0 0 0 0,-1 0 0 0 0,0 0 0 0 0,0 1 0 0 0,0-1 0 0 0,0 0 0 0 0,0 0 0 0 0,0 0 1 0 0,0 0-1 0 0,1 0 0 0 0,-1 0 0 0 0,0 0 0 0 0,0 0 0 0 0,0 0 0 0 0,0 0 0 0 0,0 0 0 0 0,0 1 0 0 0,0-1 0 0 0,0 0 0 0 0,5 11 1557 0 0,-1 11-328 0 0,-4-15-903 0 0,11 85 1858 0 0,-10-84-2116 0 0,1 1 0 0 0,0-1 0 0 0,1 0 0 0 0,-1 0 0 0 0,2 0 0 0 0,-1-1 0 0 0,1 1 0 0 0,7 11 0 0 0,-10-18-130 0 0,0-1-1 0 0,0 1 1 0 0,0 0-1 0 0,0-1 0 0 0,0 1 1 0 0,0-1-1 0 0,0 1 1 0 0,1-1-1 0 0,-1 0 1 0 0,0 1-1 0 0,0-1 1 0 0,0 0-1 0 0,0 0 1 0 0,1 0-1 0 0,-1 0 1 0 0,0 0-1 0 0,0 0 1 0 0,0 0-1 0 0,1 0 0 0 0,-1 0 1 0 0,0 0-1 0 0,0-1 1 0 0,0 1-1 0 0,0 0 1 0 0,0-1-1 0 0,2 0 1 0 0,34-17-110 0 0,-23 11-75 0 0,41-13-3267 0 0,-16 13-7500 0 0,-25 6 2444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27990 0 0,'0'6'2649'0'0,"0"-3"-2009"0"0,1-1-184 0 0,1-2 16 0 0,-1-1-216 0 0,0-1-128 0 0,0-1-32 0 0,0-2-32 0 0,0-2-48 0 0,0-2-16 0 0,0 0 0 0 0,0 1-80 0 0,-2 0-208 0 0,0 1-320 0 0,0 0-512 0 0,-2 0-1177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6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16 11851 0 0,'-1'-2'279'0'0,"-17"-12"8620"0"0,18 14-8771 0 0,-1 0 0 0 0,1 1 0 0 0,-1-1 0 0 0,1 0 1 0 0,0 0-1 0 0,-1 0 0 0 0,1 0 0 0 0,-1 0 0 0 0,1 0 0 0 0,-1 1 0 0 0,1-1 0 0 0,0 0 0 0 0,-1 0 1 0 0,1 1-1 0 0,-1-1 0 0 0,1 0 0 0 0,0 1 0 0 0,-1-1 0 0 0,1 0 0 0 0,0 1 0 0 0,0-1 0 0 0,-1 0 1 0 0,1 1-1 0 0,0-1 0 0 0,0 1 0 0 0,0-1 0 0 0,-1 0 0 0 0,1 1 0 0 0,0-1 0 0 0,0 1 0 0 0,0-1 0 0 0,0 1 1 0 0,0-1-1 0 0,0 1 0 0 0,0-1 0 0 0,0 0 0 0 0,0 1 0 0 0,0-1 0 0 0,0 1 0 0 0,0-1 0 0 0,0 1 1 0 0,0 0-1 0 0,-4 74 204 0 0,2 1 0 0 0,11 93 0 0 0,-7-149-1238 0 0,0 0 1 0 0,8 25-1 0 0,-8-37-259 0 0,1 1-1 0 0,0-1 1 0 0,1 0-1 0 0,6 11 0 0 0,-10-19 1128 0 0,4 6-2159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 12763 0 0,'-2'-2'2643'0'0,"1"1"-2203"0"0,0 1 1 0 0,1-1-1 0 0,-1 1 1 0 0,1 0-1 0 0,-1-1 1 0 0,1 1 0 0 0,-1 0-1 0 0,0 0 1 0 0,1 0-1 0 0,-1-1 1 0 0,0 1-1 0 0,1 0 1 0 0,-1 0-1 0 0,0 0 1 0 0,1 0-1 0 0,-1 0 1 0 0,0 0-1 0 0,1 0 1 0 0,-1 0-1 0 0,1 0 1 0 0,-2 1-1 0 0,1 7 3066 0 0,2 6-3814 0 0,35 205 1163 0 0,-12-81-2887 0 0,-24-136 1582 0 0,5 20-1022 0 0,-1-14-1954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11130 0 0,'1'17'13454'0'0,"-2"17"-8621"0"0,1 104-5665 0 0,2-120 686 0 0,9 71-201 0 0,-9-79-670 0 0,0 0 0 0 0,1 0 0 0 0,6 14 0 0 0,-2-13-2560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0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9930 0 0,'1'0'200'0'0,"6"1"535"0"0,-1 0 0 0 0,1 0 0 0 0,0-1 0 0 0,-1 0 0 0 0,1 0 1 0 0,0-1-1 0 0,-1 0 0 0 0,1 0 0 0 0,9-3 0 0 0,-14 4-693 0 0,-1-1 1 0 0,0 1-1 0 0,0-1 1 0 0,1 1-1 0 0,-1-1 0 0 0,0 1 1 0 0,1-1-1 0 0,-1 1 0 0 0,1 0 1 0 0,-1 0-1 0 0,1 0 1 0 0,-1 0-1 0 0,0 0 0 0 0,1 0 1 0 0,-1 0-1 0 0,1 1 0 0 0,-1-1 1 0 0,0 0-1 0 0,1 1 1 0 0,-1-1-1 0 0,0 1 0 0 0,1-1 1 0 0,-1 1-1 0 0,0 0 0 0 0,0 0 1 0 0,0-1-1 0 0,1 1 0 0 0,-1 0 1 0 0,0 0-1 0 0,1 1 1 0 0,-1 2 89 0 0,1 0-1 0 0,-1 0 1 0 0,1 0 0 0 0,-1 0 0 0 0,-1 0 0 0 0,1 0 0 0 0,0 0 0 0 0,-1 7 0 0 0,5 22-146 0 0,-4-29 57 0 0,1 1 0 0 0,-1 0-1 0 0,1-1 1 0 0,0 1 0 0 0,0-1 0 0 0,1 1-1 0 0,0-1 1 0 0,-1 0 0 0 0,1 0-1 0 0,1 0 1 0 0,-1 0 0 0 0,1-1 0 0 0,5 5-1 0 0,-7-7-8 0 0,0 1-1 0 0,0-1 1 0 0,-1 0-1 0 0,1 0 1 0 0,0-1-1 0 0,1 1 1 0 0,-1 0-1 0 0,0-1 1 0 0,0 1-1 0 0,0-1 1 0 0,0 0-1 0 0,0 0 1 0 0,1 0-1 0 0,-1 0 0 0 0,0 0 1 0 0,0 0-1 0 0,0 0 1 0 0,0-1-1 0 0,0 1 1 0 0,1-1-1 0 0,-1 1 1 0 0,0-1-1 0 0,0 0 1 0 0,0 0-1 0 0,0 0 1 0 0,-1 0-1 0 0,1 0 1 0 0,0-1-1 0 0,0 1 1 0 0,-1 0-1 0 0,1-1 1 0 0,-1 1-1 0 0,3-3 1 0 0,3-5-156 0 0,1 1 1 0 0,-1-2 0 0 0,9-13 0 0 0,4-14-3858 0 0,-19 35 3582 0 0,-1 0 0 0 0,1-1 1 0 0,0 1-1 0 0,-1 0 0 0 0,0 0 0 0 0,1 0 1 0 0,-1-1-1 0 0,0 1 0 0 0,0 0 0 0 0,0 0 1 0 0,0-1-1 0 0,0 1 0 0 0,-1 0 0 0 0,0-3 0 0 0,-1-6-1373 0 0,3-14-4132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7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11442 0 0,'10'-13'10590'0'0,"-5"20"-5687"0"0,-5 34-3786 0 0,-1-26-642 0 0,9 61-196 0 0,28 127 0 0 0,-35-200-934 0 0,6 20 1551 0 0,-1-17-4684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9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 13235 0 0,'-1'-1'306'0'0,"1"0"0"0"0,0 0 0 0 0,-1 1 0 0 0,1-1 0 0 0,0 0 0 0 0,0 0 0 0 0,0 1 0 0 0,0-1 0 0 0,0 0 0 0 0,0 0 0 0 0,0 1 0 0 0,0-1 0 0 0,0 0 0 0 0,0 0 0 0 0,0 0 1 0 0,1 1-1 0 0,-1-1 0 0 0,0 0 0 0 0,0 1 0 0 0,1-1 0 0 0,-1 0 0 0 0,1 1 0 0 0,-1-1 0 0 0,0 0 0 0 0,1 1 0 0 0,-1-1 0 0 0,2 0 0 0 0,-2 1-142 0 0,1 1 1 0 0,0-1-1 0 0,-1 1 1 0 0,1-1-1 0 0,0 1 1 0 0,-1-1-1 0 0,1 1 0 0 0,-1 0 1 0 0,1-1-1 0 0,-1 1 1 0 0,1 0-1 0 0,-1-1 0 0 0,1 1 1 0 0,-1 0-1 0 0,0 0 1 0 0,1-1-1 0 0,-1 1 1 0 0,0 0-1 0 0,0 0 0 0 0,1 0 1 0 0,-1 0-1 0 0,0-1 1 0 0,0 1-1 0 0,0 0 0 0 0,0 1 1 0 0,4 37 884 0 0,-3 77 1 0 0,1 9-948 0 0,-1-109-270 0 0,1-1 1 0 0,1 1-1 0 0,0-1 1 0 0,1 1 0 0 0,11 24-1 0 0,1-17-2554 0 0,-15-22 2024 0 0,0 0 0 0 0,0 0 0 0 0,0 0 0 0 0,0 0-1 0 0,1-1 1 0 0,-1 1 0 0 0,0 0 0 0 0,1-1 0 0 0,-1 1 0 0 0,0-1 0 0 0,1 1-1 0 0,-1-1 1 0 0,0 0 0 0 0,1 0 0 0 0,-1 0 0 0 0,0 0 0 0 0,1 0 0 0 0,-1 0-1 0 0,1 0 1 0 0,-1 0 0 0 0,0 0 0 0 0,1 0 0 0 0,1-1 0 0 0,3-9-5012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9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16027 0 0,'1'-19'6982'0'0,"0"25"-3521"0"0,2 38-2144 0 0,-1-26-833 0 0,1 19-219 0 0,-1 2-493 0 0,2-1-1 0 0,1 0 1 0 0,2 0-1 0 0,22 66 1 0 0,-28-102-139 0 0,0 1 1 0 0,0-1 0 0 0,1 0-1 0 0,-1 1 1 0 0,1-1-1 0 0,-1 0 1 0 0,1 0 0 0 0,0 0-1 0 0,0 0 1 0 0,3 3-1 0 0,-4-5 91 0 0,0 0 0 0 0,-1 1 0 0 0,1-1 0 0 0,0 0 0 0 0,-1 1 0 0 0,1-1-1 0 0,0 0 1 0 0,-1 0 0 0 0,1 0 0 0 0,0 1 0 0 0,0-1 0 0 0,-1 0 0 0 0,1 0-1 0 0,0 0 1 0 0,0 0 0 0 0,-1 0 0 0 0,1-1 0 0 0,0 1 0 0 0,0 0-1 0 0,-1 0 1 0 0,1 0 0 0 0,0-1 0 0 0,0 1 0 0 0,-1 0 0 0 0,1-1 0 0 0,0 1-1 0 0,-1 0 1 0 0,1-1 0 0 0,-1 1 0 0 0,1-1 0 0 0,-1 1 0 0 0,1-1 0 0 0,-1 1-1 0 0,1-1 1 0 0,-1 0 0 0 0,1 1 0 0 0,-1-1 0 0 0,1 0 0 0 0,-1 1-1 0 0,0-1 1 0 0,1 0 0 0 0,4-9-6432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15643 0 0,'3'-1'10639'0'0,"2"23"-8085"0"0,5 33-2540 0 0,-4 42 294 0 0,-5-68-310 0 0,0 1-1 0 0,2-1 0 0 0,1 0 1 0 0,2 0-1 0 0,11 36 0 0 0,-17-64-41 0 0,0 0 0 0 0,0-1 0 0 0,0 1-1 0 0,0-1 1 0 0,1 1 0 0 0,-1 0 0 0 0,0-1 0 0 0,1 1-1 0 0,-1-1 1 0 0,0 1 0 0 0,1-1 0 0 0,-1 1-1 0 0,1-1 1 0 0,-1 1 0 0 0,0-1 0 0 0,1 1 0 0 0,-1-1-1 0 0,1 0 1 0 0,0 1 0 0 0,-1-1 0 0 0,1 0 0 0 0,0 1-1 0 0,7-9-1393 0 0,5-27-5881 0 0,-11 27 2840 0 0,2-2-3793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0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31 126 13763 0 0,'-2'2'565'0'0,"-1"-1"-1"0"0,1 1 1 0 0,0 0 0 0 0,0 1-1 0 0,0-1 1 0 0,0 0 0 0 0,0 0-1 0 0,0 1 1 0 0,1-1-1 0 0,-1 1 1 0 0,1 0 0 0 0,0-1-1 0 0,0 1 1 0 0,-1 0 0 0 0,2 0-1 0 0,-1 0 1 0 0,0-1 0 0 0,1 1-1 0 0,-1 4 1 0 0,1-2-339 0 0,0 0 0 0 0,1 0-1 0 0,0-1 1 0 0,0 1 0 0 0,0-1 0 0 0,0 1 0 0 0,1-1-1 0 0,0 1 1 0 0,0-1 0 0 0,0 0 0 0 0,3 5 0 0 0,2 2-273 0 0,1-2 1 0 0,0 1-1 0 0,0-1 1 0 0,1 0-1 0 0,0 0 1 0 0,0-1-1 0 0,1 0 1 0 0,15 9-1 0 0,-21-15 52 0 0,-1 0 0 0 0,1 0 0 0 0,0 0-1 0 0,0-1 1 0 0,0 1 0 0 0,0-1 0 0 0,0 0 0 0 0,0 0 0 0 0,0 0-1 0 0,0-1 1 0 0,0 0 0 0 0,1 1 0 0 0,-1-1 0 0 0,0-1-1 0 0,0 1 1 0 0,1-1 0 0 0,-1 1 0 0 0,0-1 0 0 0,0 0-1 0 0,0-1 1 0 0,0 1 0 0 0,0-1 0 0 0,0 0 0 0 0,3-2 0 0 0,-2 0 5 0 0,0 0 1 0 0,0 0 0 0 0,0 0 0 0 0,-1-1 0 0 0,0 0-1 0 0,0 0 1 0 0,0 0 0 0 0,-1 0 0 0 0,0-1 0 0 0,0 1-1 0 0,0-1 1 0 0,0 0 0 0 0,-1 0 0 0 0,0 0 0 0 0,2-10 0 0 0,0-3 74 0 0,-1-1 0 0 0,-1 0 0 0 0,0-23 0 0 0,-2 36-39 0 0,0-1-1 0 0,0 1 0 0 0,-1 0 0 0 0,0-1 0 0 0,0 1 0 0 0,-1 0 1 0 0,0 0-1 0 0,0 0 0 0 0,-1 0 0 0 0,0 0 0 0 0,-7-11 0 0 0,8 14-28 0 0,-1 1-1 0 0,0 0 1 0 0,0 0 0 0 0,-1 0-1 0 0,1 1 1 0 0,0-1-1 0 0,-1 1 1 0 0,0 0-1 0 0,1 0 1 0 0,-1 0-1 0 0,0 0 1 0 0,0 1-1 0 0,0 0 1 0 0,0-1-1 0 0,0 1 1 0 0,-1 1-1 0 0,1-1 1 0 0,0 1-1 0 0,0-1 1 0 0,-1 1-1 0 0,1 0 1 0 0,0 1-1 0 0,0-1 1 0 0,0 1-1 0 0,-1 0 1 0 0,1 0-1 0 0,0 0 1 0 0,0 1-1 0 0,-4 1 1 0 0,0 0-97 0 0,-1 1 1 0 0,1 0-1 0 0,0 0 0 0 0,1 1 1 0 0,-1 0-1 0 0,1 0 0 0 0,0 1 1 0 0,0 0-1 0 0,0 0 0 0 0,1 1 1 0 0,0 0-1 0 0,-9 12 0 0 0,11-10-586 0 0,-1 0 0 0 0,1 0 0 0 0,1 0-1 0 0,-4 13 1 0 0,0 18-8983 0 0,5-29 1135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1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11 12299 0 0,'-5'1'1295'0'0,"2"-1"-648"0"0,0 0 1 0 0,0 1-1 0 0,0-1 0 0 0,1 1 0 0 0,-1 0 0 0 0,0 0 0 0 0,0 0 1 0 0,0 0-1 0 0,1 1 0 0 0,-1-1 0 0 0,1 1 0 0 0,-5 3 0 0 0,11-4-171 0 0,-1-1 1 0 0,1 1-1 0 0,0-1 0 0 0,0 0 0 0 0,0 0 0 0 0,7-1 0 0 0,133-6 1039 0 0,-27 2-5536 0 0,-102 1-725 0 0,-15-5-1666 0 0,-1 6 5066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1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12675 0 0,'5'18'11547'0'0,"5"34"-8940"0"0,0-1-2204 0 0,2 1-267 0 0,-3-7-538 0 0,2 0-1 0 0,30 75 0 0 0,-20-84-3166 0 0,0-20-4774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17476 0 0,'0'36'3664'0'0,"0"45"767"0"0,4 0-3288 0 0,-2-56-1256 0 0,1-1 0 0 0,1 0 0 0 0,1 0-1 0 0,13 35 1 0 0,-3-30-2930 0 0,0-15-6346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 16123 0 0,'-14'-6'7555'0'0,"32"1"-5782"0"0,33-1-1956 0 0,-32 5-407 0 0,44-1-148 0 0,-44 5-3493 0 0,-4 3-4056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17596 0 0,'-1'2'274'0'0,"1"0"0"0"0,-1 0 0 0 0,1-1 0 0 0,0 1 0 0 0,0 0 0 0 0,0 0 0 0 0,0-1 0 0 0,0 1 0 0 0,0 0 0 0 0,1 0 0 0 0,-1 0 0 0 0,0-1 1 0 0,1 1-1 0 0,-1 0 0 0 0,1-1 0 0 0,0 1 0 0 0,0 0 0 0 0,0-1 0 0 0,-1 1 0 0 0,2-1 0 0 0,-1 0 0 0 0,1 2 0 0 0,0-1-139 0 0,1-1-1 0 0,-1 0 0 0 0,1-1 1 0 0,-1 1-1 0 0,1 0 1 0 0,-1-1-1 0 0,1 1 0 0 0,-1-1 1 0 0,1 0-1 0 0,-1 1 1 0 0,1-1-1 0 0,0-1 0 0 0,-1 1 1 0 0,1 0-1 0 0,3-1 1 0 0,13-3 163 0 0,37-12 0 0 0,-36 9-379 0 0,0 1 1 0 0,25-3 0 0 0,-39 8-493 0 0,0 0 0 0 0,0 1 0 0 0,1 0 1 0 0,-1 1-1 0 0,0-1 0 0 0,11 3 0 0 0,3 6-7971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1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5 115 13259 0 0,'-4'2'4300'0'0,"8"6"-2504"0"0,12 12-888 0 0,-14-18-489 0 0,1 1-206 0 0,67 69 2091 0 0,-63-66-2250 0 0,0 0 0 0 0,0 0 0 0 0,1-1-1 0 0,0 1 1 0 0,0-2 0 0 0,0 1 0 0 0,1-1 0 0 0,12 4 0 0 0,-19-7-43 0 0,0-1 1 0 0,0 1 0 0 0,-1-1-1 0 0,1 0 1 0 0,0 1 0 0 0,0-1-1 0 0,0 0 1 0 0,-1 0 0 0 0,1 0-1 0 0,0 0 1 0 0,0 0 0 0 0,0 0-1 0 0,-1-1 1 0 0,1 1 0 0 0,0-1-1 0 0,0 1 1 0 0,-1-1 0 0 0,1 0-1 0 0,0 0 1 0 0,2-1 0 0 0,-3 1 10 0 0,0 0 0 0 0,0-1 1 0 0,0 1-1 0 0,0-1 1 0 0,-1 1-1 0 0,1-1 1 0 0,0 1-1 0 0,0-1 1 0 0,-1 1-1 0 0,1-1 1 0 0,-1 1-1 0 0,0-1 0 0 0,1 0 1 0 0,-1 1-1 0 0,0-1 1 0 0,0 0-1 0 0,0-2 1 0 0,-1-6-50 0 0,-1 1 0 0 0,0 0 0 0 0,0 0 1 0 0,-1 0-1 0 0,0 0 0 0 0,-5-12 0 0 0,3 12-519 0 0,1 0-1 0 0,-2 0 0 0 0,1 1 1 0 0,-1 0-1 0 0,0 0 1 0 0,-10-9-1 0 0,14 14 261 0 0,-1 0 1 0 0,0 1-1 0 0,0-1 1 0 0,0 1-1 0 0,-1 0 1 0 0,1 0-1 0 0,0 0 1 0 0,-1 0-1 0 0,0 1 1 0 0,1-1-1 0 0,-1 1 1 0 0,0 0-1 0 0,0 0 1 0 0,1 0-1 0 0,-1 1 1 0 0,0 0-1 0 0,0-1 1 0 0,0 1-1 0 0,-5 1 0 0 0,7-1 298 0 0,-1 1-1 0 0,1 0 0 0 0,0-1 0 0 0,0 1 0 0 0,0 0 0 0 0,0 0 0 0 0,0 0 1 0 0,0 0-1 0 0,0 1 0 0 0,0-1 0 0 0,1 0 0 0 0,-1 1 0 0 0,0-1 0 0 0,1 1 0 0 0,-1 0 1 0 0,1 0-1 0 0,0-1 0 0 0,0 1 0 0 0,-1 0 0 0 0,1 0 0 0 0,0 0 0 0 0,1 0 1 0 0,-1 0-1 0 0,0 0 0 0 0,0 1 0 0 0,1-1 0 0 0,-1 0 0 0 0,1 0 0 0 0,0 0 0 0 0,0 1 1 0 0,0-1-1 0 0,0 0 0 0 0,0 0 0 0 0,0 1 0 0 0,1-1 0 0 0,0 4 0 0 0,0-2 143 0 0,-1 0-1 0 0,1 0 1 0 0,0 0-1 0 0,1 0 0 0 0,-1 0 1 0 0,1 0-1 0 0,-1 0 0 0 0,1 0 1 0 0,0-1-1 0 0,0 1 1 0 0,1-1-1 0 0,-1 1 0 0 0,1-1 1 0 0,0 0-1 0 0,0 0 0 0 0,0 0 1 0 0,0 0-1 0 0,0-1 0 0 0,6 4 1 0 0,-6-5-113 0 0,0 0-1 0 0,0 0 1 0 0,0 0 0 0 0,0 0 0 0 0,1-1-1 0 0,-1 0 1 0 0,0 0 0 0 0,0 0 0 0 0,0 0-1 0 0,0 0 1 0 0,0 0 0 0 0,0-1 0 0 0,0 1-1 0 0,1-1 1 0 0,3-2 0 0 0,0 0-381 0 0,-1 0 0 0 0,0 0 0 0 0,0-1 1 0 0,0 0-1 0 0,0 0 0 0 0,8-8 0 0 0,1-3-1030 0 0,-1 0-1 0 0,-1-1 1 0 0,20-31 0 0 0,-15 10 43 0 0,-17 35 1480 0 0,-1 0 0 0 0,1 1 0 0 0,-1-1 0 0 0,1 1-1 0 0,-1-1 1 0 0,0 0 0 0 0,0 1 0 0 0,1-1 0 0 0,-1 0 0 0 0,0 0 0 0 0,-1 1 0 0 0,1-1 0 0 0,0 0-1 0 0,0 1 1 0 0,-1-1 0 0 0,1 0 0 0 0,-1 1 0 0 0,1-1 0 0 0,-1 1 0 0 0,0-1 0 0 0,0 0 0 0 0,-1-1 912 0 0,1 2-951 0 0,1 1 0 0 0,0 0 0 0 0,0 0 0 0 0,0 0 0 0 0,0 0 0 0 0,0 0 0 0 0,-1 0 0 0 0,1 0 0 0 0,0 0 0 0 0,0 0 0 0 0,0 0 1 0 0,0 0-1 0 0,-1 0 0 0 0,1 0 0 0 0,0 0 0 0 0,0 0 0 0 0,0 0 0 0 0,0 0 0 0 0,-1 0 0 0 0,1 0 0 0 0,0 0 0 0 0,0 0 0 0 0,0 0 0 0 0,0 0 0 0 0,0 0 0 0 0,-2 1 1027 0 0,2-1-1027 0 0,0 0 0 0 0,0 1 0 0 0,-4 10 2024 0 0,2 14-629 0 0,3-20-1339 0 0,-1 0 1 0 0,1 0-1 0 0,1 0 1 0 0,-1 0-1 0 0,1-1 1 0 0,0 1-1 0 0,0-1 1 0 0,0 1-1 0 0,0-1 1 0 0,1 0-1 0 0,0 0 0 0 0,0 0 1 0 0,0 0-1 0 0,0 0 1 0 0,1-1-1 0 0,5 6 1 0 0,-6-8-172 0 0,-1 1 1 0 0,0-1-1 0 0,0 0 0 0 0,0 0 1 0 0,1 0-1 0 0,-1 0 1 0 0,1 0-1 0 0,-1 0 1 0 0,1-1-1 0 0,-1 1 0 0 0,1-1 1 0 0,-1 1-1 0 0,1-1 1 0 0,0 0-1 0 0,-1 0 0 0 0,1 0 1 0 0,-1-1-1 0 0,1 1 1 0 0,-1-1-1 0 0,1 1 0 0 0,-1-1 1 0 0,1 0-1 0 0,-1 0 1 0 0,1 0-1 0 0,-1 0 0 0 0,0 0 1 0 0,0 0-1 0 0,1-1 1 0 0,-1 1-1 0 0,0-1 0 0 0,0 0 1 0 0,-1 0-1 0 0,4-2 1 0 0,-4 2-205 0 0,0 1 0 0 0,1-1 0 0 0,-1 0 0 0 0,0 0 0 0 0,0 0 0 0 0,0 0 0 0 0,0 0 0 0 0,0 0 1 0 0,0 0-1 0 0,-1-1 0 0 0,1 1 0 0 0,0-3 0 0 0,-3-11-3949 0 0,-10 6-3814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61 10826 0 0,'-2'0'223'0'0,"1"-1"1"0"0,0 1-1 0 0,-1 0 0 0 0,1 0 0 0 0,0-1 0 0 0,-1 1 0 0 0,1 0 0 0 0,0 0 1 0 0,-1 0-1 0 0,1 1 0 0 0,0-1 0 0 0,-1 0 0 0 0,1 0 0 0 0,0 1 0 0 0,-1-1 1 0 0,1 1-1 0 0,0-1 0 0 0,0 1 0 0 0,-1 0 0 0 0,1-1 0 0 0,0 1 0 0 0,0 0 1 0 0,0 0-1 0 0,0 0 0 0 0,0-1 0 0 0,0 1 0 0 0,0 0 0 0 0,0 1 0 0 0,1-1 1 0 0,-2 2-1 0 0,1 1-56 0 0,0-1 0 0 0,1 1 0 0 0,-1 0 0 0 0,1 0 0 0 0,0-1 0 0 0,0 1 0 0 0,0 0 0 0 0,1 0 0 0 0,-1 0 0 0 0,3 4 1 0 0,0 5 42 0 0,0 0 1 0 0,1 0 0 0 0,1-1-1 0 0,0 1 1 0 0,1-1 0 0 0,8 13 0 0 0,-12-21-185 0 0,0-1 1 0 0,0 1-1 0 0,0-1 1 0 0,1 0 0 0 0,-1 0-1 0 0,1 0 1 0 0,0 0-1 0 0,0 0 1 0 0,0-1-1 0 0,1 1 1 0 0,-1-1-1 0 0,1 0 1 0 0,-1 0 0 0 0,1 0-1 0 0,0 0 1 0 0,-1-1-1 0 0,1 0 1 0 0,0 1-1 0 0,0-1 1 0 0,0-1-1 0 0,0 1 1 0 0,0 0 0 0 0,0-1-1 0 0,6 0 1 0 0,-8 0-8 0 0,1-1 1 0 0,-1 1 0 0 0,1-1-1 0 0,-1 0 1 0 0,0 0 0 0 0,0 0-1 0 0,1 0 1 0 0,-1 0 0 0 0,0 0-1 0 0,0 0 1 0 0,0-1 0 0 0,0 1-1 0 0,0-1 1 0 0,0 0 0 0 0,0 1-1 0 0,-1-1 1 0 0,1 0 0 0 0,1-2-1 0 0,0-1 7 0 0,-1 1 0 0 0,1-1 0 0 0,-1 0 0 0 0,0 0 0 0 0,-1 0-1 0 0,1 0 1 0 0,-1 0 0 0 0,1-7 0 0 0,-1-1 16 0 0,0 0 0 0 0,-1 0-1 0 0,0-1 1 0 0,-1 1 0 0 0,0 0 0 0 0,-4-14 0 0 0,4 21-17 0 0,-1 0 1 0 0,0 1-1 0 0,-1-1 1 0 0,1 1-1 0 0,-1 0 1 0 0,0-1-1 0 0,0 1 1 0 0,0 0-1 0 0,-1 1 1 0 0,0-1 0 0 0,0 0-1 0 0,0 1 1 0 0,-9-7-1 0 0,10 9-20 0 0,1 0 0 0 0,-1 1 1 0 0,1 0-1 0 0,-1-1 0 0 0,1 1 0 0 0,-1 0 0 0 0,0 1 0 0 0,1-1 0 0 0,-1 0 0 0 0,0 1 0 0 0,0-1 1 0 0,0 1-1 0 0,0 0 0 0 0,1 0 0 0 0,-1 0 0 0 0,0 0 0 0 0,0 0 0 0 0,0 1 0 0 0,0-1 1 0 0,1 1-1 0 0,-1 0 0 0 0,0 0 0 0 0,1 0 0 0 0,-1 0 0 0 0,1 1 0 0 0,-1-1 0 0 0,1 0 0 0 0,-1 1 1 0 0,1 0-1 0 0,0 0 0 0 0,-3 2 0 0 0,3-2-84 0 0,0 1 0 0 0,0-1 1 0 0,1 0-1 0 0,-1 0 0 0 0,1 1 0 0 0,0-1 1 0 0,-1 1-1 0 0,1-1 0 0 0,0 1 1 0 0,1 0-1 0 0,-1-1 0 0 0,0 1 0 0 0,1 0 1 0 0,-1 0-1 0 0,1-1 0 0 0,0 1 0 0 0,0 0 1 0 0,0 0-1 0 0,0-1 0 0 0,1 5 0 0 0,0-2-623 0 0,0-1 0 0 0,0 1-1 0 0,0 0 1 0 0,1-1-1 0 0,0 1 1 0 0,0-1 0 0 0,0 0-1 0 0,0 0 1 0 0,0 0 0 0 0,1 0-1 0 0,3 5 1 0 0,7 2-6404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6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13 13955 0 0,'-3'1'435'0'0,"0"1"-1"0"0,0-1 1 0 0,1 1-1 0 0,-1-1 1 0 0,0 1 0 0 0,1 0-1 0 0,-1 0 1 0 0,1 0 0 0 0,0 1-1 0 0,0-1 1 0 0,0 0-1 0 0,0 1 1 0 0,0-1 0 0 0,0 1-1 0 0,-1 4 1 0 0,0-2-117 0 0,1 1-1 0 0,0-1 1 0 0,0 1 0 0 0,1 0 0 0 0,0 0 0 0 0,0 0-1 0 0,-1 12 1 0 0,2-12-267 0 0,0 1-1 0 0,0 0 0 0 0,1 0 1 0 0,0-1-1 0 0,0 1 0 0 0,0 0 1 0 0,1-1-1 0 0,0 1 1 0 0,0-1-1 0 0,1 0 0 0 0,0 1 1 0 0,0-1-1 0 0,0 0 0 0 0,1-1 1 0 0,5 7-1 0 0,-8-10-47 0 0,1-1 1 0 0,-1 1-1 0 0,1-1 0 0 0,0 1 1 0 0,0-1-1 0 0,0 0 0 0 0,-1 0 1 0 0,1 0-1 0 0,0 0 0 0 0,1 0 0 0 0,-1 0 1 0 0,0-1-1 0 0,0 1 0 0 0,0-1 1 0 0,0 1-1 0 0,0-1 0 0 0,1 0 1 0 0,-1 0-1 0 0,0 0 0 0 0,0 0 0 0 0,0 0 1 0 0,1 0-1 0 0,-1-1 0 0 0,0 1 1 0 0,0-1-1 0 0,0 1 0 0 0,0-1 1 0 0,0 0-1 0 0,0 0 0 0 0,0 0 0 0 0,0 0 1 0 0,0 0-1 0 0,0-1 0 0 0,0 1 1 0 0,-1 0-1 0 0,1-1 0 0 0,0 0 0 0 0,-1 1 1 0 0,0-1-1 0 0,3-3 0 0 0,1-1 2 0 0,-1 1-1 0 0,-1-1 0 0 0,1 1 1 0 0,-1-1-1 0 0,0 0 1 0 0,0 0-1 0 0,0-1 0 0 0,-1 1 1 0 0,0-1-1 0 0,0 1 0 0 0,-1-1 1 0 0,1-9-1 0 0,-2 8 17 0 0,-2 1-1 0 0,1 0 1 0 0,-1 1-1 0 0,0-1 1 0 0,0 0-1 0 0,-1 0 1 0 0,0 1-1 0 0,0 0 1 0 0,0-1-1 0 0,-1 1 1 0 0,0 0 0 0 0,-7-7-1 0 0,9 10-2 0 0,0 1 0 0 0,0 0-1 0 0,-1-1 1 0 0,1 1 0 0 0,0 0 0 0 0,-1 1 0 0 0,0-1-1 0 0,0 0 1 0 0,1 1 0 0 0,-1-1 0 0 0,0 1-1 0 0,0 0 1 0 0,-4-1 0 0 0,5 2-9 0 0,0 0 0 0 0,0 0 0 0 0,-1 0 0 0 0,1 0 0 0 0,0 0 0 0 0,0 1 0 0 0,0-1-1 0 0,0 1 1 0 0,0-1 0 0 0,0 1 0 0 0,0 0 0 0 0,0 0 0 0 0,0 0 0 0 0,0 0 0 0 0,0 0 0 0 0,0 0 0 0 0,1 0 0 0 0,-1 1 0 0 0,0-1 0 0 0,1 0-1 0 0,-3 4 1 0 0,3-3-43 0 0,-1 1-1 0 0,1-1 0 0 0,-1 1 1 0 0,1 0-1 0 0,0-1 1 0 0,0 1-1 0 0,0 0 0 0 0,1 0 1 0 0,-1-1-1 0 0,1 1 0 0 0,-1 0 1 0 0,1 0-1 0 0,0 0 1 0 0,0 0-1 0 0,0 0 0 0 0,1 0 1 0 0,-1 0-1 0 0,2 5 0 0 0,10 23-3385 0 0,-11-29 2362 0 0,1 1-1 0 0,-1-1 1 0 0,1 0 0 0 0,-1 0 0 0 0,1 0-1 0 0,0 0 1 0 0,0 0 0 0 0,4 2-1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6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17 10650 0 0,'-2'1'664'0'0,"-1"1"-1"0"0,1-1 1 0 0,0 1 0 0 0,0 0-1 0 0,0-1 1 0 0,0 1-1 0 0,0 0 1 0 0,0 0-1 0 0,1 1 1 0 0,-3 2 0 0 0,-10 28 3007 0 0,12-26-3379 0 0,1 0 0 0 0,0 0 0 0 0,0 0 0 0 0,0 0 0 0 0,1 0 0 0 0,0 0 0 0 0,2 13 0 0 0,0-12-222 0 0,0 0-1 0 0,1 0 0 0 0,0 0 1 0 0,0 0-1 0 0,9 14 1 0 0,-11-20-70 0 0,1 1 1 0 0,0 0 0 0 0,-1 0-1 0 0,1-1 1 0 0,1 1 0 0 0,-1-1-1 0 0,0 0 1 0 0,1 0 0 0 0,-1 1-1 0 0,1-2 1 0 0,-1 1 0 0 0,1 0-1 0 0,0 0 1 0 0,0-1 0 0 0,0 0 0 0 0,0 1-1 0 0,0-1 1 0 0,4 1 0 0 0,-6-3 3 0 0,1 1 1 0 0,0 0-1 0 0,0 0 1 0 0,0-1-1 0 0,-1 1 1 0 0,1-1 0 0 0,0 1-1 0 0,0-1 1 0 0,-1 0-1 0 0,1 1 1 0 0,-1-1-1 0 0,1 0 1 0 0,0 0 0 0 0,-1-1-1 0 0,0 1 1 0 0,1 0-1 0 0,-1 0 1 0 0,0-1 0 0 0,1 1-1 0 0,-1 0 1 0 0,0-1-1 0 0,0 1 1 0 0,0-1-1 0 0,-1 0 1 0 0,1 1 0 0 0,0-1-1 0 0,0 0 1 0 0,-1 1-1 0 0,1-1 1 0 0,-1 0-1 0 0,0 0 1 0 0,1-2 0 0 0,1-5 22 0 0,0 0 0 0 0,-1 0 1 0 0,0 0-1 0 0,0-18 1 0 0,-2 15-14 0 0,-1 1 1 0 0,0 0 0 0 0,0 0 0 0 0,-1 0 0 0 0,0 0-1 0 0,-1 1 1 0 0,-6-14 0 0 0,8 21-3 0 0,1 0 0 0 0,-1 1 1 0 0,0-1-1 0 0,0 0 0 0 0,0 0 0 0 0,-1 1 1 0 0,1-1-1 0 0,0 1 0 0 0,-1 0 0 0 0,0 0 0 0 0,1 0 1 0 0,-6-3-1 0 0,6 5-7 0 0,0-1 1 0 0,0 0-1 0 0,0 1 0 0 0,-1-1 1 0 0,1 1-1 0 0,0 0 0 0 0,0 0 1 0 0,-1 0-1 0 0,1 0 0 0 0,0 0 1 0 0,-1 0-1 0 0,1 0 0 0 0,0 1 1 0 0,0-1-1 0 0,0 1 0 0 0,-1 0 1 0 0,1 0-1 0 0,0 0 0 0 0,0 0 1 0 0,-3 2-1 0 0,4-3-74 0 0,0 1 0 0 0,-1 0 0 0 0,1-1-1 0 0,0 1 1 0 0,0 0 0 0 0,0 0 0 0 0,0 0 0 0 0,0 0-1 0 0,0 0 1 0 0,0 0 0 0 0,1 1 0 0 0,-1-1 0 0 0,0 0 0 0 0,0 0-1 0 0,1 1 1 0 0,-1-1 0 0 0,1 0 0 0 0,-1 1 0 0 0,1-1 0 0 0,0 0-1 0 0,-1 1 1 0 0,1-1 0 0 0,0 0 0 0 0,0 1 0 0 0,0-1 0 0 0,0 1-1 0 0,0-1 1 0 0,0 1 0 0 0,1-1 0 0 0,-1 0 0 0 0,1 3 0 0 0,1 0-1142 0 0,-1 0 1 0 0,1 1 0 0 0,0-2 0 0 0,1 1 0 0 0,-1 0 0 0 0,0 0 0 0 0,1-1 0 0 0,6 7 0 0 0,0-1-5597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9538 0 0,'-2'1'684'0'0,"1"0"1"0"0,-1-1-1 0 0,1 1 1 0 0,-1 0-1 0 0,1 0 1 0 0,0 0-1 0 0,-1 0 1 0 0,1 0-1 0 0,0 1 1 0 0,0-1-1 0 0,0 0 0 0 0,-1 0 1 0 0,0 3-1 0 0,-10 24 3087 0 0,9-17-3175 0 0,1 0 0 0 0,1 1 0 0 0,-1 12 0 0 0,2-19-529 0 0,1 0 0 0 0,-1 0-1 0 0,1 0 1 0 0,1 0 0 0 0,-1 0 0 0 0,1 0 0 0 0,0-1 0 0 0,0 1 0 0 0,0 0 0 0 0,0-1 0 0 0,1 1 0 0 0,0-1-1 0 0,0 0 1 0 0,0 0 0 0 0,1 0 0 0 0,3 3 0 0 0,-5-4-67 0 0,0-1 0 0 0,1 0 1 0 0,-1 0-1 0 0,0 0 0 0 0,1-1 0 0 0,-1 1 0 0 0,1 0 0 0 0,0-1 0 0 0,-1 0 1 0 0,1 1-1 0 0,0-1 0 0 0,0 0 0 0 0,0 0 0 0 0,0-1 0 0 0,0 1 0 0 0,0-1 1 0 0,0 1-1 0 0,0-1 0 0 0,0 0 0 0 0,0 0 0 0 0,0-1 0 0 0,0 1 0 0 0,0-1 1 0 0,0 1-1 0 0,0-1 0 0 0,0 0 0 0 0,0 0 0 0 0,3-2 0 0 0,-3 1 6 0 0,0 0-1 0 0,-1-1 1 0 0,1 1 0 0 0,-1-1-1 0 0,0 1 1 0 0,0-1-1 0 0,0 0 1 0 0,0 0 0 0 0,0 0-1 0 0,-1 0 1 0 0,1-1-1 0 0,-1 1 1 0 0,0 0-1 0 0,0-1 1 0 0,0 1 0 0 0,0 0-1 0 0,-1-1 1 0 0,0 1-1 0 0,1-1 1 0 0,-1 1-1 0 0,0-1 1 0 0,-1 1 0 0 0,1-1-1 0 0,-2-5 1 0 0,2 2-6 0 0,-2 0 1 0 0,1 0-1 0 0,-1 0 0 0 0,0 0 1 0 0,0 1-1 0 0,-1-1 0 0 0,0 0 1 0 0,0 1-1 0 0,0 0 1 0 0,-1 0-1 0 0,-5-8 0 0 0,6 12-31 0 0,0-1 0 0 0,0 1 0 0 0,0 0 0 0 0,0 0 0 0 0,0 0 0 0 0,0 0 0 0 0,-1 1 0 0 0,1-1-1 0 0,-1 1 1 0 0,1 0 0 0 0,-1 0 0 0 0,1 0 0 0 0,-1 0 0 0 0,1 1 0 0 0,-5-1 0 0 0,7 1-115 0 0,0 0 1 0 0,0 0 0 0 0,0 0 0 0 0,0 0 0 0 0,0 1-1 0 0,0-1 1 0 0,0 0 0 0 0,0 0 0 0 0,0 1-1 0 0,0-1 1 0 0,0 1 0 0 0,0-1 0 0 0,0 1 0 0 0,0-1-1 0 0,0 1 1 0 0,0 0 0 0 0,0-1 0 0 0,0 1-1 0 0,1 0 1 0 0,-1-1 0 0 0,0 2 0 0 0,0 0-331 0 0,0-1 1 0 0,1 1-1 0 0,-1-1 1 0 0,1 1-1 0 0,0 0 1 0 0,-1-1-1 0 0,1 1 1 0 0,0 0-1 0 0,0-1 1 0 0,0 1-1 0 0,0 0 1 0 0,1-1 0 0 0,-1 1-1 0 0,0-1 1 0 0,1 1-1 0 0,-1 0 1 0 0,1-1-1 0 0,0 3 1 0 0,4 7-7134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10826 0 0,'-6'0'1055'0'0,"-8"-1"1275"0"0,-1 1 0 0 0,1 1 0 0 0,0 0 0 0 0,-27 7-1 0 0,36-7-2139 0 0,0 1 0 0 0,1 0-1 0 0,-1 1 1 0 0,0-1 0 0 0,1 1-1 0 0,0 0 1 0 0,0 0 0 0 0,0 0-1 0 0,0 1 1 0 0,0-1 0 0 0,1 1-1 0 0,-1 0 1 0 0,1 0 0 0 0,0 0-1 0 0,0 0 1 0 0,1 1 0 0 0,-4 6-1 0 0,4-5-125 0 0,0 0-1 0 0,0 0 1 0 0,0 0-1 0 0,1 1 1 0 0,0-1-1 0 0,0 0 1 0 0,1 1-1 0 0,0-1 1 0 0,0 1-1 0 0,0-1 1 0 0,1 1-1 0 0,0-1 1 0 0,0 0-1 0 0,1 1 1 0 0,3 9-1 0 0,-4-13-57 0 0,0 1 0 0 0,0-1-1 0 0,1 1 1 0 0,-1-1 0 0 0,1 0-1 0 0,0 0 1 0 0,0 0 0 0 0,0 0-1 0 0,0 0 1 0 0,1-1 0 0 0,-1 1-1 0 0,1 0 1 0 0,0-1 0 0 0,-1 0-1 0 0,1 0 1 0 0,0 0-1 0 0,0 0 1 0 0,1 0 0 0 0,-1 0-1 0 0,0-1 1 0 0,1 0 0 0 0,-1 1-1 0 0,1-1 1 0 0,-1-1 0 0 0,1 1-1 0 0,-1 0 1 0 0,1-1 0 0 0,-1 0-1 0 0,6 0 1 0 0,-7 0-1 0 0,0 0 0 0 0,0-1 0 0 0,1 1 0 0 0,-1-1 0 0 0,0 1 0 0 0,0-1 0 0 0,0 0-1 0 0,0 0 1 0 0,0 0 0 0 0,0 0 0 0 0,0 0 0 0 0,0 0 0 0 0,0-1 0 0 0,0 1 0 0 0,-1-1 0 0 0,1 1 0 0 0,-1-1 0 0 0,1 0 0 0 0,2-3 0 0 0,-2 1 8 0 0,0-1 0 0 0,0 1 0 0 0,0 0 0 0 0,-1-1 0 0 0,0 1 0 0 0,1-1 0 0 0,-2 1 0 0 0,1-1 1 0 0,0-6-1 0 0,-1 0-98 0 0,0 0 1 0 0,-1 0 0 0 0,0 0 0 0 0,-1-1 0 0 0,0 2-1 0 0,0-1 1 0 0,-7-17 0 0 0,6 23-415 0 0,1-1 0 0 0,-1 1 0 0 0,0-1 0 0 0,0 1 0 0 0,-1 0 0 0 0,1 0 0 0 0,-1 0 0 0 0,0 1 0 0 0,-1-1 0 0 0,1 1 0 0 0,-7-5 0 0 0,13 14-3480 0 0,-2-5 3851 0 0,0 0-1 0 0,0 0 1 0 0,0 1 0 0 0,0-1-1 0 0,-5 1-3721 0 0,13 10-3432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97 12659 0 0,'-2'0'578'0'0,"0"0"0"0"0,0 0 0 0 0,0 0 0 0 0,0 0 0 0 0,0 0 0 0 0,0 1 0 0 0,0-1 0 0 0,0 1 0 0 0,0 0 0 0 0,0-1 1 0 0,1 1-1 0 0,-1 0 0 0 0,0 0 0 0 0,0 0 0 0 0,0 0 0 0 0,1 1 0 0 0,-1-1 0 0 0,1 0 0 0 0,-3 3 0 0 0,3-2-355 0 0,-1 0 0 0 0,1 1 0 0 0,0-1 0 0 0,0 1-1 0 0,0-1 1 0 0,0 0 0 0 0,0 1 0 0 0,1-1 0 0 0,-1 1 0 0 0,1 0 0 0 0,0-1-1 0 0,-1 1 1 0 0,1 3 0 0 0,1 0-225 0 0,-1 0 0 0 0,1 0-1 0 0,0 0 1 0 0,1 0 0 0 0,-1-1 0 0 0,1 1 0 0 0,0 0-1 0 0,1-1 1 0 0,-1 0 0 0 0,1 1 0 0 0,0-1-1 0 0,6 7 1 0 0,-7-9 3 0 0,-1-1 0 0 0,1 0 1 0 0,0 0-1 0 0,0-1 0 0 0,0 1 0 0 0,0 0 0 0 0,0-1 0 0 0,1 1 0 0 0,-1-1 0 0 0,0 1 1 0 0,1-1-1 0 0,-1 0 0 0 0,1 0 0 0 0,-1 0 0 0 0,1-1 0 0 0,0 1 0 0 0,-1-1 0 0 0,1 1 1 0 0,0-1-1 0 0,-1 0 0 0 0,1 0 0 0 0,0 0 0 0 0,0 0 0 0 0,-1-1 0 0 0,1 1 0 0 0,0-1 1 0 0,-1 1-1 0 0,1-1 0 0 0,4-2 0 0 0,-4 1-1 0 0,1 0 0 0 0,-1-1-1 0 0,0 1 1 0 0,0-1 0 0 0,0 0 0 0 0,0 0 0 0 0,-1 0 0 0 0,1 0 0 0 0,-1 0-1 0 0,1 0 1 0 0,-1-1 0 0 0,0 1 0 0 0,-1-1 0 0 0,1 0 0 0 0,-1 1-1 0 0,1-1 1 0 0,-1 0 0 0 0,0 0 0 0 0,1-7 0 0 0,-1 2 16 0 0,-1 0 0 0 0,0 0 0 0 0,0 0 0 0 0,0-1 0 0 0,-1 1 0 0 0,-1 0 0 0 0,1 0 0 0 0,-1 0 0 0 0,-1 0 0 0 0,0 1 0 0 0,0-1 0 0 0,-1 1 0 0 0,-5-11 0 0 0,6 16-10 0 0,1-1 1 0 0,0 1-1 0 0,0 0 0 0 0,-1 0 1 0 0,0 1-1 0 0,0-1 0 0 0,0 0 1 0 0,0 1-1 0 0,0 0 0 0 0,0-1 1 0 0,0 1-1 0 0,-1 0 1 0 0,1 1-1 0 0,-1-1 0 0 0,1 1 1 0 0,-1 0-1 0 0,0-1 0 0 0,0 2 1 0 0,0-1-1 0 0,1 0 0 0 0,-1 1 1 0 0,0 0-1 0 0,0-1 0 0 0,0 2 1 0 0,0-1-1 0 0,0 0 0 0 0,0 1 1 0 0,1 0-1 0 0,-1 0 1 0 0,0 0-1 0 0,0 0 0 0 0,1 0 1 0 0,-6 4-1 0 0,5-4-267 0 0,1 1 1 0 0,0 1 0 0 0,-1-1-1 0 0,1 0 1 0 0,0 1-1 0 0,0 0 1 0 0,0-1-1 0 0,1 1 1 0 0,-1 0-1 0 0,1 1 1 0 0,-1-1-1 0 0,1 0 1 0 0,0 1-1 0 0,1-1 1 0 0,-1 1-1 0 0,0 0 1 0 0,1-1-1 0 0,0 1 1 0 0,-1 5-1 0 0,1-4-287 0 0,0-1 0 0 0,0 1 0 0 0,1 0 0 0 0,-1 0 0 0 0,1 0 0 0 0,0 0 0 0 0,1 0 0 0 0,-1 0 0 0 0,1 0 0 0 0,0 0 0 0 0,0-1 0 0 0,1 1 0 0 0,-1 0 0 0 0,1-1 0 0 0,4 8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8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15 14179 0 0,'-9'-15'7613'0'0,"8"15"-7485"0"0,1 0 0 0 0,0 0 0 0 0,0 0 0 0 0,-1 0 0 0 0,1 0 0 0 0,0 0 0 0 0,0 1 0 0 0,0-1 0 0 0,-1 0 0 0 0,1 0 0 0 0,0 0 0 0 0,0 0 0 0 0,0 0 0 0 0,-1 0 0 0 0,1 0 0 0 0,0 0 0 0 0,0 0 0 0 0,0 1 0 0 0,-1-1 0 0 0,1 0 0 0 0,0 0 0 0 0,0 0 0 0 0,0 0 0 0 0,0 1 0 0 0,0-1 0 0 0,-1 0 0 0 0,1 0 0 0 0,0 0-1 0 0,0 1 1 0 0,0-1 0 0 0,0 0 0 0 0,0 0 0 0 0,0 0 0 0 0,0 1 0 0 0,0-1 0 0 0,0 0 0 0 0,-6 33 2237 0 0,4-1-2398 0 0,0 1 1 0 0,2-1 0 0 0,1 1 0 0 0,2-1 0 0 0,1 0-1 0 0,2 0 1 0 0,14 45 0 0 0,-19-72-659 0 0,1 0 0 0 0,0 0 1 0 0,1-1-1 0 0,-1 0 0 0 0,7 9 0 0 0,-8-12-310 0 0,1 1-1 0 0,-1-1 0 0 0,1 1 1 0 0,-1-1-1 0 0,1 0 1 0 0,0 1-1 0 0,-1-1 1 0 0,1 0-1 0 0,0 0 1 0 0,3 1-1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60 14803 0 0,'-2'0'468'0'0,"0"0"-1"0"0,0 0 1 0 0,0 0-1 0 0,-1 0 1 0 0,1 1-1 0 0,0-1 1 0 0,0 0-1 0 0,0 1 1 0 0,0 0-1 0 0,0 0 1 0 0,0-1-1 0 0,0 1 1 0 0,0 0-1 0 0,0 0 1 0 0,0 1-1 0 0,1-1 1 0 0,-1 0-1 0 0,0 1 1 0 0,1-1-1 0 0,-1 1 1 0 0,1-1-1 0 0,-3 4 1 0 0,3-2-245 0 0,-1 0 0 0 0,1 1 0 0 0,0-1 0 0 0,0 0-1 0 0,0 1 1 0 0,0-1 0 0 0,1 1 0 0 0,0-1 0 0 0,-1 1 0 0 0,1-1 0 0 0,0 1 0 0 0,2 6 0 0 0,-1-1-220 0 0,1 0 0 0 0,0 0 1 0 0,1 0-1 0 0,0 0 0 0 0,0-1 1 0 0,1 1-1 0 0,0-1 0 0 0,0 0 0 0 0,1 0 1 0 0,8 9-1 0 0,-11-14-1 0 0,1 0-1 0 0,0 0 1 0 0,0 0 0 0 0,0-1-1 0 0,0 1 1 0 0,1-1 0 0 0,-1 0-1 0 0,1 0 1 0 0,-1 0 0 0 0,1 0-1 0 0,0 0 1 0 0,-1-1 0 0 0,1 0-1 0 0,0 0 1 0 0,0 0-1 0 0,0 0 1 0 0,0-1 0 0 0,0 1-1 0 0,0-1 1 0 0,0 0 0 0 0,1 0-1 0 0,-1-1 1 0 0,0 1 0 0 0,0-1-1 0 0,0 0 1 0 0,-1 0 0 0 0,1 0-1 0 0,5-2 1 0 0,-5 0 2 0 0,1 1 1 0 0,-1-1-1 0 0,0 0 0 0 0,1 0 0 0 0,-2-1 1 0 0,1 1-1 0 0,0-1 0 0 0,-1 0 1 0 0,1 0-1 0 0,-1 0 0 0 0,0 0 1 0 0,0-1-1 0 0,-1 1 0 0 0,1-1 1 0 0,-1 1-1 0 0,0-1 0 0 0,0 0 1 0 0,-1 0-1 0 0,0 0 0 0 0,0 0 0 0 0,1-9 1 0 0,-1 7 9 0 0,-1 0 0 0 0,0 1 0 0 0,0-1-1 0 0,-1 0 1 0 0,1 1 0 0 0,-2-1 0 0 0,1 0 0 0 0,-1 1 0 0 0,0 0 0 0 0,0-1 0 0 0,-1 1 0 0 0,1 0 0 0 0,-1 0 0 0 0,-1 0-1 0 0,1 1 1 0 0,-1-1 0 0 0,0 1 0 0 0,0 0 0 0 0,-1 0 0 0 0,-7-6 0 0 0,8 7-10 0 0,-1 1 0 0 0,0-1 0 0 0,0 1 0 0 0,0 1 0 0 0,0-1 0 0 0,-1 1 0 0 0,1 0-1 0 0,-1 0 1 0 0,1 1 0 0 0,-1-1 0 0 0,0 1 0 0 0,1 0 0 0 0,-1 1 0 0 0,0-1 0 0 0,0 1 0 0 0,0 1 0 0 0,1-1 0 0 0,-1 1 0 0 0,0 0 0 0 0,0 0 0 0 0,1 0 0 0 0,-1 1 0 0 0,-8 4 0 0 0,10-4-145 0 0,0 0 1 0 0,0 0 0 0 0,1 1 0 0 0,0-1-1 0 0,-1 1 1 0 0,1 0 0 0 0,0 0 0 0 0,0 0 0 0 0,0 0-1 0 0,1 0 1 0 0,-1 1 0 0 0,1-1 0 0 0,0 1-1 0 0,0 0 1 0 0,0 0 0 0 0,0-1 0 0 0,1 1 0 0 0,-1 1-1 0 0,0 4 1 0 0,1-4-940 0 0,0 0 0 0 0,0 0-1 0 0,1 0 1 0 0,0 0 0 0 0,0 1 0 0 0,0-1-1 0 0,0 0 1 0 0,1 0 0 0 0,2 8 0 0 0,1 0-7332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1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66 14539 0 0,'-7'8'1167'0'0,"0"-1"1"0"0,1 2-1 0 0,-11 16 0 0 0,15-22-1028 0 0,0-1 0 0 0,1 1 0 0 0,-1 0 0 0 0,1 1 0 0 0,0-1 0 0 0,0 0 0 0 0,0 0 0 0 0,0 0 0 0 0,0 1 0 0 0,1-1-1 0 0,0 0 1 0 0,-1 1 0 0 0,1-1 0 0 0,0 1 0 0 0,2 6 0 0 0,-2-8-116 0 0,1 0-1 0 0,0 0 0 0 0,0 0 1 0 0,0 0-1 0 0,0 0 1 0 0,0 0-1 0 0,0 0 1 0 0,0-1-1 0 0,1 1 0 0 0,-1 0 1 0 0,1-1-1 0 0,-1 1 1 0 0,1-1-1 0 0,0 1 0 0 0,0-1 1 0 0,-1 0-1 0 0,1 1 1 0 0,0-1-1 0 0,0 0 1 0 0,0 0-1 0 0,0-1 0 0 0,0 1 1 0 0,1 0-1 0 0,-1-1 1 0 0,0 1-1 0 0,0-1 0 0 0,0 0 1 0 0,1 0-1 0 0,-1 0 1 0 0,0 0-1 0 0,0 0 0 0 0,0 0 1 0 0,1 0-1 0 0,-1-1 1 0 0,2 0-1 0 0,0 0 29 0 0,-1 0 0 0 0,0 0 0 0 0,1 0 0 0 0,-1 0-1 0 0,0-1 1 0 0,0 1 0 0 0,0-1 0 0 0,0 0 0 0 0,0 0 0 0 0,0 0 0 0 0,-1-1-1 0 0,1 1 1 0 0,-1 0 0 0 0,1-1 0 0 0,-1 0 0 0 0,0 0 0 0 0,0 1 0 0 0,0-1-1 0 0,0 0 1 0 0,-1-1 0 0 0,3-5 0 0 0,-3 2 4 0 0,0-1-1 0 0,0 0 1 0 0,-1 1 0 0 0,0-1 0 0 0,0 0-1 0 0,-1 1 1 0 0,0-1 0 0 0,-1 0 0 0 0,1 1-1 0 0,-6-15 1 0 0,6 19-42 0 0,0 0 1 0 0,0 0-1 0 0,-1 0 1 0 0,1 0-1 0 0,0 0 0 0 0,-1 0 1 0 0,0 1-1 0 0,0-1 1 0 0,0 0-1 0 0,0 1 1 0 0,0 0-1 0 0,0-1 0 0 0,0 1 1 0 0,-1 0-1 0 0,1 0 1 0 0,-1 0-1 0 0,0 0 0 0 0,0 1 1 0 0,1-1-1 0 0,-1 1 1 0 0,0 0-1 0 0,0 0 0 0 0,0 0 1 0 0,-1 0-1 0 0,1 0 1 0 0,0 0-1 0 0,0 1 0 0 0,-4-1 1 0 0,2 2-51 0 0,1 1 0 0 0,0-1 0 0 0,0 0 0 0 0,-1 1 0 0 0,1 0 0 0 0,0 0 0 0 0,1 0 0 0 0,-1 0 0 0 0,0 1 1 0 0,1 0-1 0 0,-1-1 0 0 0,1 1 0 0 0,0 0 0 0 0,0 1 0 0 0,0-1 0 0 0,0 1 0 0 0,0-1 0 0 0,1 1 0 0 0,0 0 0 0 0,0 0 0 0 0,0 0 0 0 0,-2 6 0 0 0,-1 2-397 0 0,0 0 0 0 0,1 0-1 0 0,1 1 1 0 0,0-1-1 0 0,1 1 1 0 0,-1 20 0 0 0,2-25 341 0 0,2 0 1 0 0,-1-1-1 0 0,1 1 1 0 0,0 0 0 0 0,1 0-1 0 0,0-1 1 0 0,0 1-1 0 0,0-1 1 0 0,1 1-1 0 0,5 9 1 0 0,-6-14 293 0 0,0 0 1 0 0,0 0-1 0 0,0 0 1 0 0,1 0-1 0 0,-1 0 1 0 0,1-1-1 0 0,-1 1 1 0 0,1-1-1 0 0,0 1 1 0 0,0-1-1 0 0,0 0 1 0 0,0-1-1 0 0,0 1 1 0 0,1 0-1 0 0,-1-1 1 0 0,0 0-1 0 0,1 1 1 0 0,-1-1-1 0 0,1-1 1 0 0,0 1 0 0 0,-1 0-1 0 0,1-1 1 0 0,0 0-1 0 0,4 0 1 0 0,11-1-291 0 0,0 0 0 0 0,-1-2 0 0 0,1 0 0 0 0,26-8 0 0 0,-38 8-798 0 0,0 0 0 0 0,0 0 0 0 0,-1 0 1 0 0,1-1-1 0 0,11-8 0 0 0,-14 8-116 0 0,0 1 0 0 0,0-1 1 0 0,0 0-1 0 0,-1 0 0 0 0,0-1 1 0 0,1 1-1 0 0,-2-1 0 0 0,1 1 1 0 0,2-7-1 0 0,2-6-3938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9978 0 0,'-3'0'11973'0'0,"0"17"-8619"0"0,1 23-2556 0 0,12 65 280 0 0,-7-93-1283 0 0,-1 0 0 0 0,1 0 0 0 0,1 0 0 0 0,0-1 0 0 0,1 1 0 0 0,9 15-1 0 0,-13-25-151 0 0,0 0-1 0 0,0 0 0 0 0,1 0 1 0 0,-1 0-1 0 0,1-1 0 0 0,0 1 1 0 0,-1 0-1 0 0,1-1 0 0 0,0 1 1 0 0,0-1-1 0 0,0 0 0 0 0,0 0 1 0 0,2 2-1 0 0,-2-3-253 0 0,-1 1-1 0 0,1-1 1 0 0,-1 0 0 0 0,1 0 0 0 0,-1 0-1 0 0,1 1 1 0 0,-1-1 0 0 0,0 0 0 0 0,1-1-1 0 0,-1 1 1 0 0,1 0 0 0 0,-1 0 0 0 0,1-1-1 0 0,1 0 1 0 0,6-1-6229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1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10170 0 0,'-1'7'990'0'0,"0"0"0"0"0,1 0 0 0 0,-1 0 0 0 0,2 1 0 0 0,-1-1 0 0 0,1 0 0 0 0,0 0 0 0 0,0 0 0 0 0,1 0 1 0 0,5 13-1 0 0,-6-18-925 0 0,0 0 1 0 0,0 0-1 0 0,0 0 1 0 0,0 0 0 0 0,0 0-1 0 0,1 0 1 0 0,-1 0 0 0 0,1 0-1 0 0,-1-1 1 0 0,1 1-1 0 0,0 0 1 0 0,0-1 0 0 0,-1 0-1 0 0,1 1 1 0 0,0-1 0 0 0,0 0-1 0 0,0 0 1 0 0,1 0-1 0 0,-1 0 1 0 0,0-1 0 0 0,0 1-1 0 0,0 0 1 0 0,1-1 0 0 0,-1 0-1 0 0,0 1 1 0 0,1-1-1 0 0,-1 0 1 0 0,0 0 0 0 0,1 0-1 0 0,-1-1 1 0 0,0 1 0 0 0,0 0-1 0 0,1-1 1 0 0,-1 0 0 0 0,0 1-1 0 0,0-1 1 0 0,4-2-1 0 0,0 0-321 0 0,-1 0 0 0 0,0 0 1 0 0,0 0-1 0 0,0-1 0 0 0,0 1 0 0 0,-1-1 0 0 0,1-1 0 0 0,-1 1 0 0 0,7-9 0 0 0,-6 5-1308 0 0,0 1 0 0 0,0-1 0 0 0,-1 0 1 0 0,0 0-1 0 0,6-17 0 0 0,-4-1-5167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2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11 18948 0 0,'-3'2'212'0'0,"1"0"-1"0"0,-1 0 1 0 0,1 0-1 0 0,-1 0 1 0 0,1 0-1 0 0,0 1 1 0 0,0-1-1 0 0,0 1 1 0 0,0 0-1 0 0,1-1 1 0 0,-1 1-1 0 0,1 0 1 0 0,0 0-1 0 0,-1 0 1 0 0,1 0 0 0 0,0 0-1 0 0,1 0 1 0 0,-1 1-1 0 0,1-1 1 0 0,-1 0-1 0 0,1 0 1 0 0,0 0-1 0 0,0 4 1 0 0,2 2 20 0 0,0-1 0 0 0,0 0 0 0 0,0 0-1 0 0,1 0 1 0 0,0 0 0 0 0,1-1 0 0 0,8 15 0 0 0,-6-12-153 0 0,0 0 0 0 0,2 0 0 0 0,-1-1 0 0 0,1 0-1 0 0,0 0 1 0 0,1-1 0 0 0,0 0 0 0 0,14 10 0 0 0,-21-17-71 0 0,1 1 0 0 0,-1 0 0 0 0,1-1 0 0 0,-1 0 0 0 0,1 0-1 0 0,-1 0 1 0 0,1 0 0 0 0,0 0 0 0 0,0 0 0 0 0,-1-1 0 0 0,1 1 0 0 0,0-1 0 0 0,0 0 0 0 0,0 0 0 0 0,0 0 0 0 0,-1 0 0 0 0,1 0 0 0 0,0 0 0 0 0,0-1 0 0 0,0 0 0 0 0,-1 1 0 0 0,1-1 0 0 0,0 0 0 0 0,-1 0 0 0 0,1-1 0 0 0,-1 1 0 0 0,1-1 0 0 0,-1 1 0 0 0,1-1 0 0 0,-1 0 0 0 0,0 1 0 0 0,0-1 0 0 0,0 0 0 0 0,0-1 0 0 0,0 1 0 0 0,-1 0 0 0 0,1 0-1 0 0,-1-1 1 0 0,1 1 0 0 0,1-6 0 0 0,2-1-37 0 0,-2 0-1 0 0,1 0 0 0 0,-1-1 0 0 0,0 0 0 0 0,-1 1 0 0 0,-1-1 1 0 0,1 0-1 0 0,-1 0 0 0 0,-1 0 0 0 0,0-14 0 0 0,-1 16-333 0 0,0 1-1 0 0,0-1 1 0 0,0 1-1 0 0,-1-1 1 0 0,0 1-1 0 0,0 0 1 0 0,-1 0-1 0 0,-6-11 1 0 0,8 16 0 0 0,0 0 0 0 0,0 1 0 0 0,-1-1 0 0 0,1 1-1 0 0,-1-1 1 0 0,0 1 0 0 0,1-1 0 0 0,-1 1 0 0 0,0 0 0 0 0,0 0 0 0 0,0 0 0 0 0,1 0 0 0 0,-1 0 0 0 0,0 0-1 0 0,0 0 1 0 0,-1 1 0 0 0,1-1 0 0 0,0 1 0 0 0,0 0 0 0 0,0-1 0 0 0,0 1 0 0 0,0 0 0 0 0,-1 0-1 0 0,1 0 1 0 0,0 1 0 0 0,0-1 0 0 0,0 0 0 0 0,0 1 0 0 0,0 0 0 0 0,0-1 0 0 0,0 1 0 0 0,0 0 0 0 0,0 0-1 0 0,0 0 1 0 0,0 0 0 0 0,-2 2 0 0 0,-16 10-5406 0 0</inkml:trace>
  <inkml:trace contextRef="#ctx0" brushRef="#br0" timeOffset="1">19 168 7778 0 0,'-1'1'368'0'0,"1"0"0"0"0,0 0 0 0 0,0 0 0 0 0,0 0 0 0 0,0 0 0 0 0,0 0 0 0 0,0 0 0 0 0,0 0 0 0 0,0 0 0 0 0,0 0 1 0 0,1 0-1 0 0,-1 0 0 0 0,0 0 0 0 0,1-1 0 0 0,-1 1 0 0 0,1 0 0 0 0,-1 0 0 0 0,1 0 0 0 0,-1 0 0 0 0,1 0 0 0 0,-1-1 0 0 0,1 1 0 0 0,1 1 1 0 0,-1-2-90 0 0,0 1 1 0 0,0 0-1 0 0,1-1 1 0 0,-1 0-1 0 0,0 1 1 0 0,1-1 0 0 0,-1 0-1 0 0,0 1 1 0 0,1-1-1 0 0,-1 0 1 0 0,0 0-1 0 0,1 0 1 0 0,-1 0 0 0 0,1-1-1 0 0,1 1 1 0 0,8-3 289 0 0,0-1-1 0 0,0 1 1 0 0,16-10 0 0 0,-8 5 160 0 0,-17 8-793 0 0,11-5 305 0 0,1 0 0 0 0,25-4-1 0 0,-4 9-1680 0 0,-33 1 1045 0 0,0-1 1 0 0,0 1-1 0 0,0 0 1 0 0,0-1-1 0 0,0 1 1 0 0,0 0-1 0 0,0 0 1 0 0,0 1-1 0 0,0-1 1 0 0,-1 0-1 0 0,1 0 1 0 0,-1 1-1 0 0,3 1 1 0 0,-4-2 34 0 0,1-1 1 0 0,-1 1-1 0 0,0-1 1 0 0,1 1-1 0 0,-1 0 1 0 0,1-1-1 0 0,-1 1 1 0 0,0 0 0 0 0,0-1-1 0 0,1 1 1 0 0,-1 0-1 0 0,0 0 1 0 0,0-1-1 0 0,0 1 1 0 0,0 0-1 0 0,0-1 1 0 0,0 1-1 0 0,0 0 1 0 0,0 1-1 0 0,-2 6-5849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10442 0 0,'-5'34'6531'0'0,"-4"27"-609"0"0,-8-3-4438 0 0,15-53-1475 0 0,-1 0 0 0 0,1 0-1 0 0,-1 0 1 0 0,0 0 0 0 0,0 0-1 0 0,-1-1 1 0 0,1 0 0 0 0,-1 1 0 0 0,0-1-1 0 0,0-1 1 0 0,0 1 0 0 0,-1 0-1 0 0,1-1 1 0 0,-1 0 0 0 0,0 0-1 0 0,0-1 1 0 0,0 1 0 0 0,0-1 0 0 0,-9 3-1 0 0,80-35 1111 0 0,14 13-1985 0 0,-28 7-2646 0 0,-2-5-4857 0 0,-26 5 717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18948 0 0,'-1'1'317'0'0,"-1"-1"0"0"0,1 1 0 0 0,-1-1 0 0 0,1 1 0 0 0,-1 0 0 0 0,1 0 0 0 0,0 0 0 0 0,-1-1 0 0 0,1 1 0 0 0,0 1 1 0 0,0-1-1 0 0,0 0 0 0 0,-1 0 0 0 0,1 0 0 0 0,0 1 0 0 0,1-1 0 0 0,-1 0 0 0 0,0 1 0 0 0,0-1 0 0 0,0 3 0 0 0,-14 38-301 0 0,8-19 477 0 0,-6 6-292 0 0,9-24-192 0 0,1 1 0 0 0,0 0 0 0 0,0 0 0 0 0,1 0-1 0 0,-1 0 1 0 0,1 0 0 0 0,1 0 0 0 0,-1 1 0 0 0,1-1 0 0 0,0 7 0 0 0,1-12-9 0 0,0-1 0 0 0,1 1 0 0 0,-1-1 0 0 0,0 0 0 0 0,1 1 0 0 0,-1-1 0 0 0,1 0 0 0 0,-1 1 0 0 0,0-1 1 0 0,1 0-1 0 0,-1 1 0 0 0,1-1 0 0 0,-1 0 0 0 0,1 0 0 0 0,-1 0 0 0 0,1 1 0 0 0,-1-1 0 0 0,1 0 0 0 0,-1 0 0 0 0,1 0 1 0 0,-1 0-1 0 0,1 0 0 0 0,0 0 0 0 0,-1 0 0 0 0,1 0 0 0 0,-1 0 0 0 0,1 0 0 0 0,-1 0 0 0 0,1-1 0 0 0,-1 1 0 0 0,1 0 1 0 0,-1 0-1 0 0,1 0 0 0 0,-1-1 0 0 0,1 1 0 0 0,0-1 0 0 0,20-7 78 0 0,22-16-25 0 0,-33 17-144 0 0,1 0 0 0 0,0 1 0 0 0,1 0 0 0 0,-1 1 0 0 0,1 1 0 0 0,22-6 0 0 0,-34 10 9 0 0,0 0 1 0 0,0 0 0 0 0,1-1-1 0 0,-1 1 1 0 0,0 0-1 0 0,0 0 1 0 0,1 0 0 0 0,-1 0-1 0 0,0 0 1 0 0,0 0-1 0 0,1 0 1 0 0,-1 0 0 0 0,0 0-1 0 0,0 0 1 0 0,1 0-1 0 0,-1 0 1 0 0,0 0-1 0 0,0 0 1 0 0,1 1 0 0 0,-1-1-1 0 0,0 0 1 0 0,0 0-1 0 0,0 0 1 0 0,1 0 0 0 0,-1 0-1 0 0,0 0 1 0 0,0 1-1 0 0,0-1 1 0 0,1 0 0 0 0,-1 0-1 0 0,0 0 1 0 0,0 0-1 0 0,0 1 1 0 0,0-1 0 0 0,0 0-1 0 0,1 0 1 0 0,-1 0-1 0 0,0 1 1 0 0,0-1-1 0 0,0 0 1 0 0,0 0 0 0 0,0 1-1 0 0,0-1 1 0 0,0 0-1 0 0,0 1 1 0 0,-5 13-3603 0 0,-15 13-2047 0 0,-23 12-2574 0 0,13-14 5857 0 0,4 4 5338 0 0,23-25-1431 0 0,-2 3 1020 0 0,1-1 0 0 0,-1 1 0 0 0,1 0 0 0 0,-3 8 0 0 0,7-14-2272 0 0,0-1 0 0 0,0 1 0 0 0,-1-1 0 0 0,1 1-1 0 0,0 0 1 0 0,0-1 0 0 0,0 1 0 0 0,0-1 0 0 0,0 1-1 0 0,0 0 1 0 0,0-1 0 0 0,0 1 0 0 0,0 0 0 0 0,0-1-1 0 0,0 1 1 0 0,0 0 0 0 0,0-1 0 0 0,1 1 0 0 0,-1-1 0 0 0,0 1-1 0 0,0 0 1 0 0,1-1 0 0 0,-1 1 0 0 0,1 0 0 0 0,0-1-81 0 0,0 1 1 0 0,0-1 0 0 0,0 1 0 0 0,0-1 0 0 0,1 0-1 0 0,-1 1 1 0 0,0-1 0 0 0,0 0 0 0 0,1 0-1 0 0,-1 0 1 0 0,0 0 0 0 0,0 0 0 0 0,0 0 0 0 0,1 0-1 0 0,-1-1 1 0 0,0 1 0 0 0,0 0 0 0 0,2-1 0 0 0,8-3 150 0 0,-1 0 0 0 0,0 0 0 0 0,0-1 1 0 0,13-8-1 0 0,-15 8-185 0 0,0 0 0 0 0,0 1 1 0 0,0 0-1 0 0,1 0 0 0 0,0 1 1 0 0,13-4-1 0 0,-20 7-60 0 0,-1 0 0 0 0,0 0 0 0 0,1 1 0 0 0,-1-1 1 0 0,0 0-1 0 0,0 0 0 0 0,0 1 0 0 0,1-1 0 0 0,-1 0 0 0 0,0 1 0 0 0,0 0 0 0 0,0-1 0 0 0,0 1 0 0 0,0-1 0 0 0,0 1 0 0 0,0 0 1 0 0,0 0-1 0 0,0 0 0 0 0,0 0 0 0 0,0 0 0 0 0,0-1 0 0 0,0 2 0 0 0,-1-1 0 0 0,1 0 0 0 0,0 0 0 0 0,-1 0 0 0 0,1 0 1 0 0,-1 0-1 0 0,1 0 0 0 0,-1 1 0 0 0,0-1 0 0 0,1 0 0 0 0,-1 0 0 0 0,0 1 0 0 0,0-1 0 0 0,0 2 0 0 0,1 9-77 0 0,0 1 0 0 0,-1 23 1 0 0,-1-23-334 0 0,5 29-2782 0 0,3-16-4815 0 0</inkml:trace>
  <inkml:trace contextRef="#ctx0" brushRef="#br0" timeOffset="1">495 393 23501 0 0,'8'-3'2000'0'0,"1"-1"-855"0"0,1 0-129 0 0,-2 0-272 0 0,-2-2-368 0 0,-2 3-112 0 0,-1 0-64 0 0,0 0-48 0 0,-1 2-104 0 0,-1 1-64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5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22 13267 0 0,'-28'-9'6370'0'0,"21"6"-4984"0"0,0 1 1 0 0,0 0-1 0 0,0 0 1 0 0,-1 1 0 0 0,-10-1-1 0 0,16 2-1302 0 0,0 0 0 0 0,0 0-1 0 0,0 0 1 0 0,-1 1 0 0 0,1-1-1 0 0,0 1 1 0 0,0 0 0 0 0,0-1 0 0 0,0 1-1 0 0,0 0 1 0 0,0 0 0 0 0,1 0-1 0 0,-1 0 1 0 0,0 1 0 0 0,0-1-1 0 0,1 0 1 0 0,-1 1 0 0 0,1-1 0 0 0,-1 1-1 0 0,1 0 1 0 0,-1-1 0 0 0,1 1-1 0 0,-1 3 1 0 0,-5 8-32 0 0,0 1-1 0 0,2 0 1 0 0,-1 0-1 0 0,2 0 1 0 0,0 1-1 0 0,1 0 1 0 0,0 0-1 0 0,1 0 1 0 0,1 0-1 0 0,0 0 1 0 0,1 0-1 0 0,1 0 1 0 0,3 19-1 0 0,-2-18-96 0 0,1-1-1 0 0,1 1 1 0 0,0-1-1 0 0,1 1 1 0 0,1-2-1 0 0,1 1 1 0 0,-1 0-1 0 0,2-1 1 0 0,0-1-1 0 0,1 1 0 0 0,0-1 1 0 0,16 16-1 0 0,-20-24-244 0 0,0-1 1 0 0,0 0-1 0 0,0 0 0 0 0,0 0 0 0 0,1 0 0 0 0,-1-1 0 0 0,1 0 0 0 0,0 0 0 0 0,12 3 0 0 0,-14-5-313 0 0,0 0 0 0 0,0 0 0 0 0,-1-1 0 0 0,1 0 0 0 0,0 0-1 0 0,0 0 1 0 0,6 0 0 0 0,-6-1-444 0 0,-1 0 0 0 0,1 0-1 0 0,0 0 1 0 0,-1-1 0 0 0,1 1-1 0 0,-1-1 1 0 0,1 0-1 0 0,4-3 1 0 0,9-7-6544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15435 0 0,'22'3'8309'0'0,"10"0"-4598"0"0,24 9-2879 0 0,-51-11-816 0 0,0 0-1 0 0,-1 1 0 0 0,1-1 0 0 0,-1 1 0 0 0,1 1 0 0 0,-1-1 0 0 0,0 1 0 0 0,0-1 0 0 0,0 1 1 0 0,0 0-1 0 0,-1 0 0 0 0,1 1 0 0 0,-1-1 0 0 0,0 1 0 0 0,1 0 0 0 0,-2 0 0 0 0,5 6 0 0 0,-6-7 4 0 0,0 1-1 0 0,-1 0 1 0 0,1-1-1 0 0,-1 1 1 0 0,1-1-1 0 0,-1 1 1 0 0,0 0-1 0 0,0-1 1 0 0,-1 1-1 0 0,1 0 1 0 0,-1-1-1 0 0,0 1 1 0 0,0-1-1 0 0,0 1 1 0 0,0-1-1 0 0,0 1 1 0 0,-1-1-1 0 0,-2 4 1 0 0,-5 9-85 0 0,-1-2 1 0 0,-15 20 0 0 0,21-29 21 0 0,-71 77-609 0 0,75-81 650 0 0,0-1 0 0 0,-1 0 0 0 0,1 0 0 0 0,0 1 1 0 0,0-1-1 0 0,0 0 0 0 0,0 0 0 0 0,-1 1 0 0 0,1-1 0 0 0,0 0 0 0 0,0 1 0 0 0,0-1 0 0 0,0 0 0 0 0,0 1 1 0 0,0-1-1 0 0,0 0 0 0 0,0 1 0 0 0,0-1 0 0 0,0 0 0 0 0,0 1 0 0 0,0-1 0 0 0,0 0 0 0 0,0 1 0 0 0,0-1 1 0 0,0 0-1 0 0,0 0 0 0 0,0 1 0 0 0,0-1 0 0 0,0 0 0 0 0,0 1 0 0 0,1-1 0 0 0,-1 0 0 0 0,0 1 1 0 0,0-1-1 0 0,1 0 0 0 0,12 5 9 0 0,17-4 61 0 0,-17-4-83 0 0,1 0-1 0 0,-1 0 0 0 0,0-1 1 0 0,-1-1-1 0 0,18-8 0 0 0,29-18-4342 0 0,-52 28 3309 0 0,15-14-7264 0 0,-15 7 343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12419 0 0,'0'-1'505'0'0,"1"1"1"0"0,-1-1-1 0 0,0 0 1 0 0,1 0-1 0 0,-1 1 1 0 0,1-1-1 0 0,-1 0 1 0 0,0 1-1 0 0,1-1 1 0 0,0 0 505 0 0,0 0-506 0 0,-1 1 1 0 0,1-1-1 0 0,0 1 1 0 0,-1-1 0 0 0,2 0-1 0 0,17-4 3125 0 0,25 4-3260 0 0,-32 2 472 0 0,18-1-826 0 0,27 0-225 0 0,-20-4-4659 0 0,-37 4 4399 0 0,1 0 1 0 0,0 0-1 0 0,0 0 0 0 0,-1 0 0 0 0,1-1 0 0 0,0 1 1 0 0,0 0-1 0 0,-1 0 0 0 0,1-1 0 0 0,0 1 0 0 0,-1-1 1 0 0,1 1-1 0 0,0-1 0 0 0,-1 1 0 0 0,1-1 0 0 0,-1 1 1 0 0,1-1-1 0 0,0 0 0 0 0</inkml:trace>
  <inkml:trace contextRef="#ctx0" brushRef="#br0" timeOffset="1">217 1 17324 0 0,'3'70'7841'0'0,"5"2"-4770"0"0,-1-30-3675 0 0,3 1 0 0 0,28 78 0 0 0,-17-78-3050 0 0,-1-22-4633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17876 0 0,'-2'2'4361'0'0,"1"3"-2321"0"0,1 7-343 0 0,1 9-385 0 0,1 6-552 0 0,2 7-248 0 0,0 5-200 0 0,0 1-136 0 0,2 3-80 0 0,0-3-56 0 0,1-2-160 0 0,0-3-224 0 0,3-5-400 0 0,0-4-672 0 0,1-4-945 0 0,0-5-1376 0 0,-2-7-1768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7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49 21757 0 0,'0'1'131'0'0,"0"0"1"0"0,0 0 0 0 0,0 0-1 0 0,0 0 1 0 0,0-1 0 0 0,0 1-1 0 0,0 0 1 0 0,0 0 0 0 0,1 0-1 0 0,-1 0 1 0 0,0 0 0 0 0,1 0-1 0 0,-1-1 1 0 0,1 1 0 0 0,-1 0-1 0 0,1 0 1 0 0,-1-1 0 0 0,1 1 0 0 0,-1 0-1 0 0,1-1 1 0 0,0 1 0 0 0,-1 0-1 0 0,1-1 1 0 0,0 1 0 0 0,0-1-1 0 0,-1 1 1 0 0,1-1 0 0 0,1 1-1 0 0,0-1-21 0 0,1 1 0 0 0,-1-1 0 0 0,1 1 0 0 0,-1-1-1 0 0,1 0 1 0 0,-1 0 0 0 0,1 0 0 0 0,-1 0 0 0 0,0-1 0 0 0,4 0 0 0 0,3-1-55 0 0,-1 0 1 0 0,0-1 0 0 0,0 0-1 0 0,-1-1 1 0 0,11-5 0 0 0,-15 7-61 0 0,0-1 0 0 0,0 0-1 0 0,0 1 1 0 0,0-1 0 0 0,-1 0 0 0 0,1-1 0 0 0,2-4 0 0 0,-4 7-5 0 0,-1 1 0 0 0,0-1 0 0 0,1 1 0 0 0,-1-1-1 0 0,0 1 1 0 0,0-1 0 0 0,1 0 0 0 0,-1 1 0 0 0,0-1 0 0 0,0 1 0 0 0,0-1 0 0 0,0 0 0 0 0,0 1 0 0 0,0-1 0 0 0,0 1 0 0 0,0-1 0 0 0,0 0 0 0 0,0 1 0 0 0,0-1 0 0 0,0 0 0 0 0,-1 0 0 0 0,0 0-8 0 0,1 1 1 0 0,-1-1 0 0 0,0 1 0 0 0,0-1 0 0 0,1 1 0 0 0,-1-1-1 0 0,0 1 1 0 0,0-1 0 0 0,0 1 0 0 0,0 0 0 0 0,1 0 0 0 0,-1-1-1 0 0,0 1 1 0 0,0 0 0 0 0,0 0 0 0 0,0 0 0 0 0,0 0 0 0 0,0 0-1 0 0,0 0 1 0 0,-1 1 0 0 0,-2 0 2 0 0,0 0 1 0 0,0 0-1 0 0,-1 0 1 0 0,2 1-1 0 0,-1 0 0 0 0,0 0 1 0 0,0 0-1 0 0,0 0 1 0 0,1 1-1 0 0,-1-1 0 0 0,1 1 1 0 0,0 0-1 0 0,0 0 1 0 0,0 0-1 0 0,0 1 0 0 0,1-1 1 0 0,-4 5-1 0 0,-3 5 55 0 0,1 1-1 0 0,0-1 0 0 0,-8 22 1 0 0,11-22 98 0 0,1-1 1 0 0,1 1 0 0 0,0-1-1 0 0,0 1 1 0 0,0 23 0 0 0,2-27-69 0 0,1-1-1 0 0,1 0 1 0 0,-1 1 0 0 0,1-1 0 0 0,1 0 0 0 0,0 0 0 0 0,0 0-1 0 0,0 0 1 0 0,1 0 0 0 0,4 8 0 0 0,-5-13-62 0 0,-1-1 0 0 0,1 1 0 0 0,0-1 0 0 0,-1 0 0 0 0,1 1 0 0 0,1-1 0 0 0,-1 0 0 0 0,0 0 0 0 0,0 0-1 0 0,1-1 1 0 0,-1 1 0 0 0,1-1 0 0 0,-1 1 0 0 0,1-1 0 0 0,0 0 0 0 0,0 0 0 0 0,3 1 0 0 0,0-1 7 0 0,0 0-1 0 0,0 0 1 0 0,0-1-1 0 0,0 0 1 0 0,0 0 0 0 0,0 0-1 0 0,12-3 1 0 0,-1-1-583 0 0,-1 0 0 0 0,-1-1 0 0 0,1-1-1 0 0,-1-1 1 0 0,19-10 0 0 0,-26 12-587 0 0,-1 0-1 0 0,0 0 0 0 0,0-1 0 0 0,0 0 1 0 0,-1 0-1 0 0,7-8 0 0 0,-7 6-1277 0 0,1 0 0 0 0,-2-1-1 0 0,1 0 1 0 0,6-17 0 0 0,-9 7-1000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7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8 8506 0 0,'0'-1'397'0'0,"-1"1"0"0"0,0-1 0 0 0,0 1 0 0 0,1 0 0 0 0,-1-1 0 0 0,0 1 0 0 0,0 0 0 0 0,0 0 0 0 0,0 0 0 0 0,1-1 0 0 0,-1 1 0 0 0,0 0 0 0 0,0 0 0 0 0,0 0 0 0 0,0 0 0 0 0,0 1 0 0 0,1-1 0 0 0,-1 0 0 0 0,0 0 0 0 0,0 0 0 0 0,0 1 0 0 0,0-1 0 0 0,1 0 0 0 0,-1 1 0 0 0,0-1 0 0 0,0 1 0 0 0,-1 0 0 0 0,1 1-27 0 0,0-1 1 0 0,0 1 0 0 0,1-1-1 0 0,-1 1 1 0 0,0 0-1 0 0,0-1 1 0 0,1 1-1 0 0,-1 0 1 0 0,1 0 0 0 0,-1-1-1 0 0,1 1 1 0 0,0 3-1 0 0,0 9 259 0 0,0 0 0 0 0,5 27 0 0 0,-3-31 72 0 0,-1-1-529 0 0,2 17 7 0 0,0-1 0 0 0,2 0 0 0 0,2 1 0 0 0,11 32 0 0 0,-17-57-191 0 0,-1 0 0 0 0,0 0 1 0 0,1 0-1 0 0,-1 0 0 0 0,1-1 0 0 0,-1 1 0 0 0,1 0 1 0 0,0 0-1 0 0,-1 0 0 0 0,1-1 0 0 0,-1 1 0 0 0,1 0 1 0 0,0-1-1 0 0,0 1 0 0 0,0-1 0 0 0,-1 1 0 0 0,1-1 1 0 0,0 1-1 0 0,0-1 0 0 0,0 0 0 0 0,0 1 0 0 0,0-1 1 0 0,0 0-1 0 0,0 1 0 0 0,-1-1 0 0 0,1 0 1 0 0,0 0-1 0 0,0 0 0 0 0,0 0 0 0 0,0 0 0 0 0,0 0 1 0 0,0 0-1 0 0,0-1 0 0 0,0 1 0 0 0,0 0 0 0 0,0 0 1 0 0,0-1-1 0 0,0 1 0 0 0,0 0 0 0 0,-1-1 0 0 0,1 1 1 0 0,0-1-1 0 0,0 0 0 0 0,0 1 0 0 0,-1-1 0 0 0,1 1 1 0 0,0-2-1 0 0,8-5-365 0 0,-1 0 1 0 0,-1-1-1 0 0,12-13 1 0 0,-7 6-626 0 0,2 1 449 0 0,-5 5-998 0 0,0 0 1 0 0,-1 0 0 0 0,0-1 0 0 0,9-15 0 0 0,-15 21 984 0 0,0 0 1 0 0,0 0 0 0 0,-1 0 0 0 0,1 0-1 0 0,-1 0 1 0 0,0 0 0 0 0,0-1 0 0 0,-1 1 0 0 0,1-1-1 0 0,-1 1 1 0 0,0 0 0 0 0,0-1 0 0 0,-1 1 0 0 0,1-1-1 0 0,-1 1 1 0 0,-2-7 0 0 0,-13-37 2531 0 0,-1 20 13320 0 0,17 42-12917 0 0,3 16-1290 0 0,2 0-571 0 0,35 151 783 0 0,-32-154-1982 0 0,1-1-1 0 0,18 35 0 0 0,-10-32-2877 0 0,-1-16-3881 0 0,-5-9-1828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23821 0 0,'-1'2'91'0'0,"1"-1"0"0"0,-1 1 0 0 0,1-1 0 0 0,0 0-1 0 0,-1 1 1 0 0,1-1 0 0 0,0 1 0 0 0,0-1 0 0 0,0 0 0 0 0,0 1 0 0 0,1-1 0 0 0,-1 1 0 0 0,0-1-1 0 0,0 0 1 0 0,1 1 0 0 0,-1-1 0 0 0,1 0 0 0 0,-1 1 0 0 0,1-1 0 0 0,0 0 0 0 0,0 0-1 0 0,-1 1 1 0 0,1-1 0 0 0,0 0 0 0 0,0 0 0 0 0,0 0 0 0 0,0 0 0 0 0,0 0 0 0 0,0 0-1 0 0,1-1 1 0 0,-1 1 0 0 0,0 0 0 0 0,0 0 0 0 0,0-1 0 0 0,3 2 0 0 0,6 1 76 0 0,1 1 0 0 0,-1-1 1 0 0,1-1-1 0 0,11 2 0 0 0,19 5 157 0 0,-39-8-314 0 0,0-1 1 0 0,-1 1-1 0 0,1 0 1 0 0,0 0-1 0 0,-1 0 1 0 0,1 0-1 0 0,-1 0 1 0 0,1 0-1 0 0,-1 0 1 0 0,1 0-1 0 0,-1 1 1 0 0,0-1-1 0 0,0 0 1 0 0,0 1-1 0 0,0 0 1 0 0,0-1-1 0 0,0 1 1 0 0,0-1-1 0 0,0 1 1 0 0,0 0-1 0 0,0 2 1 0 0,-1-1-7 0 0,0-1-1 0 0,0 1 1 0 0,0-1 0 0 0,0 1 0 0 0,0-1-1 0 0,-1 1 1 0 0,1-1 0 0 0,-1 1 0 0 0,0-1-1 0 0,0 1 1 0 0,0-1 0 0 0,0 0 0 0 0,-2 5-1 0 0,-6 5-24 0 0,1-1-1 0 0,-1 0 0 0 0,-1 0 1 0 0,-14 12-1 0 0,19-19 15 0 0,-13 10-63 0 0,-12 12 26 0 0,28-25 41 0 0,1 0-1 0 0,0 0 1 0 0,-1 1 0 0 0,1-1-1 0 0,0 1 1 0 0,0-1-1 0 0,0 1 1 0 0,0-1 0 0 0,0 1-1 0 0,0 0 1 0 0,1-1-1 0 0,-1 1 1 0 0,0 0 0 0 0,1 0-1 0 0,-1 2 1 0 0,1-3-1 0 0,1-1 1 0 0,-1 1 0 0 0,0 0 0 0 0,1 0 0 0 0,-1 0-1 0 0,0 0 1 0 0,1-1 0 0 0,-1 1 0 0 0,1 0-1 0 0,-1 0 1 0 0,1-1 0 0 0,0 1 0 0 0,-1 0 0 0 0,1-1-1 0 0,0 1 1 0 0,-1-1 0 0 0,1 1 0 0 0,0 0 0 0 0,0-1-1 0 0,0 0 1 0 0,-1 1 0 0 0,1-1 0 0 0,0 0-1 0 0,0 1 1 0 0,0-1 0 0 0,0 0 0 0 0,0 0 0 0 0,0 0-1 0 0,-1 1 1 0 0,1-1 0 0 0,0 0 0 0 0,1-1-1 0 0,34 1 0 0 0,-33 0-3 0 0,21-3-6 0 0,0-1-1 0 0,-1 0 0 0 0,0-2 0 0 0,30-11 0 0 0,17-12-1870 0 0,-3-3-4251 0 0,-96 44 381 0 0,18-8 6254 0 0,1 1 1 0 0,0-1-1 0 0,0 2 0 0 0,-14 10 0 0 0,14-9 516 0 0,1 1-1 0 0,0 0 0 0 0,0 0 0 0 0,1 1 1 0 0,-12 17-1 0 0,17-20-646 0 0,-1 0 0 0 0,1 1 0 0 0,0-1 1 0 0,1 1-1 0 0,0-1 0 0 0,0 1 0 0 0,0 0 1 0 0,1 0-1 0 0,0-1 0 0 0,0 1 0 0 0,1 10 1 0 0,1-4-90 0 0,-1-9-235 0 0,1 0 0 0 0,-1 0 0 0 0,0 0 0 0 0,0 0 0 0 0,0 0 0 0 0,-1 0 0 0 0,1 0-1 0 0,-1-1 1 0 0,0 1 0 0 0,0 0 0 0 0,0 0 0 0 0,0 0 0 0 0,-3 4 0 0 0,7-10-44 0 0,0 0 0 0 0,0 0 0 0 0,1 1 0 0 0,-1-1 0 0 0,1 1 0 0 0,0 0 0 0 0,-1-1 0 0 0,7 0 0 0 0,11-3-29 0 0,21-12-401 0 0,-12 6-2235 0 0,51-26 0 0 0,-70 30 447 0 0,0 0 1 0 0,-1 0 0 0 0,0-1-1 0 0,13-13 1 0 0,-4 2-4719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1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10890 0 0,'23'4'4946'0'0,"47"11"-476"0"0,-65-14-4355 0 0,1 1 0 0 0,-1 0-1 0 0,0 0 1 0 0,0 1 0 0 0,0-1 0 0 0,0 1 0 0 0,0 0-1 0 0,0 0 1 0 0,6 7 0 0 0,-9-8-129 0 0,0 0 1 0 0,-1 0-1 0 0,1 1 0 0 0,0-1 1 0 0,-1 1-1 0 0,0-1 1 0 0,1 1-1 0 0,-1 0 0 0 0,0-1 1 0 0,0 1-1 0 0,-1 0 1 0 0,1 0-1 0 0,-1 0 0 0 0,1-1 1 0 0,-1 1-1 0 0,0 0 1 0 0,0 0-1 0 0,0 0 0 0 0,0 0 1 0 0,-1 0-1 0 0,0 4 1 0 0,-3 4-504 0 0,1 1 1 0 0,-2-1-1 0 0,0-1 1 0 0,-6 12-1 0 0,-9 20-59 0 0,20-41 632 0 0,0-1 0 0 0,0 0 0 0 0,-1 1 0 0 0,1-1 0 0 0,0 0-1 0 0,0 1 1 0 0,0-1 0 0 0,0 1 0 0 0,0-1 0 0 0,0 0 0 0 0,0 1 0 0 0,0-1 0 0 0,0 0 0 0 0,1 1 0 0 0,-1-1 0 0 0,0 0 0 0 0,0 1 0 0 0,0-1 0 0 0,0 0 0 0 0,0 1 0 0 0,1-1-1 0 0,-1 0 1 0 0,0 0 0 0 0,0 1 0 0 0,0-1 0 0 0,1 0 0 0 0,-1 0 0 0 0,0 1 0 0 0,0-1 0 0 0,1 0 0 0 0,-1 0 0 0 0,0 0 0 0 0,1 1 0 0 0,-1-1 0 0 0,1 0 0 0 0,16 3 1098 0 0,18-5-209 0 0,-19-2-792 0 0,-1-1 1 0 0,0 0 0 0 0,0-1-1 0 0,22-12 1 0 0,-26 12-784 0 0,-1-1 0 0 0,0 0-1 0 0,15-13 1 0 0,-24 19 226 0 0,0 0 0 0 0,0 0 0 0 0,0 1 0 0 0,0-1 0 0 0,0-1 0 0 0,-1 1 0 0 0,1 0 0 0 0,0 0 0 0 0,0 0 0 0 0,-1 0 0 0 0,1 0 0 0 0,-1-1 0 0 0,1 1 0 0 0,-1 0 0 0 0,1-1 0 0 0,-1 1 0 0 0,0 0 0 0 0,0-1 0 0 0,0 1 0 0 0,0-2 0 0 0,-3-8-6339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8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20900 0 0,'2'0'254'0'0,"-1"1"-1"0"0,1-1 0 0 0,0 1 0 0 0,-1-1 0 0 0,1 0 0 0 0,0 0 0 0 0,-1 0 0 0 0,1 0 0 0 0,0 0 0 0 0,-1 0 1 0 0,1 0-1 0 0,0 0 0 0 0,-1 0 0 0 0,1-1 0 0 0,0 1 0 0 0,-1-1 0 0 0,1 1 0 0 0,-1-1 0 0 0,3-1 0 0 0,34-19-187 0 0,-26 14 564 0 0,6-3-323 0 0,-7 3-222 0 0,1 0 1 0 0,0 1-1 0 0,0 1 1 0 0,0 0-1 0 0,0 0 1 0 0,1 1-1 0 0,0 1 0 0 0,0 0 1 0 0,18-2-1 0 0,-36 4-249 0 0,-1-1 51 0 0,0 1 0 0 0,0 1 0 0 0,0-1 0 0 0,-11 1 0 0 0,11 1 121 0 0,0 1 0 0 0,0 0 1 0 0,0 0-1 0 0,0 0 1 0 0,1 1-1 0 0,-1 0 0 0 0,1 0 1 0 0,0 0-1 0 0,0 0 0 0 0,0 1 1 0 0,0 0-1 0 0,0 0 0 0 0,1 0 1 0 0,0 1-1 0 0,0 0 0 0 0,0 0 1 0 0,-5 8-1 0 0,7-9 28 0 0,0-1 0 0 0,0 1-1 0 0,1 0 1 0 0,-1 0 0 0 0,1 0 0 0 0,0 0-1 0 0,0 1 1 0 0,1-1 0 0 0,-1 0-1 0 0,1 0 1 0 0,0 0 0 0 0,0 1 0 0 0,0-1-1 0 0,1 0 1 0 0,-1 0 0 0 0,1 0-1 0 0,0 1 1 0 0,0-1 0 0 0,0 0 0 0 0,1 0-1 0 0,0 0 1 0 0,-1-1 0 0 0,2 1 0 0 0,-1 0-1 0 0,0-1 1 0 0,5 6 0 0 0,-4-6 4 0 0,0 0 0 0 0,0 0 0 0 0,0 0 0 0 0,0 0 0 0 0,1-1 0 0 0,-1 1 0 0 0,1-1 0 0 0,-1 0 0 0 0,1 0 0 0 0,0 0 0 0 0,0-1 0 0 0,0 1 0 0 0,0-1 0 0 0,0 0 0 0 0,0 0 0 0 0,1-1 0 0 0,-1 1 0 0 0,0-1 0 0 0,0 0 0 0 0,1 0 0 0 0,-1 0 0 0 0,0-1 0 0 0,7 0 0 0 0,9-4-30 0 0,0-1 0 0 0,0 0 0 0 0,33-17 0 0 0,10-2-122 0 0,-59 24 64 0 0,0 0 1 0 0,0 0-1 0 0,0 1 0 0 0,0-1 1 0 0,0 1-1 0 0,0 0 1 0 0,5 0-1 0 0,-9 0 36 0 0,0 0 0 0 0,0 0 0 0 0,1 0-1 0 0,-1 0 1 0 0,0 0 0 0 0,0 0 0 0 0,0 0 0 0 0,1 0 0 0 0,-1 0 0 0 0,0 0-1 0 0,0 0 1 0 0,0 0 0 0 0,1 0 0 0 0,-1 1 0 0 0,0-1 0 0 0,0 0 0 0 0,0 0-1 0 0,0 0 1 0 0,1 0 0 0 0,-1 0 0 0 0,0 1 0 0 0,0-1 0 0 0,0 0-1 0 0,0 0 1 0 0,0 0 0 0 0,1 0 0 0 0,-1 1 0 0 0,0-1 0 0 0,0 0 0 0 0,0 0-1 0 0,0 0 1 0 0,0 1 0 0 0,0-1 0 0 0,0 0 0 0 0,0 0 0 0 0,0 1 0 0 0,0-1-1 0 0,0 0 1 0 0,0 0 0 0 0,0 0 0 0 0,0 1 0 0 0,0-1 0 0 0,-15 16-368 0 0,-32 21 545 0 0,2 3 0 0 0,-56 64 0 0 0,99-102-133 0 0,1-1 0 0 0,0 0 0 0 0,-1 1 0 0 0,1-1 0 0 0,0 1 1 0 0,0 0-1 0 0,0-1 0 0 0,0 1 0 0 0,0 0 0 0 0,0 0 0 0 0,0-1 1 0 0,1 1-1 0 0,-1 0 0 0 0,1 0 0 0 0,-1 0 0 0 0,1 3 0 0 0,0-4-21 0 0,1 0 0 0 0,0 0 0 0 0,0 0 0 0 0,-1-1-1 0 0,1 1 1 0 0,0 0 0 0 0,0 0 0 0 0,0-1 0 0 0,0 1-1 0 0,0-1 1 0 0,0 1 0 0 0,0-1 0 0 0,0 1 0 0 0,0-1-1 0 0,0 0 1 0 0,0 1 0 0 0,0-1 0 0 0,0 0 0 0 0,0 0-1 0 0,0 0 1 0 0,0 0 0 0 0,0 0 0 0 0,0 0 0 0 0,0 0-1 0 0,0 0 1 0 0,1 0 0 0 0,-1 0 0 0 0,0-1 0 0 0,0 1-1 0 0,1-1 1 0 0,28-3 84 0 0,-1-2-1 0 0,0-1 1 0 0,38-15-1 0 0,30-18-3860 0 0,-95 40 3412 0 0,-1 0 0 0 0,0-1 0 0 0,1 1 0 0 0,-1-1 0 0 0,0 1 0 0 0,1-1 0 0 0,-1 1 0 0 0,0-1 0 0 0,0 0 0 0 0,1 0 0 0 0,-1 1 0 0 0,0-1 0 0 0,0 0 1 0 0,0 0-1 0 0,0 0 0 0 0,0 0 0 0 0,0-1 0 0 0,0 1 0 0 0,-1 0 0 0 0,1 0 0 0 0,0 0 0 0 0,-1-1 0 0 0,1 1 0 0 0,-1 0 0 0 0,1-1 0 0 0,-1 1 1 0 0,1-1-1 0 0,-1 1 0 0 0,0 0 0 0 0,0-1 0 0 0,0 1 0 0 0,0-1 0 0 0,0 1 0 0 0,0 0 0 0 0,0-1 0 0 0,0 1 0 0 0,-1-3 0 0 0,1 3 229 0 0,2-14-7537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8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16123 0 0,'-4'21'8576'0'0,"4"2"-4002"0"0,13 50-3585 0 0,-5-33-112 0 0,0 0-825 0 0,3 24-607 0 0,-9-24-4034 0 0,-3-40 4277 0 0,1 1 1 0 0,0-1 0 0 0,0 0-1 0 0,0 1 1 0 0,-1-1-1 0 0,-7 5-6851 0 0,8-5 6851 0 0,-1-1 1 0 0,1 1-1 0 0,-1 0 1 0 0,1 0-1 0 0,0 0 1 0 0,-1 0-1 0 0,-23-4-3974 0 0,9 1 4138 0 0,14 3 516 0 0,-1 0 1 0 0,1 0 0 0 0,-1 0 0 0 0,1 0 0 0 0,0 1 0 0 0,-1-1 0 0 0,1 0 0 0 0,0 1 0 0 0,-1-1 0 0 0,1 1-1 0 0,0 0 1 0 0,0-1 0 0 0,-1 1 0 0 0,1 0 0 0 0,0 0 0 0 0,0 0 0 0 0,0 0 0 0 0,0 0 0 0 0,0 0 0 0 0,0 0-1 0 0,-1 2 1 0 0,0 0 199 0 0,0 0 0 0 0,1 0 0 0 0,0 1-1 0 0,-1-1 1 0 0,1 0 0 0 0,0 1 0 0 0,1-1-1 0 0,-2 6 1 0 0,2 1 171 0 0,-1 0 0 0 0,1-1 0 0 0,1 1-1 0 0,0 0 1 0 0,3 15 0 0 0,-3-21-653 0 0,0 0 0 0 0,0 0 0 0 0,0-1 0 0 0,1 1 0 0 0,-1 0 0 0 0,1-1 0 0 0,0 0-1 0 0,0 1 1 0 0,0-1 0 0 0,1 0 0 0 0,-1 0 0 0 0,1 0 0 0 0,-1 0 0 0 0,1 0 0 0 0,0-1 0 0 0,0 0 0 0 0,0 1 0 0 0,6 2 0 0 0,-4-3-104 0 0,0-1 0 0 0,-1 1 1 0 0,1-1-1 0 0,0 0 1 0 0,0-1-1 0 0,0 1 0 0 0,0-1 1 0 0,0 0-1 0 0,0 0 0 0 0,0-1 1 0 0,0 1-1 0 0,0-1 1 0 0,-1 0-1 0 0,7-3 0 0 0,41-11-2956 0 0,-18 2-6294 0 0,-21 8-394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9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75 17188 0 0,'-4'0'601'0'0,"0"-1"0"0"0,0 0 0 0 0,0-1 1 0 0,1 1-1 0 0,-1-1 0 0 0,1 0 0 0 0,-1 1 1 0 0,-3-4-1 0 0,7 5-526 0 0,0-1 1 0 0,-1 1 0 0 0,1-1-1 0 0,-1 1 1 0 0,1 0-1 0 0,0-1 1 0 0,-1 1-1 0 0,1-1 1 0 0,0 1 0 0 0,0-1-1 0 0,-1 1 1 0 0,1-1-1 0 0,0 0 1 0 0,0 1 0 0 0,0-1-1 0 0,0 1 1 0 0,-1-1-1 0 0,1 1 1 0 0,0-1-1 0 0,0 0 1 0 0,0 1 0 0 0,0-1-1 0 0,1 0 1 0 0,-1 0-7 0 0,1-1 1 0 0,-1 1-1 0 0,1 0 1 0 0,0-1-1 0 0,0 1 1 0 0,0 0-1 0 0,-1 0 1 0 0,1 0-1 0 0,0 0 1 0 0,1 0-1 0 0,-1 0 0 0 0,0 0 1 0 0,2-1-1 0 0,2-2 58 0 0,1 0 0 0 0,-1 1 0 0 0,1 0 0 0 0,0 0-1 0 0,0 1 1 0 0,0 0 0 0 0,1 0 0 0 0,-1 0 0 0 0,0 0 0 0 0,1 1-1 0 0,-1 0 1 0 0,1 1 0 0 0,9-1 0 0 0,-13 2-53 0 0,1-1 0 0 0,0 0 0 0 0,-1 1-1 0 0,1 0 1 0 0,0 0 0 0 0,-1 0 0 0 0,1 0 0 0 0,-1 1 0 0 0,1-1 0 0 0,-1 1 0 0 0,0 0 0 0 0,0 0 0 0 0,0 0 0 0 0,0 0 0 0 0,0 1 0 0 0,0-1-1 0 0,-1 1 1 0 0,1-1 0 0 0,-1 1 0 0 0,1 0 0 0 0,-1 0 0 0 0,0 0 0 0 0,0 1 0 0 0,2 5 0 0 0,1 4-22 0 0,-1-1 0 0 0,-1 1-1 0 0,0 0 1 0 0,2 23 0 0 0,-2 3-3643 0 0,-2-28 1340 0 0,-1-10 1658 0 0,0 0-1 0 0,1 0 0 0 0,-1-1 0 0 0,0 1 0 0 0,0 0 0 0 0,1 0 1 0 0,-1-1-1 0 0,1 1 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11787 0 0,'2'-6'1466'0'0,"-1"-1"1"0"0,1 1-1 0 0,1 0 1 0 0,-1-1 0 0 0,1 1-1 0 0,6-10 1 0 0,-8 16-1377 0 0,-1 0 0 0 0,0-1 0 0 0,0 1 1 0 0,1 0-1 0 0,-1 0 0 0 0,0 0 0 0 0,1 0 1 0 0,-1-1-1 0 0,0 1 0 0 0,1 0 0 0 0,-1 0 1 0 0,0 0-1 0 0,1 0 0 0 0,-1 0 0 0 0,0 0 1 0 0,1 0-1 0 0,-1 0 0 0 0,0 0 0 0 0,1 0 1 0 0,-1 0-1 0 0,0 0 0 0 0,1 0 0 0 0,-1 0 1 0 0,0 1-1 0 0,1-1 0 0 0,-1 0 0 0 0,0 0 1 0 0,0 0-1 0 0,1 0 0 0 0,-1 0 0 0 0,0 1 0 0 0,1-1 1 0 0,-1 0-1 0 0,0 0 0 0 0,0 1 0 0 0,1-1 1 0 0,-1 0-1 0 0,0 0 0 0 0,0 1 0 0 0,0-1 1 0 0,0 0-1 0 0,1 1 0 0 0,-1-1 0 0 0,0 0 1 0 0,0 0-1 0 0,0 1 0 0 0,0-1 0 0 0,0 0 1 0 0,0 1-1 0 0,0 0 0 0 0,8 19 839 0 0,-7-18-762 0 0,5 21 95 0 0,-1 1-1 0 0,3 32 1 0 0,7 31 128 0 0,-15-85-391 0 0,0-1-1 0 0,0 1 0 0 0,1 0 1 0 0,-1-1-1 0 0,1 1 1 0 0,0-1-1 0 0,-1 1 0 0 0,1 0 1 0 0,0-1-1 0 0,0 0 1 0 0,0 1-1 0 0,0-1 0 0 0,0 1 1 0 0,0-1-1 0 0,0 0 1 0 0,1 0-1 0 0,-1 0 0 0 0,0 0 1 0 0,3 2-1 0 0,-3-3-2 0 0,1 0 0 0 0,-1 1-1 0 0,1-1 1 0 0,-1 0 0 0 0,0 0-1 0 0,1 0 1 0 0,-1 0 0 0 0,1 0-1 0 0,-1-1 1 0 0,0 1 0 0 0,1 0 0 0 0,-1-1-1 0 0,0 1 1 0 0,1-1 0 0 0,-1 1-1 0 0,0-1 1 0 0,1 0 0 0 0,1-1-1 0 0,7-5-40 0 0,0-2-1 0 0,-1 1 0 0 0,0-1 1 0 0,11-14-1 0 0,-4 5-39 0 0,-8 8-214 0 0,-5 7-13 0 0,-1 0 0 0 0,1 0 0 0 0,0 0-1 0 0,0 0 1 0 0,0 1 0 0 0,0-1-1 0 0,1 1 1 0 0,-1 0 0 0 0,0 0 0 0 0,6-2-1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0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20380 0 0,'2'11'529'0'0,"0"0"0"0"0,1 0 0 0 0,0 0 0 0 0,0-1 0 0 0,1 1 0 0 0,1-1 0 0 0,0 0-1 0 0,0 0 1 0 0,1 0 0 0 0,9 11 0 0 0,-10-14-438 0 0,0-1 0 0 0,1 1 0 0 0,0-1 1 0 0,1 0-1 0 0,-1 0 0 0 0,1 0 0 0 0,0-1 0 0 0,1 0 0 0 0,-1-1 0 0 0,1 0 0 0 0,0 0 1 0 0,0 0-1 0 0,14 3 0 0 0,-18-6-53 0 0,0 0 0 0 0,0-1 0 0 0,0 0 0 0 0,0 1 0 0 0,0-1 0 0 0,0-1 0 0 0,0 1 0 0 0,0-1 0 0 0,0 1 0 0 0,0-1 0 0 0,0 0 0 0 0,0-1 0 0 0,-1 1 1 0 0,1-1-1 0 0,0 1 0 0 0,-1-1 0 0 0,1 0 0 0 0,-1-1 0 0 0,0 1 0 0 0,0 0 0 0 0,1-1 0 0 0,-2 0 0 0 0,1 0 0 0 0,0 0 0 0 0,-1 0 0 0 0,1 0 0 0 0,-1 0 0 0 0,0-1 0 0 0,3-6 0 0 0,-2 4-31 0 0,0 0 0 0 0,0 0-1 0 0,-1 0 1 0 0,0 0 0 0 0,-1 0-1 0 0,1-1 1 0 0,-1 1 0 0 0,-1 0-1 0 0,1-1 1 0 0,-1 1 0 0 0,0-1-1 0 0,0 1 1 0 0,-1-1 0 0 0,0 1-1 0 0,0-1 1 0 0,0 1 0 0 0,-5-11-1 0 0,3 11-237 0 0,1 1-1 0 0,-2-1 0 0 0,1 1 0 0 0,-1 0 1 0 0,0 0-1 0 0,0 0 0 0 0,0 1 0 0 0,-1-1 1 0 0,-6-4-1 0 0,5 5-475 0 0,1 0 1 0 0,-1 0 0 0 0,0 1 0 0 0,0 0-1 0 0,-1 0 1 0 0,1 0 0 0 0,-1 1-1 0 0,1 0 1 0 0,-1 1 0 0 0,0-1 0 0 0,0 1-1 0 0,1 0 1 0 0,-1 1 0 0 0,0 0 0 0 0,0 0-1 0 0,0 0 1 0 0,0 1 0 0 0,0 0-1 0 0,1 0 1 0 0,-1 1 0 0 0,-11 4 0 0 0,12-3 583 0 0,1-1 1 0 0,0 1-1 0 0,0 0 1 0 0,0 1 0 0 0,0-1-1 0 0,1 1 1 0 0,-1 0-1 0 0,-4 5 1 0 0,7-6 572 0 0,0-1 0 0 0,0 1 1 0 0,1 0-1 0 0,-1-1 0 0 0,1 1 0 0 0,-1 0 0 0 0,1 0 1 0 0,0 0-1 0 0,0 0 0 0 0,0 0 0 0 0,1 0 0 0 0,-1 0 1 0 0,1 0-1 0 0,-1 0 0 0 0,1 0 0 0 0,1 6 0 0 0,-1-7-237 0 0,0-1 0 0 0,0 1 0 0 0,1 0 0 0 0,-1-1 0 0 0,1 1 0 0 0,0-1-1 0 0,-1 1 1 0 0,1-1 0 0 0,0 1 0 0 0,0-1 0 0 0,0 1 0 0 0,0-1 0 0 0,0 0-1 0 0,0 0 1 0 0,0 1 0 0 0,0-1 0 0 0,1 0 0 0 0,-1 0 0 0 0,0 0 0 0 0,1 0 0 0 0,-1 0-1 0 0,1-1 1 0 0,-1 1 0 0 0,1 0 0 0 0,-1-1 0 0 0,1 1 0 0 0,-1-1 0 0 0,1 1-1 0 0,0-1 1 0 0,-1 0 0 0 0,1 0 0 0 0,3 0 0 0 0,24 0 142 0 0,0-2 0 0 0,53-10-1 0 0,-32 4-2905 0 0,-1 3-3433 0 0,-15 3-3095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0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14219 0 0,'-14'40'7005'0'0,"2"1"-3722"0"0,-13 84-1535 0 0,27-127-1682 0 0,-1-1 0 0 0,1 1 0 0 0,0-1 0 0 0,0 1 0 0 0,0 0 1 0 0,0 0-1 0 0,0 0 0 0 0,0 0 0 0 0,1 0 0 0 0,4-3 0 0 0,31-18 90 0 0,-23 15-374 0 0,1 0 1 0 0,21-6 0 0 0,12 0-3276 0 0,-48 14 3199 0 0,0 0 1 0 0,0-1-1 0 0,1 1 1 0 0,-1 0-1 0 0,0-1 0 0 0,0 1 1 0 0,0-1-1 0 0,1 1 1 0 0,-1-1-1 0 0,0 0 0 0 0,0 1 1 0 0,0-1-1 0 0,0 0 1 0 0,0 0-1 0 0,0 0 0 0 0,0 0 1 0 0,-1 0-1 0 0,1 0 1 0 0,0 0-1 0 0,0 0 0 0 0,-1 0 1 0 0,1-1-1 0 0,5-7-3097 0 0,10-2-4569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1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35 160 19668 0 0,'-5'14'1093'0'0,"-1"0"0"0"0,2 0 0 0 0,0 0 0 0 0,1 0 0 0 0,0 1 0 0 0,-1 19 0 0 0,4-29-1010 0 0,0 0 1 0 0,0 0-1 0 0,0 0 1 0 0,0 0-1 0 0,1 0 0 0 0,0 0 1 0 0,0 0-1 0 0,0-1 0 0 0,1 1 1 0 0,0 0-1 0 0,0-1 1 0 0,0 1-1 0 0,0-1 0 0 0,0 0 1 0 0,1 0-1 0 0,0 0 1 0 0,0 0-1 0 0,0 0 0 0 0,1 0 1 0 0,-1-1-1 0 0,1 0 1 0 0,7 6-1 0 0,-10-8-72 0 0,1 0-1 0 0,-1 0 1 0 0,1 0 0 0 0,-1 0 0 0 0,1-1 0 0 0,-1 1-1 0 0,1 0 1 0 0,0-1 0 0 0,-1 1 0 0 0,1-1-1 0 0,0 0 1 0 0,-1 1 0 0 0,1-1 0 0 0,0 0 0 0 0,-1 0-1 0 0,1 0 1 0 0,0 0 0 0 0,0-1 0 0 0,-1 1-1 0 0,1 0 1 0 0,0-1 0 0 0,-1 1 0 0 0,1-1 0 0 0,-1 1-1 0 0,1-1 1 0 0,0 0 0 0 0,-1 0 0 0 0,1 0-1 0 0,-1 0 1 0 0,0 0 0 0 0,1 0 0 0 0,-1 0-1 0 0,0 0 1 0 0,0 0 0 0 0,0-1 0 0 0,0 1 0 0 0,0 0-1 0 0,0-1 1 0 0,0 1 0 0 0,0-1 0 0 0,0 1-1 0 0,-1-1 1 0 0,2-3 0 0 0,1-1 13 0 0,-1-1 0 0 0,0 1-1 0 0,0-1 1 0 0,-1 0 0 0 0,0 0 0 0 0,0 0 0 0 0,-1 0-1 0 0,1 0 1 0 0,-2-11 0 0 0,-1 8-226 0 0,0 0-1 0 0,0 0 1 0 0,-1 1 0 0 0,0-1 0 0 0,-1 1-1 0 0,0-1 1 0 0,-1 1 0 0 0,0 0-1 0 0,0 0 1 0 0,-1 1 0 0 0,0 0 0 0 0,0 0-1 0 0,-1 0 1 0 0,0 1 0 0 0,0 0-1 0 0,-1 0 1 0 0,0 1 0 0 0,-17-11 0 0 0,14 14-1560 0 0,7 4-1414 0 0</inkml:trace>
  <inkml:trace contextRef="#ctx0" brushRef="#br0" timeOffset="1">226 0 19068 0 0,'12'24'3538'0'0,"-1"-1"0"0"0,11 31 0 0 0,21 105-1360 0 0,-7-24-4890 0 0,-30-120-2137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18076 0 0,'-4'4'970'0'0,"-1"1"1"0"0,1-1-1 0 0,0 0 0 0 0,0 1 1 0 0,0 0-1 0 0,1 0 1 0 0,-1 0-1 0 0,-2 7 1 0 0,2-3-456 0 0,0 0 0 0 0,1 1 0 0 0,0-1 0 0 0,-2 15 0 0 0,2 5-360 0 0,1-1 0 0 0,3 43 0 0 0,-1-69-81 0 0,0 12-15 0 0,1 0 1 0 0,0 0 0 0 0,1 0 0 0 0,1 0-1 0 0,0 0 1 0 0,1-1 0 0 0,6 14 0 0 0,-9-23-49 0 0,1-1 0 0 0,0 1 0 0 0,-1-1 1 0 0,1 0-1 0 0,1 0 0 0 0,-1 0 0 0 0,0 0 0 0 0,1 0 1 0 0,0 0-1 0 0,-1-1 0 0 0,1 1 0 0 0,0-1 0 0 0,0 0 1 0 0,1 0-1 0 0,-1 0 0 0 0,0 0 0 0 0,1 0 1 0 0,-1-1-1 0 0,1 0 0 0 0,-1 0 0 0 0,1 0 0 0 0,0 0 1 0 0,-1 0-1 0 0,1-1 0 0 0,0 1 0 0 0,0-1 0 0 0,0 0 1 0 0,-1 0-1 0 0,1 0 0 0 0,6-2 0 0 0,2-1-73 0 0,-2 0 0 0 0,1-1 0 0 0,0 0 0 0 0,-1 0-1 0 0,0-1 1 0 0,0-1 0 0 0,0 0 0 0 0,-1 0 0 0 0,11-9 0 0 0,12-14-2757 0 0,-7-1-3474 0 0,-24 28 5739 0 0,0 0 0 0 0,0 1 0 0 0,0-1 0 0 0,0 0 0 0 0,-1 1 0 0 0,1-1 0 0 0,-1 0 0 0 0,1 0 0 0 0,-1 0 0 0 0,0 1 0 0 0,0-1 0 0 0,1 0 0 0 0,-2-2 0 0 0,2-3-1382 0 0,2-8-5019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2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12835 0 0,'-6'12'10460'0'0,"7"6"-6314"0"0,11 21-3681 0 0,-9-29 670 0 0,11 42-1138 0 0,-3 1 0 0 0,7 75 0 0 0,-18-127-40 0 0,0-1 0 0 0,0 0 1 0 0,0 0-1 0 0,0 1 1 0 0,0-1-1 0 0,0 0 1 0 0,0 0-1 0 0,0 1 0 0 0,0-1 1 0 0,0 0-1 0 0,0 0 1 0 0,0 1-1 0 0,0-1 0 0 0,1 0 1 0 0,-1 0-1 0 0,0 1 1 0 0,0-1-1 0 0,0 0 1 0 0,0 0-1 0 0,0 0 0 0 0,0 1 1 0 0,1-1-1 0 0,-1 0 1 0 0,0 0-1 0 0,0 0 1 0 0,0 1-1 0 0,0-1 0 0 0,1 0 1 0 0,-1 0-1 0 0,0 0 1 0 0,0 0-1 0 0,1 0 1 0 0,-1 0-1 0 0,0 1 0 0 0,0-1 1 0 0,0 0-1 0 0,1 0 1 0 0,-1 0-1 0 0,1 0 0 0 0,9-8-614 0 0,16-27 56 0 0,-16 20-726 0 0,45-44-10001 0 0,-39 41 3754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45 21485 0 0,'-3'5'323'0'0,"1"-1"0"0"0,0 1 0 0 0,1 1 0 0 0,-1-1 0 0 0,1 0 0 0 0,0 0 0 0 0,0 0 0 0 0,1 1 0 0 0,0-1 1 0 0,-1 0-1 0 0,2 1 0 0 0,-1-1 0 0 0,1 0 0 0 0,0 0 0 0 0,1 7 0 0 0,0-8-245 0 0,0-1 0 0 0,0 1 0 0 0,0-1 0 0 0,0 1 1 0 0,1-1-1 0 0,-1 0 0 0 0,1 0 0 0 0,0 0 0 0 0,-1 0 0 0 0,2-1 0 0 0,-1 1 0 0 0,0-1 0 0 0,0 0 0 0 0,1 1 0 0 0,-1-2 1 0 0,1 1-1 0 0,0 0 0 0 0,-1-1 0 0 0,1 1 0 0 0,6 0 0 0 0,-4 0-63 0 0,-1-1-1 0 0,1 0 1 0 0,-1 0-1 0 0,1-1 1 0 0,-1 0 0 0 0,1 0-1 0 0,0 0 1 0 0,-1 0-1 0 0,1-1 1 0 0,-1 0 0 0 0,1 0-1 0 0,-1-1 1 0 0,0 1-1 0 0,1-1 1 0 0,-1 0 0 0 0,0-1-1 0 0,0 1 1 0 0,0-1-1 0 0,5-4 1 0 0,-7 5-19 0 0,0-1 1 0 0,0 0-1 0 0,-1 0 1 0 0,1 0-1 0 0,0 0 0 0 0,-1 0 1 0 0,0 0-1 0 0,0-1 0 0 0,0 1 1 0 0,0-1-1 0 0,-1 0 1 0 0,1 1-1 0 0,-1-1 0 0 0,0 0 1 0 0,0 0-1 0 0,0 0 1 0 0,-1 0-1 0 0,1 0 0 0 0,-1 0 1 0 0,0 0-1 0 0,0 0 0 0 0,-1 0 1 0 0,1 0-1 0 0,-1 0 1 0 0,0 0-1 0 0,0 0 0 0 0,-2-5 1 0 0,2 6-49 0 0,0-1 1 0 0,0 1-1 0 0,-1-1 1 0 0,0 1-1 0 0,0 0 1 0 0,0-1-1 0 0,0 1 1 0 0,0 0-1 0 0,-1 0 0 0 0,1 0 1 0 0,-1 1-1 0 0,0-1 1 0 0,0 1-1 0 0,0-1 1 0 0,0 1-1 0 0,0 0 1 0 0,0 0-1 0 0,-1 0 1 0 0,1 1-1 0 0,-1-1 1 0 0,1 1-1 0 0,-1 0 1 0 0,0 0-1 0 0,0 0 0 0 0,1 0 1 0 0,-1 1-1 0 0,0-1 1 0 0,0 1-1 0 0,0 0 1 0 0,1 0-1 0 0,-1 1 1 0 0,0-1-1 0 0,0 1 1 0 0,1 0-1 0 0,-5 1 1 0 0,2-1 25 0 0,-1 1 1 0 0,1 0 0 0 0,-1 1 0 0 0,1 0 0 0 0,0 0-1 0 0,0 0 1 0 0,0 0 0 0 0,0 1 0 0 0,1 0 0 0 0,-1 0-1 0 0,1 1 1 0 0,0-1 0 0 0,1 1 0 0 0,-1 0 0 0 0,1 1-1 0 0,0-1 1 0 0,0 1 0 0 0,0 0 0 0 0,-3 7 0 0 0,0 7 162 0 0,1 0 1 0 0,1 0-1 0 0,1 0 1 0 0,1 1-1 0 0,0 0 1 0 0,1 0-1 0 0,3 37 1 0 0,-1-56-131 0 0,0 0 0 0 0,0-1-1 0 0,0 1 1 0 0,1 0 0 0 0,-1-1 0 0 0,0 1 0 0 0,1-1 0 0 0,-1 1 0 0 0,1-1 0 0 0,0 1-1 0 0,0-1 1 0 0,-1 1 0 0 0,1-1 0 0 0,0 0 0 0 0,0 1 0 0 0,0-1 0 0 0,0 0 0 0 0,1 0 0 0 0,-1 0-1 0 0,0 1 1 0 0,0-1 0 0 0,1-1 0 0 0,-1 1 0 0 0,1 0 0 0 0,-1 0 0 0 0,0 0 0 0 0,1-1-1 0 0,0 1 1 0 0,-1-1 0 0 0,1 1 0 0 0,-1-1 0 0 0,1 0 0 0 0,0 1 0 0 0,-1-1 0 0 0,1 0-1 0 0,-1 0 1 0 0,1 0 0 0 0,0-1 0 0 0,2 1 0 0 0,7-2 1 0 0,0 0 0 0 0,1-1 1 0 0,-1-1-1 0 0,17-7 0 0 0,-10 5 20 0 0,35-17-44 0 0,-30 12-137 0 0,34-10 1 0 0,-50 19-387 0 0,0 1 1 0 0,0-1 0 0 0,0 1-1 0 0,1 1 1 0 0,9-1-1 0 0,-8 2-5234 0 0,-17 0-235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9138 0 0,'13'-5'5912'0'0,"3"2"-3924"0"0,15-7-1680 0 0,-12-2-1281 0 0,-15 9 84 0 0,0 0 1 0 0,-1 0 0 0 0,0 0 0 0 0,0-1-1 0 0,0 1 1 0 0,3-5 0 0 0,-5 7 698 0 0,-1 0 1 0 0,1 0 0 0 0,-1 0 0 0 0,1 0-1 0 0,-1 0 1 0 0,1 1 0 0 0,-1-1-1 0 0,0 0 1 0 0,1 0 0 0 0,-1 0 0 0 0,0-1-1 0 0,0 1 1 0 0,0 0 0 0 0,0 0-1 0 0,0 0 1 0 0,0 0 0 0 0,0 0 0 0 0,0 0-1 0 0,-1 0 1 0 0,1 0 0 0 0,0-1 0 0 0,-1 1 293 0 0,0 0 0 0 0,-1-1 0 0 0,1 1 0 0 0,0 0 0 0 0,0 0 0 0 0,0 0 0 0 0,-1 0 0 0 0,1 0 0 0 0,0 0 0 0 0,-1 1 0 0 0,1-1 0 0 0,-1 0 0 0 0,1 1 0 0 0,-1-1 0 0 0,1 1 0 0 0,-1-1 0 0 0,0 1 0 0 0,-2-1 0 0 0,4 2 126 0 0,0-1-1 0 0,-1 1 1 0 0,1-1 0 0 0,0 0 0 0 0,0 1-1 0 0,-1-1 1 0 0,1 1 0 0 0,0-1-1 0 0,0 0 1 0 0,0 1 0 0 0,-1-1-1 0 0,1 1 1 0 0,0-1 0 0 0,0 1-1 0 0,0-1 1 0 0,0 1 0 0 0,0-1 0 0 0,0 1-1 0 0,0-1 1 0 0,0 1 0 0 0,0-1-1 0 0,0 0 1 0 0,0 1 0 0 0,0-1-1 0 0,0 1 1 0 0,1-1 0 0 0,-1 1 0 0 0,0 0-1 0 0,4 19 906 0 0,-4-19-936 0 0,18 81 1597 0 0,11 43-7195 0 0,10 30 10430 0 0,-33-161 560 0 0,40-28-2441 0 0,-43 31-3130 0 0,1 1 1 0 0,-1-1 0 0 0,1 1-1 0 0,0 0 1 0 0,0 0-1 0 0,-1 1 1 0 0,1-1-1 0 0,0 1 1 0 0,1 0 0 0 0,-1 0-1 0 0,0 0 1 0 0,0 0-1 0 0,0 1 1 0 0,0 0-1 0 0,1 0 1 0 0,-1 0 0 0 0,0 0-1 0 0,0 1 1 0 0,1-1-1 0 0,-1 1 1 0 0,0 0-1 0 0,0 0 1 0 0,0 1 0 0 0,0-1-1 0 0,0 1 1 0 0,-1 0-1 0 0,1 0 1 0 0,0 0-1 0 0,-1 1 1 0 0,1-1-1 0 0,-1 1 1 0 0,0 0 0 0 0,0 0-1 0 0,0 0 1 0 0,0 0-1 0 0,-1 0 1 0 0,4 7-1 0 0,11 15-2183 0 0,-8-12-1462 0 0,0 0-5050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25814 0 0,'3'15'496'0'0,"0"1"1"0"0,0-1-1 0 0,2 1 1 0 0,0-1-1 0 0,8 17 1 0 0,5 16 544 0 0,-20-56-1067 0 0,-1 0-1 0 0,1 0 0 0 0,1 0 1 0 0,0 0-1 0 0,0 0 1 0 0,1 0-1 0 0,0 0 0 0 0,0 0 1 0 0,0 0-1 0 0,4-13 0 0 0,-4 18 27 0 0,1 0-1 0 0,0 0 1 0 0,1 0-1 0 0,-1 0 1 0 0,0 0-1 0 0,1 0 1 0 0,0 0 0 0 0,-1 0-1 0 0,1 1 1 0 0,0-1-1 0 0,1 1 1 0 0,-1-1-1 0 0,0 1 1 0 0,1 0-1 0 0,-1 0 1 0 0,1 0-1 0 0,-1 0 1 0 0,1 1-1 0 0,0-1 1 0 0,0 1-1 0 0,0-1 1 0 0,0 1-1 0 0,0 0 1 0 0,0 0-1 0 0,0 0 1 0 0,1 1-1 0 0,-1-1 1 0 0,0 1-1 0 0,0 0 1 0 0,4 0-1 0 0,-2 0 34 0 0,0 0 0 0 0,0 0 0 0 0,-1 1 0 0 0,1 0 0 0 0,0 0 0 0 0,-1 0-1 0 0,1 1 1 0 0,0 0 0 0 0,-1 0 0 0 0,0 0 0 0 0,1 0 0 0 0,-1 0 0 0 0,0 1-1 0 0,4 3 1 0 0,-7-5-7 0 0,1 1-1 0 0,0-1 1 0 0,-1 1-1 0 0,0-1 1 0 0,1 1-1 0 0,-1 0 1 0 0,0-1-1 0 0,0 1 1 0 0,0 0-1 0 0,0 0 0 0 0,0 0 1 0 0,0 0-1 0 0,0 0 1 0 0,-1 0-1 0 0,1 0 1 0 0,-1 0-1 0 0,1 0 1 0 0,-1 0-1 0 0,0 0 1 0 0,0 0-1 0 0,0 0 1 0 0,0 1-1 0 0,0-1 0 0 0,-1 0 1 0 0,1 0-1 0 0,-1 0 1 0 0,1 0-1 0 0,-1 0 1 0 0,0 0-1 0 0,1 0 1 0 0,-1 0-1 0 0,0 0 1 0 0,0-1-1 0 0,-2 3 1 0 0,-9 10 17 0 0,-1 0 0 0 0,0-1 0 0 0,-1-1 1 0 0,0 0-1 0 0,-1-1 0 0 0,0 0 0 0 0,-26 13 1 0 0,39-23-44 0 0,26-13-201 0 0,0 1 1 0 0,1 1-1 0 0,28-7 0 0 0,31-13-3431 0 0,-27 4-5384 0 0,-31 10-884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3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27710 0 0,'19'8'626'0'0,"-1"0"0"0"0,0 2 1 0 0,0 0-1 0 0,-1 2 0 0 0,0-1 0 0 0,22 22 1 0 0,-33-26-590 0 0,0-1 1 0 0,0 1-1 0 0,-1 0 0 0 0,0 1 1 0 0,0-1-1 0 0,-1 1 1 0 0,0 0-1 0 0,0 0 0 0 0,-1 0 1 0 0,0 1-1 0 0,0-1 1 0 0,-1 1-1 0 0,0 0 0 0 0,-1-1 1 0 0,0 1-1 0 0,0 0 1 0 0,-1 11-1 0 0,-1-3-18 0 0,-1-1-1 0 0,-1 0 1 0 0,0 0 0 0 0,-1-1-1 0 0,-1 1 1 0 0,0-1-1 0 0,-8 17 1 0 0,0-7-1299 0 0,0-1 0 0 0,-1 0 0 0 0,-24 28 1 0 0,24-36-4299 0 0,-1-6-6007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3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51 5649 0 0,'-2'-2'613'0'0,"1"0"1"0"0,-1 0-1 0 0,0 0 0 0 0,0 0 0 0 0,1 1 0 0 0,-1-1 0 0 0,0 0 0 0 0,0 1 1 0 0,-1-1-1 0 0,1 1 0 0 0,0 0 0 0 0,0 0 0 0 0,-1 0 0 0 0,1 0 0 0 0,0 0 1 0 0,-1 0-1 0 0,-4 0 0 0 0,2 1-42 0 0,0-1 1 0 0,1 1-1 0 0,-1 1 1 0 0,0-1-1 0 0,1 1 0 0 0,-1-1 1 0 0,1 1-1 0 0,-1 1 1 0 0,-6 2-1 0 0,5-2-295 0 0,0 0 1 0 0,0 1-1 0 0,1 0 1 0 0,-1 1-1 0 0,1-1 0 0 0,-1 1 1 0 0,1 0-1 0 0,0 0 0 0 0,1 1 1 0 0,-1-1-1 0 0,1 1 1 0 0,0 0-1 0 0,0 0 0 0 0,-5 10 1 0 0,7-9-242 0 0,0 1 0 0 0,1 0 0 0 0,-1 0 1 0 0,2 0-1 0 0,-1 0 0 0 0,1 0 1 0 0,0 0-1 0 0,0 0 0 0 0,1 0 0 0 0,0 0 1 0 0,0 0-1 0 0,1 0 0 0 0,0 0 0 0 0,0-1 1 0 0,1 1-1 0 0,-1-1 0 0 0,6 9 1 0 0,-1-2-52 0 0,0 0 0 0 0,1-1 1 0 0,0 0-1 0 0,1 0 0 0 0,0-1 0 0 0,1 0 1 0 0,16 13-1 0 0,-24-21-12 0 0,2-1 1 0 0,-1 0-1 0 0,0 0 0 0 0,0 1 0 0 0,1-2 1 0 0,-1 1-1 0 0,1 0 0 0 0,0-1 0 0 0,-1 0 1 0 0,1 0-1 0 0,0 0 0 0 0,0 0 1 0 0,0 0-1 0 0,-1-1 0 0 0,6 0 0 0 0,-7 0-1 0 0,0 0 0 0 0,0-1 0 0 0,0 0 0 0 0,0 1 0 0 0,0-1 0 0 0,-1 0 0 0 0,1 0 0 0 0,0 0-1 0 0,0 0 1 0 0,-1 0 0 0 0,1 0 0 0 0,-1 0 0 0 0,1-1 0 0 0,-1 1 0 0 0,1-1 0 0 0,-1 1 0 0 0,0-1 0 0 0,0 1-1 0 0,0-1 1 0 0,0 0 0 0 0,0 0 0 0 0,0 1 0 0 0,0-1 0 0 0,-1 0 0 0 0,1 0 0 0 0,0 0 0 0 0,-1 0 0 0 0,0 0-1 0 0,1 0 1 0 0,-1 0 0 0 0,0-3 0 0 0,0-6-95 0 0,0 1 0 0 0,0-1 0 0 0,-1 0 0 0 0,0 1 0 0 0,-1-1-1 0 0,0 1 1 0 0,-1 0 0 0 0,0 0 0 0 0,0 0 0 0 0,-1 0 0 0 0,-10-17 0 0 0,2 5-100 0 0,-2 1 0 0 0,-1 0 0 0 0,-30-33 1 0 0,42 51 262 0 0,0 0-135 0 0,0 0 0 0 0,0-1 0 0 0,1 1 0 0 0,-1 0 0 0 0,1-1 0 0 0,-1 0 1 0 0,-1-5-1 0 0,4 9 80 0 0,-1-1 1 0 0,1 1 0 0 0,0-1 0 0 0,0 1-1 0 0,0-1 1 0 0,0 1 0 0 0,0-1 0 0 0,0 1 0 0 0,0-1-1 0 0,0 1 1 0 0,0-1 0 0 0,0 1 0 0 0,1-1-1 0 0,-1 1 1 0 0,0-1 0 0 0,0 1 0 0 0,0-1-1 0 0,1 1 1 0 0,-1 0 0 0 0,0-1 0 0 0,0 1-1 0 0,1-1 1 0 0,-1 1 0 0 0,0 0 0 0 0,1-1-1 0 0,21-7 279 0 0,-5 7-69 0 0,-1 1-1 0 0,1 1 1 0 0,-1 1 0 0 0,0 0 0 0 0,0 1-1 0 0,29 8 1 0 0,-19-4-134 0 0,38 5 0 0 0,-44-5-45 0 0,-19-7-53 0 0,-1 0-1 0 0,1 1 1 0 0,-1-1-1 0 0,0 1 1 0 0,1-1-1 0 0,-1 0 1 0 0,0 1-1 0 0,0-1 1 0 0,1 1-1 0 0,-1-1 1 0 0,0 1-1 0 0,0-1 1 0 0,0 1-1 0 0,1-1 1 0 0,-1 1-1 0 0,0-1 1 0 0,0 1-1 0 0,0-1 1 0 0,0 1-1 0 0,0 0 1 0 0,0-1 0 0 0,0 1-1 0 0,0 0 1 0 0,-2 3-283 0 0,1-1 1 0 0,-1 1-1 0 0,0-1 1 0 0,0 1-1 0 0,0-1 1 0 0,0 1-1 0 0,-5 5 1 0 0,1-2 17 0 0,0 0 1 0 0,-1 0 0 0 0,0-1-1 0 0,0 1 1 0 0,0-1-1 0 0,0-1 1 0 0,-1 0 0 0 0,-10 6-1 0 0,3-4 1162 0 0,0-1-1 0 0,-1-1 0 0 0,-27 7 1 0 0,53-4 3342 0 0,58 27-3304 0 0,-63-34-918 0 0,-1 1 0 0 0,1-1 0 0 0,-1 0 0 0 0,1 0 0 0 0,-1-1 0 0 0,1 1-1 0 0,-1-1 1 0 0,1 0 0 0 0,0-1 0 0 0,-1 1 0 0 0,1-1 0 0 0,-1 0 0 0 0,1 0 0 0 0,-1 0-1 0 0,1 0 1 0 0,-1-1 0 0 0,8-3 0 0 0,-7 2-498 0 0,0 0 1 0 0,1-1-1 0 0,-1 0 1 0 0,-1 1-1 0 0,8-8 1 0 0,-8 7-903 0 0,0-1 0 0 0,0 0 0 0 0,-1 0 1 0 0,1 0-1 0 0,3-9 0 0 0,0-3-6378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15035 0 0,'-10'21'6400'0'0,"5"5"-3340"0"0,5 29-1877 0 0,1-28-337 0 0,-2 17-439 0 0,2 111 609 0 0,0-135-1280 0 0,2 1 0 0 0,0 0 1 0 0,1-1-1 0 0,1 0 0 0 0,11 26 0 0 0,-14-41-308 0 0,0 0 0 0 0,1 0 0 0 0,0 0 0 0 0,0 0 0 0 0,5 5 0 0 0,-8-9 330 0 0,1 0 0 0 0,-1-1-1 0 0,1 1 1 0 0,-1 0 0 0 0,1 0 0 0 0,0-1 0 0 0,-1 1 0 0 0,1-1 0 0 0,0 1 0 0 0,-1-1-1 0 0,1 1 1 0 0,0-1 0 0 0,0 1 0 0 0,0-1 0 0 0,-1 0 0 0 0,1 1 0 0 0,0-1-1 0 0,0 0 1 0 0,0 0 0 0 0,0 0 0 0 0,0 1 0 0 0,-1-1 0 0 0,1 0 0 0 0,0 0-1 0 0,0 0 1 0 0,0 0 0 0 0,0-1 0 0 0,0 1 0 0 0,0 0 0 0 0,-1 0 0 0 0,1 0 0 0 0,0-1-1 0 0,0 1 1 0 0,0 0 0 0 0,0-1 0 0 0,-1 1 0 0 0,1-1 0 0 0,0 1 0 0 0,0-1-1 0 0,-1 1 1 0 0,1-1 0 0 0,0-1 0 0 0,9-12-6829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15731 0 0,'0'0'419'0'0,"0"1"0"0"0,0 0-1 0 0,0 0 1 0 0,1 0-1 0 0,-1 0 1 0 0,0 0 0 0 0,0 0-1 0 0,1 0 1 0 0,-1 0-1 0 0,1 0 1 0 0,-1-1 0 0 0,1 1-1 0 0,-1 0 1 0 0,1 0-1 0 0,-1 0 1 0 0,1-1 0 0 0,0 1-1 0 0,0 1 1 0 0,20 8 2432 0 0,29-1-3447 0 0,-35-7 1244 0 0,-9-1-627 0 0,0 0 1 0 0,0 0-1 0 0,-1 0 0 0 0,1 1 0 0 0,-1 0 0 0 0,0 0 0 0 0,1 1 1 0 0,-1-1-1 0 0,0 1 0 0 0,0 0 0 0 0,-1 1 0 0 0,1-1 0 0 0,-1 1 1 0 0,7 7-1 0 0,-6-5 12 0 0,-1 0-1 0 0,-1 0 1 0 0,1 0 0 0 0,-1 1 0 0 0,-1 0-1 0 0,1-1 1 0 0,-1 1 0 0 0,0 0 0 0 0,0 0 0 0 0,-1 0-1 0 0,1 11 1 0 0,5 83-802 0 0,-2-27-1517 0 0,5 1-3474 0 0,-8-36-3889 0 0,2-27 3711 0 0</inkml:trace>
  <inkml:trace contextRef="#ctx0" brushRef="#br0" timeOffset="1">320 108 8794 0 0,'15'-96'15332'0'0,"-19"219"-10748"0"0,-1 50-4042 0 0,6-148-1044 0 0,1 0 1 0 0,2 0-1 0 0,0 0 1 0 0,13 41-1 0 0,-17-66 467 0 0,15 38-2979 0 0,-2-21-662 0 0,-12-16 3242 0 0,-1-1 1 0 0,1 1-1 0 0,0 0 0 0 0,-1-1 1 0 0,1 1-1 0 0,0-1 0 0 0,0 1 1 0 0,-1-1-1 0 0,1 0 1 0 0,0 1-1 0 0,0-1 0 0 0,0 0 1 0 0,0 0-1 0 0,0 1 0 0 0,-1-1 1 0 0,1 0-1 0 0,1 0 0 0 0,7-2-6554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14 13403 0 0,'3'-13'5990'0'0,"-2"21"-2272"0"0,-1 24-1090 0 0,-19 138-25 0 0,7 1-5107 0 0,11-152 231 0 0,2-31 775 0 0,2-32 834 0 0,-2 39 685 0 0,1 1-1 0 0,-1 0 1 0 0,1-1 0 0 0,0 1-1 0 0,0 0 1 0 0,1 0-1 0 0,-1 0 1 0 0,1 1-1 0 0,0-1 1 0 0,0 0 0 0 0,0 1-1 0 0,0 0 1 0 0,0 0-1 0 0,1 0 1 0 0,0 0 0 0 0,-1 0-1 0 0,1 1 1 0 0,0 0-1 0 0,0 0 1 0 0,1 0-1 0 0,-1 0 1 0 0,0 0 0 0 0,1 1-1 0 0,-1 0 1 0 0,0 0-1 0 0,1 0 1 0 0,0 1-1 0 0,5-1 1 0 0,9 1-364 0 0,-1 0-1 0 0,1 1 1 0 0,-1 1-1 0 0,1 1 0 0 0,29 9 1 0 0,-47-12 231 0 0,9 1-2432 0 0,-10-1 2371 0 0,0 0-1 0 0,1 0 0 0 0,-1 0 1 0 0,0 0-1 0 0,0 0 1 0 0,1 0-1 0 0,-1 0 0 0 0,0 0 1 0 0,0 0-1 0 0,0 0 1 0 0,1 0-1 0 0,-1 0 0 0 0,2-6-4166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16155 0 0,'6'4'1721'0'0,"2"0"-1121"0"0,3 0-48 0 0,3 0 24 0 0,0-1-160 0 0,2-1-232 0 0,-1-1-72 0 0,0-2-88 0 0,-1 1-168 0 0,-1-1-208 0 0,0 0-464 0 0,-1-1-744 0 0,-1-2-937 0 0,-2-2-944 0 0,0-2-3488 0 0</inkml:trace>
  <inkml:trace contextRef="#ctx0" brushRef="#br0" timeOffset="1">185 10 13155 0 0,'-12'-9'10908'0'0,"7"31"-7472"0"0,5 32-2485 0 0,14 133 266 0 0,4-94-2573 0 0,-11-65-1516 0 0,13 33 0 0 0,-15-40-3513 0 0,0-7-5212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5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47 11562 0 0,'-13'-7'4059'0'0,"10"6"-3281"0"0,-1-1 0 0 0,1 1-1 0 0,0-1 1 0 0,0 0 0 0 0,0 0 0 0 0,0-1-1 0 0,0 1 1 0 0,0-1 0 0 0,-4-4-1 0 0,7 6-743 0 0,0 1 0 0 0,1-1 1 0 0,-1 0-1 0 0,1 1 0 0 0,-1-1 0 0 0,1 1 0 0 0,-1-1 0 0 0,1 1 0 0 0,-1 0 0 0 0,1-1 0 0 0,-1 1 0 0 0,1-1 0 0 0,0 1 0 0 0,-1 0 0 0 0,1 0 0 0 0,-1-1 0 0 0,1 1 0 0 0,0 0 1 0 0,-1 0-1 0 0,1 0 0 0 0,0 0 0 0 0,-1 0 0 0 0,1-1 0 0 0,0 1 0 0 0,-1 0 0 0 0,1 1 0 0 0,0-1 0 0 0,-1 0 0 0 0,2 0 0 0 0,23-1 87 0 0,40-1 96 0 0,-45 0-154 0 0,1 1 0 0 0,0 0 0 0 0,-1 2 0 0 0,1 1 0 0 0,-1 0 0 0 0,1 1 0 0 0,26 9-1 0 0,-43-10-24 0 0,1 0 1 0 0,-1 1-1 0 0,0 0 0 0 0,0-1 0 0 0,0 2 0 0 0,-1-1 0 0 0,1 0 0 0 0,-1 1 0 0 0,1 0 0 0 0,-1-1 0 0 0,-1 1 0 0 0,1 1 0 0 0,0-1 0 0 0,-1 0 0 0 0,0 0 1 0 0,0 1-1 0 0,0 0 0 0 0,-1-1 0 0 0,1 1 0 0 0,-1 0 0 0 0,0 0 0 0 0,0 5 0 0 0,2 14-15 0 0,-2 0-1 0 0,0 1 1 0 0,-3 28-1 0 0,1-37-139 0 0,0 9-286 0 0,-4 43-1364 0 0,4-62 1002 0 0,0-1 0 0 0,0 0-1 0 0,-1 1 1 0 0,0-1 0 0 0,-4 8 0 0 0,5-12 535 0 0,1 0 0 0 0,-1-1 0 0 0,0 1-1 0 0,0-1 1 0 0,1 1 0 0 0,-1 0 0 0 0,0-1-1 0 0,0 1 1 0 0,0-1 0 0 0,0 0-1 0 0,0 1 1 0 0,0-1 0 0 0,1 0 0 0 0,-1 0-1 0 0,0 1 1 0 0,0-1 0 0 0,0 0-1 0 0,0 0 1 0 0,0 0 0 0 0,0 0 0 0 0,0 0-1 0 0,0 0 1 0 0,0 0 0 0 0,0-1 0 0 0,0 1-1 0 0,0 0 1 0 0,0-1 0 0 0,0 1-1 0 0,0 0 1 0 0,0-1 0 0 0,0 1 0 0 0,1-1-1 0 0,-1 1 1 0 0,0-1 0 0 0,0 0-1 0 0,1 1 1 0 0,-2-2 0 0 0,-3-1-751 0 0,-10-3-4724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6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57 13571 0 0,'-30'0'8758'0'0,"50"2"-5428"0"0,21-2-3352 0 0,0-1 0 0 0,49-9 0 0 0,22-12-4851 0 0,-68 5-2964 0 0,-24 8 427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6 15251 0 0,'0'0'180'0'0,"0"0"0"0"0,0-1-1 0 0,0 1 1 0 0,0 0 0 0 0,-1-1-1 0 0,1 1 1 0 0,0 0 0 0 0,-2-3 2156 0 0,2 3-2156 0 0,0 0-1 0 0,0 0 1 0 0,-1 0 0 0 0,1 0 0 0 0,0 0-1 0 0,0-1 1 0 0,-1 1 0 0 0,1 0-1 0 0,0 0 1 0 0,0 0 0 0 0,-1 0-1 0 0,1 0 1 0 0,0 0 0 0 0,0 0 0 0 0,-1 0-1 0 0,1 0 1 0 0,0 0 0 0 0,0 0-1 0 0,-1 0 1 0 0,1 0 0 0 0,0 0 0 0 0,0 0-1 0 0,-1 1 1 0 0,1-1 0 0 0,0 0-1 0 0,0 0 1 0 0,-1 0 0 0 0,1 0-1 0 0,0 1 1 0 0,-6 17 2411 0 0,1 34-3125 0 0,5-48 1043 0 0,-1 30-786 0 0,-7 194-325 0 0,10-152-3108 0 0,3 0-3993 0 0,-6-87 7856 0 0,2-1 1 0 0,-1 0 0 0 0,2 1-1 0 0,0-1 1 0 0,0 1-1 0 0,1-1 1 0 0,0 1 0 0 0,1 0-1 0 0,7-15 1 0 0,-8 19 59 0 0,0 1 0 0 0,0-1 0 0 0,1 1 1 0 0,0 0-1 0 0,0 0 0 0 0,0 0 0 0 0,1 1 0 0 0,0-1 0 0 0,0 1 1 0 0,1 0-1 0 0,-1 1 0 0 0,1-1 0 0 0,0 1 0 0 0,0 0 0 0 0,1 1 1 0 0,-1-1-1 0 0,9-2 0 0 0,11 0-12 0 0,11-4-4504 0 0,-31 10 767 0 0,5 8-2888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80 112 6057 0 0,'-2'-2'562'0'0,"0"0"0"0"0,0 1 0 0 0,0-1-1 0 0,-1 1 1 0 0,1-1 0 0 0,0 1 0 0 0,0 0-1 0 0,-1 0 1 0 0,1 0 0 0 0,-1 0 0 0 0,1 1-1 0 0,-1-1 1 0 0,1 1 0 0 0,-1-1 0 0 0,-2 1-1 0 0,4 0-304 0 0,0 0 0 0 0,1 1 0 0 0,-1-1-1 0 0,0 0 1 0 0,1 0 0 0 0,-1 1 0 0 0,0-1-1 0 0,1 0 1 0 0,-1 1 0 0 0,1-1 0 0 0,-1 1-1 0 0,1-1 1 0 0,-1 1 0 0 0,1-1 0 0 0,-1 1 0 0 0,1 0-1 0 0,-1-1 1 0 0,1 1 0 0 0,0-1 0 0 0,-1 2-1 0 0,-3 24 868 0 0,5-17-1118 0 0,0 0 1 0 0,0 0 0 0 0,1-1-1 0 0,1 1 1 0 0,-1-1 0 0 0,1 1-1 0 0,1-1 1 0 0,-1 0 0 0 0,2 0-1 0 0,-1 0 1 0 0,1-1-1 0 0,11 14 1 0 0,-14-18-25 0 0,1 0 1 0 0,0 0-1 0 0,0-1 0 0 0,0 1 1 0 0,0-1-1 0 0,0 1 0 0 0,1-1 0 0 0,-1 0 1 0 0,1 0-1 0 0,-1-1 0 0 0,1 1 1 0 0,0-1-1 0 0,5 2 0 0 0,-6-3 9 0 0,0 0-1 0 0,0 0 1 0 0,0 0 0 0 0,0 0-1 0 0,0-1 1 0 0,0 1 0 0 0,0-1-1 0 0,0 1 1 0 0,0-1 0 0 0,0 0-1 0 0,0 0 1 0 0,-1-1 0 0 0,1 1-1 0 0,0-1 1 0 0,-1 1 0 0 0,1-1 0 0 0,-1 0-1 0 0,1 0 1 0 0,3-4 0 0 0,-1 0 7 0 0,0-1 0 0 0,-1 1 1 0 0,0-1-1 0 0,0 0 0 0 0,0 0 0 0 0,-1 0 1 0 0,0-1-1 0 0,0 1 0 0 0,-1-1 1 0 0,0 0-1 0 0,-1 1 0 0 0,1-1 1 0 0,-2 0-1 0 0,1 0 0 0 0,-1 0 1 0 0,0 0-1 0 0,-2-14 0 0 0,1 15 5 0 0,0 1 0 0 0,0-1 0 0 0,-1 0-1 0 0,0 0 1 0 0,-1 1 0 0 0,1-1 0 0 0,-1 1 0 0 0,0 0-1 0 0,-6-8 1 0 0,7 10-3 0 0,-1 1 0 0 0,1 0 1 0 0,-1 0-1 0 0,0 0 0 0 0,0 0 0 0 0,0 1 0 0 0,0-1 0 0 0,-1 1 0 0 0,1 0 1 0 0,-1 0-1 0 0,0 0 0 0 0,1 0 0 0 0,-1 1 0 0 0,0-1 0 0 0,0 1 0 0 0,-5-1 1 0 0,3 2 17 0 0,1 0 1 0 0,0 0-1 0 0,-1 0 1 0 0,1 1 0 0 0,0 0-1 0 0,-1 0 1 0 0,1 0 0 0 0,0 1-1 0 0,0-1 1 0 0,0 1 0 0 0,0 1-1 0 0,0-1 1 0 0,1 1 0 0 0,-1-1-1 0 0,1 1 1 0 0,-1 1 0 0 0,1-1-1 0 0,0 1 1 0 0,0-1 0 0 0,-4 7-1 0 0,4-6-203 0 0,1 1-1 0 0,-1-1 0 0 0,1 1 1 0 0,0 0-1 0 0,1-1 0 0 0,-1 2 1 0 0,1-1-1 0 0,-3 10 1 0 0,4-12-306 0 0,0 1 1 0 0,1-1 0 0 0,0 1-1 0 0,-1-1 1 0 0,1 1 0 0 0,0-1-1 0 0,1 1 1 0 0,-1-1 0 0 0,0 1-1 0 0,1-1 1 0 0,0 1 0 0 0,0-1-1 0 0,0 1 1 0 0,2 4 0 0 0,-2-8 210 0 0,-1 1 0 0 0,0 0 0 0 0,1-1 1 0 0,-1 1-1 0 0,1 0 0 0 0,-1-1 0 0 0,0 1 0 0 0,1 0 1 0 0,-1-1-1 0 0,1 1 0 0 0,0-1 0 0 0,-1 1 0 0 0,1-1 1 0 0,-1 1-1 0 0,1-1 0 0 0,0 1 0 0 0,0-1 0 0 0,-1 0 1 0 0,2 1-1 0 0,5-1-3974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46 12531 0 0,'2'8'1414'0'0,"-1"0"0"0"0,1 1 0 0 0,0-1 0 0 0,0 0 1 0 0,5 10-1 0 0,-3-9-912 0 0,1 0 0 0 0,0-1 0 0 0,0 1 0 0 0,12 14 0 0 0,-13-19-513 0 0,0 0-1 0 0,-1 0 1 0 0,1 0 0 0 0,0-1-1 0 0,1 0 1 0 0,-1 0 0 0 0,1 0-1 0 0,-1 0 1 0 0,1-1-1 0 0,5 3 1 0 0,-7-4 43 0 0,0 0 0 0 0,0-1 1 0 0,1 1-1 0 0,-1-1 0 0 0,0 1 0 0 0,1-1 0 0 0,-1 0 0 0 0,0 0 0 0 0,1-1 1 0 0,-1 1-1 0 0,0-1 0 0 0,0 1 0 0 0,1-1 0 0 0,-1 0 0 0 0,0 0 0 0 0,0-1 1 0 0,4-1-1 0 0,-5 2 1 0 0,1-1 0 0 0,0 0 0 0 0,0 1 0 0 0,-1-1 0 0 0,1-1-1 0 0,-1 1 1 0 0,0 0 0 0 0,1 0 0 0 0,-1-1 0 0 0,0 1 0 0 0,0-1 0 0 0,-1 0 0 0 0,1 0 0 0 0,0 0 0 0 0,-1 0 0 0 0,0 0 0 0 0,0 0 0 0 0,0 0 0 0 0,0 0 0 0 0,0 0 0 0 0,0-4 0 0 0,-1 2 29 0 0,0 0 0 0 0,0-1 0 0 0,0 1 1 0 0,-1 0-1 0 0,1 0 0 0 0,-1-1 1 0 0,-1 1-1 0 0,1 0 0 0 0,-1 0 0 0 0,0 0 1 0 0,0 0-1 0 0,-4-6 0 0 0,3 6-95 0 0,0 0 0 0 0,0 0 0 0 0,0 1 0 0 0,-1 0 0 0 0,0-1 0 0 0,0 1 0 0 0,0 0 0 0 0,0 1 0 0 0,-1-1 0 0 0,1 1 0 0 0,-10-5 0 0 0,11 6-111 0 0,-1 1-1 0 0,1 0 0 0 0,-1 0 1 0 0,1 0-1 0 0,-1 0 1 0 0,1 0-1 0 0,-1 1 0 0 0,1 0 1 0 0,-1-1-1 0 0,0 1 1 0 0,1 0-1 0 0,-1 1 0 0 0,1-1 1 0 0,-1 1-1 0 0,0 0 1 0 0,1 0-1 0 0,0 0 0 0 0,-1 0 1 0 0,-4 2-1 0 0,3 1-308 0 0,0-1-1 0 0,1 0 1 0 0,-1 1 0 0 0,1 0-1 0 0,0 0 1 0 0,0 0-1 0 0,0 1 1 0 0,1-1 0 0 0,-1 1-1 0 0,1 0 1 0 0,0 0-1 0 0,1 0 1 0 0,-1 0 0 0 0,1 1-1 0 0,0-1 1 0 0,0 1 0 0 0,1-1-1 0 0,-1 1 1 0 0,1 0-1 0 0,1-1 1 0 0,-1 1 0 0 0,1 0-1 0 0,1 11 1 0 0,-1-5 190 0 0,1 1 1 0 0,0-1-1 0 0,1 0 0 0 0,6 19 1 0 0,-5-22 875 0 0,0 1 0 0 0,1-1 1 0 0,0 1-1 0 0,1-1 1 0 0,6 10-1 0 0,-9-18-191 0 0,-1 1 0 0 0,0-1 0 0 0,1 1 0 0 0,-1-1 0 0 0,0 1 0 0 0,1-1 0 0 0,0 0 0 0 0,-1 0 0 0 0,1 0 0 0 0,0 0 0 0 0,0 0-1 0 0,-1 0 1 0 0,1 0 0 0 0,0-1 0 0 0,0 1 0 0 0,3 0 0 0 0,-1 0-20 0 0,0-1-1 0 0,0 0 1 0 0,0 0-1 0 0,0 0 1 0 0,0 0-1 0 0,0-1 1 0 0,7-1-1 0 0,4-3-144 0 0,0-1-1 0 0,0 0 1 0 0,18-11-1 0 0,-20 10 29 0 0,13-5-295 0 0,39-22-217 0 0,-23 10-2753 0 0,-40 23 2275 0 0,0-1-1 0 0,0 0 0 0 0,1 1 1 0 0,-1-1-1 0 0,0 0 1 0 0,0 0-1 0 0,0 0 0 0 0,-1 0 1 0 0,1-1-1 0 0,-1 1 0 0 0,1 0 1 0 0,-1-1-1 0 0,1 1 0 0 0,-1-1 1 0 0,1-2-1 0 0,0-9-5914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13155 0 0,'-2'23'7875'0'0,"7"15"-5594"0"0,-2-13-1229 0 0,5 89 824 0 0,-5-46-1635 0 0,4-1 1 0 0,24 115-1 0 0,-26-167-900 0 0,0 1 0 0 0,12 24 0 0 0,5-7-3070 0 0,-20-30 2660 0 0,1-1 0 0 0,-1 1 0 0 0,1 0 0 0 0,0-1 0 0 0,0 0 0 0 0,0 0 0 0 0,6 3 0 0 0,3-1-6371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7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28 113 21221 0 0,'-25'-6'894'0'0,"23"0"-443"0"0,15-1 215 0 0,-3 3-541 0 0,1 1 0 0 0,-1 1 0 0 0,1 0 1 0 0,-1 0-1 0 0,1 1 0 0 0,0 0 0 0 0,0 1 1 0 0,-1 0-1 0 0,1 1 0 0 0,0 0 0 0 0,17 4 1 0 0,-27-4-103 0 0,0-1 0 0 0,0 0 0 0 0,0 1 1 0 0,0-1-1 0 0,0 1 0 0 0,0-1 0 0 0,0 1 1 0 0,0-1-1 0 0,-1 1 0 0 0,1 0 0 0 0,0-1 1 0 0,0 1-1 0 0,-1 0 0 0 0,1 0 0 0 0,0-1 1 0 0,-1 1-1 0 0,1 0 0 0 0,-1 0 0 0 0,1 0 1 0 0,-1 0-1 0 0,1 0 0 0 0,-1 0 0 0 0,1 0 1 0 0,-1 0-1 0 0,0 0 0 0 0,0 0 0 0 0,1 1 1 0 0,-2 1 8 0 0,1-1 1 0 0,0 1 0 0 0,-1-1-1 0 0,1 1 1 0 0,-1-1 0 0 0,0 1-1 0 0,0-1 1 0 0,0 0 0 0 0,0 1 0 0 0,0-1-1 0 0,-2 2 1 0 0,-4 6-3 0 0,0 0 0 0 0,-1-1 1 0 0,-15 13-1 0 0,11-11-56 0 0,-1 0 48 0 0,1 1 0 0 0,0 0 1 0 0,0 1-1 0 0,1 0 0 0 0,-12 18 0 0 0,21-28-11 0 0,1 0 1 0 0,-1 0-1 0 0,1 0 1 0 0,0-1-1 0 0,0 1 0 0 0,0 0 1 0 0,0 1-1 0 0,0-1 1 0 0,1 0-1 0 0,-1 0 0 0 0,1 0 1 0 0,0 0-1 0 0,0 1 1 0 0,0-1-1 0 0,0 0 0 0 0,0 0 1 0 0,1 0-1 0 0,0 0 1 0 0,-1 0-1 0 0,1 0 0 0 0,0 0 1 0 0,1 0-1 0 0,-1 0 1 0 0,0 0-1 0 0,1 0 0 0 0,0 0 1 0 0,-1-1-1 0 0,1 1 1 0 0,0-1-1 0 0,1 1 0 0 0,-1-1 1 0 0,0 0-1 0 0,1 0 1 0 0,-1 0-1 0 0,4 2 0 0 0,0 0 9 0 0,1 0-1 0 0,-1 0 1 0 0,1-1 0 0 0,-1 0-1 0 0,1 0 1 0 0,0 0-1 0 0,0-1 1 0 0,0 0 0 0 0,1-1-1 0 0,-1 0 1 0 0,0 0-1 0 0,1 0 1 0 0,-1-1 0 0 0,0 0-1 0 0,14-2 1 0 0,-11 0-241 0 0,1 1 1 0 0,-1-2 0 0 0,-1 0-1 0 0,16-6 1 0 0,-16 5-689 0 0,-1 0 0 0 0,1-1-1 0 0,-1 0 1 0 0,13-11 0 0 0,-19 14 51 0 0,1 0 1 0 0,-1-1-1 0 0,0 1 1 0 0,0-1-1 0 0,0 0 1 0 0,-1 1-1 0 0,1-1 1 0 0,-1 0-1 0 0,2-3 1 0 0,5-10-6601 0 0</inkml:trace>
  <inkml:trace contextRef="#ctx0" brushRef="#br0" timeOffset="1">313 0 20876 0 0,'-1'1'238'0'0,"0"-1"-1"0"0,0 1 1 0 0,0-1-1 0 0,1 1 1 0 0,-1 0-1 0 0,0-1 1 0 0,0 1-1 0 0,1 0 0 0 0,-1 0 1 0 0,0-1-1 0 0,1 1 1 0 0,-1 0-1 0 0,1 0 1 0 0,-1 0-1 0 0,1 0 0 0 0,-1 0 1 0 0,1 0-1 0 0,0 0 1 0 0,-1 0-1 0 0,1 0 1 0 0,0 0-1 0 0,0 0 0 0 0,0 1 1 0 0,-3 29 671 0 0,3-22-435 0 0,-5 64-62 0 0,3 0-1 0 0,9 87 1 0 0,-6-150-774 0 0,1 1 0 0 0,0-1 0 0 0,6 16-1 0 0,7 0-3440 0 0,-14-25 3247 0 0,0 0 0 0 0,0 0 0 0 0,0 0 0 0 0,0 0 0 0 0,1-1-1 0 0,-1 1 1 0 0,0 0 0 0 0,0-1 0 0 0,0 1 0 0 0,1 0 0 0 0,-1-1 0 0 0,0 0 0 0 0,0 1-1 0 0,1-1 1 0 0,-1 0 0 0 0,1 1 0 0 0,1-1 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39 16924 0 0,'-1'0'170'0'0,"0"0"0"0"0,1 0 1 0 0,-1-1-1 0 0,1 1 0 0 0,-1 0 1 0 0,1 0-1 0 0,-1 0 1 0 0,1 0-1 0 0,-1-1 0 0 0,1 1 1 0 0,-1 0-1 0 0,1-1 0 0 0,0 1 1 0 0,-1 0-1 0 0,1-1 0 0 0,-1 1 1 0 0,1 0-1 0 0,0-1 0 0 0,-1 1 1 0 0,1-1-1 0 0,0 1 1 0 0,-1-1-1 0 0,1 1 0 0 0,0-1 1 0 0,0 1-1 0 0,0-1 0 0 0,-1 1 1 0 0,1-1-1 0 0,0 0 0 0 0,10-11 1531 0 0,-7 10-1640 0 0,0 0-1 0 0,1 0 1 0 0,-1 0-1 0 0,1 0 0 0 0,-1 1 1 0 0,1 0-1 0 0,6-2 1 0 0,0 3-4 0 0,0 0 1 0 0,0 1 0 0 0,0 0 0 0 0,0 0 0 0 0,0 1 0 0 0,-1 1 0 0 0,1-1 0 0 0,0 2 0 0 0,-1-1 0 0 0,0 1 0 0 0,0 1 0 0 0,10 5 0 0 0,-19-9-45 0 0,0-1 1 0 0,0 1-1 0 0,1-1 1 0 0,-1 1-1 0 0,0-1 1 0 0,0 0-1 0 0,0 1 1 0 0,1-1-1 0 0,-1 1 1 0 0,0-1-1 0 0,0 1 1 0 0,0-1-1 0 0,0 1 1 0 0,0-1-1 0 0,0 1 1 0 0,0-1-1 0 0,0 1 1 0 0,0-1-1 0 0,0 1 0 0 0,0-1 1 0 0,-1 0-1 0 0,1 1 1 0 0,0-1-1 0 0,0 1 1 0 0,0-1-1 0 0,-1 1 1 0 0,1-1-1 0 0,0 0 1 0 0,0 1-1 0 0,-1-1 1 0 0,1 1-1 0 0,0-1 1 0 0,-1 0-1 0 0,1 1 1 0 0,0-1-1 0 0,-1 0 1 0 0,1 0-1 0 0,-1 1 1 0 0,1-1-1 0 0,-1 0 0 0 0,-21 15 19 0 0,18-12-32 0 0,-16 9 4 0 0,11-7-39 0 0,0 1 0 0 0,0 0 0 0 0,1 0 0 0 0,-1 0 0 0 0,1 1 1 0 0,-7 9-1 0 0,14-14 35 0 0,-1 0 0 0 0,1 0 0 0 0,0 0 0 0 0,0 0 0 0 0,0 0 0 0 0,0 0 0 0 0,0 0 0 0 0,0 1 1 0 0,0-1-1 0 0,1 0 0 0 0,0 1 0 0 0,-1-1 0 0 0,1 0 0 0 0,0 1 0 0 0,0-1 0 0 0,0 1 0 0 0,0-1 0 0 0,0 0 0 0 0,1 1 1 0 0,-1-1-1 0 0,1 0 0 0 0,0 1 0 0 0,0-1 0 0 0,-1 0 0 0 0,1 0 0 0 0,1 0 0 0 0,-1 1 0 0 0,0-1 0 0 0,0 0 0 0 0,1-1 1 0 0,-1 1-1 0 0,3 2 0 0 0,0 0 8 0 0,0 0 0 0 0,0-1 1 0 0,0 0-1 0 0,0 0 1 0 0,1 0-1 0 0,-1 0 0 0 0,1-1 1 0 0,-1 0-1 0 0,1 0 0 0 0,0 0 1 0 0,0 0-1 0 0,0-1 0 0 0,0 0 1 0 0,0 0-1 0 0,0 0 1 0 0,0-1-1 0 0,1 0 0 0 0,-1 0 1 0 0,0 0-1 0 0,0 0 0 0 0,7-2 1 0 0,-4 1-123 0 0,1-1 1 0 0,-1 1 0 0 0,0-2-1 0 0,0 1 1 0 0,0-1 0 0 0,0 0-1 0 0,0-1 1 0 0,0 0 0 0 0,-1 0-1 0 0,0-1 1 0 0,0 0-1 0 0,8-7 1 0 0,-48 29-14575 0 0,18-7 8988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10778 0 0,'4'7'8538'0'0,"-4"-7"-8330"0"0,17 5 2284 0 0,17-1-1723 0 0,-19-5-393 0 0,0 0-1 0 0,21-4 1 0 0,-26 3-745 0 0,0 0-1 0 0,0 1 1 0 0,0 0-1 0 0,0 0 1 0 0,0 1-1 0 0,0 1 1 0 0,13 1-1 0 0,-22-1-158 0 0,-1-1 0 0 0,1 0 0 0 0,0 1 0 0 0,-1-1 0 0 0,1 1 0 0 0,3 4-3696 0 0,-4-5 3696 0 0,1 1 0 0 0,-1 0-1 0 0,0-1 1 0 0,1 1 0 0 0,-1 0 0 0 0,0 0 0 0 0,0 0 0 0 0,0-1 0 0 0,0 1 0 0 0,0 1 0 0 0,-5 5-5251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18948 0 0,'3'3'181'0'0,"-1"-1"1"0"0,1 0-1 0 0,0 1 1 0 0,0-1-1 0 0,-1 0 1 0 0,1-1-1 0 0,1 1 0 0 0,-1 0 1 0 0,0-1-1 0 0,0 0 1 0 0,1 0-1 0 0,-1 0 0 0 0,0 0 1 0 0,1 0-1 0 0,-1-1 1 0 0,8 1-1 0 0,7-1 281 0 0,-1 0 0 0 0,23-4 1 0 0,3 1 210 0 0,-40 2-635 0 0,-1 1 1 0 0,1 0 0 0 0,-1 0-1 0 0,1 0 1 0 0,-1 1 0 0 0,1-1-1 0 0,-1 1 1 0 0,0-1 0 0 0,1 1-1 0 0,-1 0 1 0 0,0 0 0 0 0,1 0-1 0 0,2 2 1 0 0,-4-2-8 0 0,-1 0 0 0 0,1 0 1 0 0,-1 0-1 0 0,1 0 0 0 0,-1 0 0 0 0,0 0 1 0 0,1 1-1 0 0,-1-1 0 0 0,0 0 0 0 0,0 0 0 0 0,0 1 1 0 0,1-1-1 0 0,-1 0 0 0 0,-1 0 0 0 0,1 1 1 0 0,0-1-1 0 0,0 0 0 0 0,0 0 0 0 0,-1 0 1 0 0,1 1-1 0 0,-1-1 0 0 0,1 0 0 0 0,-1 0 1 0 0,1 0-1 0 0,-1 0 0 0 0,1 0 0 0 0,-1 0 1 0 0,-1 2-1 0 0,-5 7 89 0 0,0 0 1 0 0,0 0 0 0 0,-15 15-1 0 0,13-16 187 0 0,1 0 1 0 0,0 1-1 0 0,-10 17 0 0 0,18-27-278 0 0,-1 1 0 0 0,1-1 0 0 0,0 1 0 0 0,0-1 0 0 0,-1 1 1 0 0,1-1-1 0 0,0 1 0 0 0,0-1 0 0 0,0 1 0 0 0,0-1 0 0 0,0 1 0 0 0,0-1 0 0 0,0 1 1 0 0,0-1-1 0 0,0 1 0 0 0,0-1 0 0 0,0 1 0 0 0,0-1 0 0 0,0 1 0 0 0,0-1 0 0 0,1 1 0 0 0,-1-1 1 0 0,0 1-1 0 0,0-1 0 0 0,0 0 0 0 0,1 1 0 0 0,-1-1 0 0 0,0 1 0 0 0,1-1 0 0 0,-1 1 1 0 0,1 0-1 0 0,19 7 319 0 0,23-3-204 0 0,76-8-171 0 0,-72 1-2056 0 0,0 1-3667 0 0,-32 0-277 0 0,-2 1-2647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69 13987 0 0,'-1'0'356'0'0,"0"0"1"0"0,0 0-1 0 0,1 0 0 0 0,-1 0 0 0 0,0-1 1 0 0,0 1-1 0 0,1 0 0 0 0,-1 0 1 0 0,0-1-1 0 0,0 1 0 0 0,1 0 0 0 0,-1-1 1 0 0,0 1-1 0 0,1-1 0 0 0,-1 1 1 0 0,0-1-1 0 0,1 1 0 0 0,-1-1 0 0 0,0 0 1 0 0,5-9 2615 0 0,-1 8-2829 0 0,-1 0 0 0 0,1 0 1 0 0,0 0-1 0 0,0 1 0 0 0,0-1 0 0 0,0 1 1 0 0,5-2-1 0 0,20-3 133 0 0,1 2 1 0 0,-1 0-1 0 0,1 3 1 0 0,51 2-1 0 0,26-1-18 0 0,-106 0-267 0 0,1 0 0 0 0,-1 0 0 0 0,1 1 0 0 0,-1-1 0 0 0,1 0 0 0 0,-1 0 0 0 0,1 0-1 0 0,0 0 1 0 0,-1 0 0 0 0,1-1 0 0 0,-1 1 0 0 0,1 0 0 0 0,-1 0 0 0 0,1 0 0 0 0,-1 0 0 0 0,0 0 0 0 0,1-1 0 0 0,-1 1 0 0 0,1 0 0 0 0,-1 0-1 0 0,1-1 1 0 0,-1 1 0 0 0,0 0 0 0 0,1-1 0 0 0,-1 1 0 0 0,1-1 0 0 0,-11-7-332 0 0,-25-2 44 0 0,20 9 254 0 0,0 2 0 0 0,0 0-1 0 0,-1 0 1 0 0,1 2 0 0 0,-26 6-1 0 0,30-6 39 0 0,1 1-1 0 0,0 0 0 0 0,-1 0 1 0 0,1 1-1 0 0,1 1 0 0 0,-1-1 1 0 0,1 1-1 0 0,-14 13 0 0 0,17-13 88 0 0,0 1 0 0 0,1 0 0 0 0,0 1 0 0 0,1-1 0 0 0,0 1 0 0 0,0 0 0 0 0,0 0 0 0 0,1 1 0 0 0,0-1 0 0 0,1 0-1 0 0,0 1 1 0 0,0 0 0 0 0,1 0 0 0 0,0-1 0 0 0,0 1 0 0 0,2 14 0 0 0,0 7 148 0 0,2 0 0 0 0,2 0 0 0 0,11 44 0 0 0,-13-63-208 0 0,0 0-1 0 0,1 0 1 0 0,0-1-1 0 0,0 1 1 0 0,1-1-1 0 0,1 0 1 0 0,0 0-1 0 0,0-1 1 0 0,14 16-1 0 0,-15-20-9 0 0,0 0-1 0 0,1 0 0 0 0,0-1 0 0 0,0 0 0 0 0,0 0 1 0 0,1 0-1 0 0,-1-1 0 0 0,1 0 0 0 0,0 0 0 0 0,0-1 1 0 0,0 1-1 0 0,0-2 0 0 0,0 1 0 0 0,1-1 1 0 0,13 1-1 0 0,-6-2-293 0 0,0-1 1 0 0,0 0 0 0 0,0-1-1 0 0,-1-1 1 0 0,1 0-1 0 0,-1-1 1 0 0,1 0 0 0 0,-1-1-1 0 0,-1-1 1 0 0,1 0-1 0 0,-1-1 1 0 0,0-1 0 0 0,-1 0-1 0 0,1 0 1 0 0,12-13-1 0 0,-17 11-3424 0 0,-9-2-3457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19348 0 0,'9'6'6329'0'0,"49"18"-5248"0"0,-47-21-1286 0 0,1-1 0 0 0,-1 0 0 0 0,1-1 0 0 0,-1 0 0 0 0,1-1-1 0 0,-1 0 1 0 0,22-4 0 0 0,4-5-3642 0 0,0-4-3592 0 0,-14 6-511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10426 0 0,'-3'1'1320'0'0,"1"1"-1"0"0,0 0 0 0 0,-1 0 1 0 0,1 0-1 0 0,0 0 1 0 0,0 0-1 0 0,0 0 0 0 0,1 0 1 0 0,-4 5-1 0 0,-5 23 3897 0 0,9-17-5369 0 0,1-1 1 0 0,0 1-1 0 0,3 19 0 0 0,0 4 968 0 0,0 44-1485 0 0,22-149-1426 0 0,-22 59 2115 0 0,1 1 1 0 0,0 0 0 0 0,0-1 0 0 0,1 2 0 0 0,0-1-1 0 0,0 1 1 0 0,1-1 0 0 0,0 1 0 0 0,1 1-1 0 0,-1-1 1 0 0,14-9 0 0 0,-19 16 17 0 0,0 0 1 0 0,0 1-1 0 0,0-1 1 0 0,0 1-1 0 0,0-1 1 0 0,0 1-1 0 0,0 0 1 0 0,0-1-1 0 0,0 1 1 0 0,0 0-1 0 0,0 0 1 0 0,0 0-1 0 0,0 0 1 0 0,1 0-1 0 0,-1 0 1 0 0,0 0-1 0 0,0 0 0 0 0,0 0 1 0 0,0 1-1 0 0,0-1 1 0 0,0 0-1 0 0,0 1 1 0 0,1 0-1 0 0,1 0 18 0 0,-1 0 1 0 0,0 1-1 0 0,0 0 0 0 0,-1-1 0 0 0,1 1 0 0 0,0 0 1 0 0,-1 0-1 0 0,1 0 0 0 0,-1 0 0 0 0,2 3 0 0 0,3 6 73 0 0,-1 1-1 0 0,0 0 0 0 0,4 16 0 0 0,-6-19-115 0 0,8 37-59 0 0,5 15-1336 0 0,2-28-4835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 19204 0 0,'2'-4'7044'0'0,"-3"14"-4824"0"0,-3 25-1714 0 0,9 0-311 0 0,12 57 0 0 0,-2-22-651 0 0,-15-70 417 0 0,0 1 0 0 0,0-1 1 0 0,0 0-1 0 0,0 1 1 0 0,-1-1-1 0 0,1 1 0 0 0,0-1 1 0 0,0 1-1 0 0,0-1 1 0 0,0 1-1 0 0,-1-1 1 0 0,1 1-1 0 0,0-1 0 0 0,-1 0 1 0 0,1 1-1 0 0,0-1 1 0 0,0 0-1 0 0,-1 1 1 0 0,1-1-1 0 0,-1 0 0 0 0,1 1 1 0 0,0-1-1 0 0,-1 0 1 0 0,1 0-1 0 0,-1 1 1 0 0,1-1-1 0 0,-1 0 0 0 0,1 0 1 0 0,-1 0-1 0 0,1 0 1 0 0,-1 0-1 0 0,1 1 1 0 0,-1-1-1 0 0,1 0 0 0 0,0 0 1 0 0,-1 0-1 0 0,1 0 1 0 0,-1-1-1 0 0,1 1 1 0 0,-1 0-1 0 0,1 0 0 0 0,-2 0 1 0 0,-34-5-275 0 0,11 1 344 0 0,19 5 19 0 0,1-1 0 0 0,0 1-1 0 0,-1 0 1 0 0,1 0 0 0 0,0 1 0 0 0,-1 0 0 0 0,1 0-1 0 0,0 0 1 0 0,0 0 0 0 0,1 1 0 0 0,-1 0-1 0 0,0 0 1 0 0,1 0 0 0 0,0 0 0 0 0,-6 6 0 0 0,8-7-34 0 0,1 0 1 0 0,-1 0 0 0 0,1 0 0 0 0,0 0 0 0 0,-1 0 0 0 0,1 0 0 0 0,0 0 0 0 0,0 0-1 0 0,1 0 1 0 0,-1 1 0 0 0,0-1 0 0 0,1 0 0 0 0,-1 1 0 0 0,1-1 0 0 0,0 0 0 0 0,0 1-1 0 0,0-1 1 0 0,0 0 0 0 0,0 1 0 0 0,0-1 0 0 0,1 1 0 0 0,-1-1 0 0 0,1 0 0 0 0,0 0-1 0 0,-1 1 1 0 0,1-1 0 0 0,0 0 0 0 0,0 0 0 0 0,1 0 0 0 0,-1 0 0 0 0,0 0-1 0 0,1 0 1 0 0,-1 0 0 0 0,1 0 0 0 0,0-1 0 0 0,-1 1 0 0 0,4 2 0 0 0,0 0 8 0 0,0 0 0 0 0,-1 0 0 0 0,1-1 0 0 0,0 0 1 0 0,1 0-1 0 0,-1 0 0 0 0,1 0 0 0 0,-1-1 0 0 0,1 0 0 0 0,0 0 0 0 0,0 0 1 0 0,0-1-1 0 0,0 0 0 0 0,0 0 0 0 0,0-1 0 0 0,9 1 0 0 0,-1-2-734 0 0,0-1-1 0 0,-1 0 1 0 0,1-1-1 0 0,-1-1 0 0 0,0 0 1 0 0,17-7-1 0 0,-3 6-7533 0 0,-16 5 3229 0 0,2-6-2593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53 576 9298 0 0,'-11'10'2309'0'0,"9"-9"-1878"0"0,1 1 0 0 0,-1 0 0 0 0,1-1 0 0 0,-1 0 0 0 0,0 1 0 0 0,1-1-1 0 0,-1 0 1 0 0,0 0 0 0 0,0 1 0 0 0,0-2 0 0 0,0 1 0 0 0,0 0 0 0 0,-3 1 0 0 0,4-4-158 0 0,0 1 0 0 0,0-1 0 0 0,0 0 0 0 0,0 1 1 0 0,0-1-1 0 0,1 0 0 0 0,-1 0 0 0 0,1 1 0 0 0,-1-1 1 0 0,1 0-1 0 0,0 0 0 0 0,0 0 0 0 0,0 0 0 0 0,0-3 0 0 0,0 3 3 0 0,-4-64 553 0 0,2 0 1 0 0,10-80-1 0 0,-4 108-800 0 0,2 1 0 0 0,2 0 0 0 0,1 0 0 0 0,1 0 0 0 0,21-44 0 0 0,-30 79-32 0 0,-1 1 0 0 0,0-1 0 0 0,1 1 0 0 0,0 0 0 0 0,-1-1 0 0 0,1 1 0 0 0,0 0 0 0 0,-1-1 0 0 0,1 1 1 0 0,0 0-1 0 0,0 0 0 0 0,0 0 0 0 0,0 0 0 0 0,0 0 0 0 0,0 0 0 0 0,1 0 0 0 0,-1 0 0 0 0,0 0 0 0 0,0 1 1 0 0,1-1-1 0 0,-1 0 0 0 0,1 1 0 0 0,-1-1 0 0 0,3 0 0 0 0,-3 2 4 0 0,1-1-1 0 0,-1 1 1 0 0,1-1-1 0 0,-1 1 1 0 0,1 0 0 0 0,-1-1-1 0 0,0 1 1 0 0,1 0 0 0 0,-1 0-1 0 0,0 0 1 0 0,0 0-1 0 0,0 0 1 0 0,0 0 0 0 0,1 1-1 0 0,-2-1 1 0 0,1 0 0 0 0,0 1-1 0 0,1 1 1 0 0,5 9 95 0 0,-1 0 0 0 0,-1 1-1 0 0,8 25 1 0 0,28 166 640 0 0,-33-144-947 0 0,4-1-1 0 0,26 82 1 0 0,-36-136-78 0 0,-2-2 26 0 0,1 0 0 0 0,0-1 0 0 0,0 1 1 0 0,0 0-1 0 0,0-1 0 0 0,0 1 0 0 0,0-1 0 0 0,1 0 0 0 0,-1 1 0 0 0,1-1 1 0 0,0 0-1 0 0,-1 0 0 0 0,1 0 0 0 0,3 2 0 0 0,-5-4 122 0 0,1 0 0 0 0,-1 0 0 0 0,0 0 0 0 0,0 0 0 0 0,1 0 0 0 0,-1 0 0 0 0,0-1 0 0 0,0 1 0 0 0,1 0 0 0 0,-1 0 0 0 0,0 0 0 0 0,0-1 0 0 0,0 1 0 0 0,1 0 0 0 0,-1 0 0 0 0,0 0 0 0 0,0-1-1 0 0,0 1 1 0 0,0 0 0 0 0,0-1 0 0 0,1 1 0 0 0,-1 0 0 0 0,0 0 0 0 0,0-1 0 0 0,0 1 0 0 0,0 0 0 0 0,0 0 0 0 0,0-1 0 0 0,0 1 0 0 0,0 0 0 0 0,0-1 0 0 0,0 1 0 0 0,0 0 0 0 0,0 0 0 0 0,0-1 0 0 0,0 1 0 0 0,-1 0 0 0 0,1-1 0 0 0,0 1 0 0 0,0 0 0 0 0,0 0 0 0 0,0-1 0 0 0,-5-13-4378 0 0,-2 1-1244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3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12147 0 0,'40'-11'7240'0'0,"6"6"-4938"0"0,-38 4-2192 0 0,0 1 1 0 0,0 1-1 0 0,0-1 1 0 0,0 1-1 0 0,0 0 1 0 0,0 1 0 0 0,0 0-1 0 0,13 5 1 0 0,-20-7-74 0 0,0 1 0 0 0,0 0 1 0 0,0-1-1 0 0,1 1 0 0 0,-1 0 1 0 0,0 0-1 0 0,0 0 0 0 0,0 0 1 0 0,0 0-1 0 0,-1 0 0 0 0,1 0 1 0 0,0 0-1 0 0,0 1 0 0 0,-1-1 1 0 0,1 0-1 0 0,0 0 0 0 0,-1 1 1 0 0,0-1-1 0 0,1 0 0 0 0,-1 1 1 0 0,0-1-1 0 0,1 0 1 0 0,-1 1-1 0 0,0-1 0 0 0,0 1 1 0 0,0-1-1 0 0,0 0 0 0 0,0 1 1 0 0,-1-1-1 0 0,1 0 0 0 0,0 1 1 0 0,-1-1-1 0 0,1 0 0 0 0,-1 3 1 0 0,-3 6-70 0 0,-1 0 0 0 0,0-1 0 0 0,-10 17 0 0 0,1-2-67 0 0,13-23 98 0 0,0 0 1 0 0,1 1-1 0 0,-1-1 0 0 0,0 0 1 0 0,1 0-1 0 0,-1 0 1 0 0,1 1-1 0 0,0-1 1 0 0,-1 0-1 0 0,1 1 0 0 0,0-1 1 0 0,0 0-1 0 0,-1 1 1 0 0,1-1-1 0 0,0 0 0 0 0,1 1 1 0 0,-1-1-1 0 0,0 0 1 0 0,0 1-1 0 0,0-1 1 0 0,1 0-1 0 0,-1 1 0 0 0,1-1 1 0 0,-1 0-1 0 0,1 0 1 0 0,0 2-1 0 0,1-2-6 0 0,0 0 0 0 0,0 0 0 0 0,0-1-1 0 0,0 1 1 0 0,0-1 0 0 0,1 1 0 0 0,-1-1 0 0 0,0 0 0 0 0,0 0 0 0 0,0 0-1 0 0,0 0 1 0 0,0 0 0 0 0,0 0 0 0 0,0-1 0 0 0,1 1 0 0 0,2-2-1 0 0,13-2-1774 0 0,0-1 0 0 0,-1 0 0 0 0,27-13 0 0 0,-47 21 1829 0 0,0 1-1 0 0,0-1 1 0 0,0 1-1 0 0,0 0 1 0 0,0 0-1 0 0,1 0 1 0 0,-1 0-1 0 0,-2 8 1 0 0,-2 2 230 0 0,3-7 169 0 0,1 1 0 0 0,-1-1 0 0 0,2 1 0 0 0,-1 0 0 0 0,1 0 0 0 0,0 0 0 0 0,1 0-1 0 0,-1 14 1 0 0,2-20-340 0 0,-1 0 0 0 0,1 0-1 0 0,0 1 1 0 0,0-1 0 0 0,0 0-1 0 0,1 0 1 0 0,-1 1 0 0 0,0-1 0 0 0,1 0-1 0 0,0 0 1 0 0,-1 0 0 0 0,1 1-1 0 0,0-1 1 0 0,0 0 0 0 0,0 0-1 0 0,1 0 1 0 0,-1 0 0 0 0,0-1-1 0 0,1 1 1 0 0,-1 0 0 0 0,1-1-1 0 0,-1 1 1 0 0,1 0 0 0 0,0-1-1 0 0,0 0 1 0 0,0 1 0 0 0,0-1 0 0 0,0 0-1 0 0,0 0 1 0 0,0 0 0 0 0,0-1-1 0 0,0 1 1 0 0,0 0 0 0 0,0-1-1 0 0,5 1 1 0 0,-1-1-95 0 0,0 0 1 0 0,1-1-1 0 0,-1 0 1 0 0,0 0-1 0 0,0 0 1 0 0,0-1-1 0 0,-1 0 1 0 0,1 0-1 0 0,0-1 0 0 0,10-5 1 0 0,26-10-8364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2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43 11674 0 0,'-21'-9'5380'0'0,"14"6"-585"0"0,24 4-3038 0 0,17 1-1646 0 0,0-1 1 0 0,66-6-1 0 0,-44-4-3553 0 0,-4-5-4649 0 0,-33 7 973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13235 0 0,'0'2'6661'0'0,"3"12"-5180"0"0,11 79 906 0 0,-10-59-2538 0 0,1 0 0 0 0,1-1 0 0 0,2 0 0 0 0,16 42 0 0 0,-24-75 137 0 0,0 0-1 0 0,0 0 1 0 0,0 0 0 0 0,0 0 0 0 0,0 0-1 0 0,0 0 1 0 0,0 0 0 0 0,0 1-1 0 0,0-1 1 0 0,0 0 0 0 0,0 0 0 0 0,0 0-1 0 0,0 0 1 0 0,0 0 0 0 0,0 0-1 0 0,0 1 1 0 0,0-1 0 0 0,0 0 0 0 0,0 0-1 0 0,0 0 1 0 0,0 0 0 0 0,0 0 0 0 0,0 0-1 0 0,0 0 1 0 0,0 0 0 0 0,1 1-1 0 0,-1-1 1 0 0,0 0 0 0 0,0 0 0 0 0,0 0-1 0 0,0 0 1 0 0,0 0 0 0 0,0 0 0 0 0,0 0-1 0 0,0 0 1 0 0,1 0 0 0 0,-1 0-1 0 0,0 0 1 0 0,0 0 0 0 0,0 0 0 0 0,0 0-1 0 0,0 0 1 0 0,0 0 0 0 0,1 0-1 0 0,-1 0 1 0 0,0 0 0 0 0,0 0 0 0 0,0 0-1 0 0,0 0 1 0 0,0 0 0 0 0,0 0 0 0 0,0 0-1 0 0,1 0 1 0 0,-1 0 0 0 0,0 0-1 0 0,0 0 1 0 0,0 0 0 0 0,0 0 0 0 0,0 0-1 0 0,0 0 1 0 0,0 0 0 0 0,1-1-1 0 0,1-11-313 0 0,1-30 403 0 0,-3 29-136 0 0,1-7 68 0 0,2 0 0 0 0,0 0 0 0 0,8-30 0 0 0,-9 45-60 0 0,-1 0 0 0 0,1 0 1 0 0,0 0-1 0 0,0 0 0 0 0,1 0 0 0 0,-1 0 0 0 0,1 0 0 0 0,0 1 1 0 0,0-1-1 0 0,1 1 0 0 0,-1 0 0 0 0,1 0 0 0 0,0 0 0 0 0,0 1 0 0 0,0-1 1 0 0,1 1-1 0 0,-1 0 0 0 0,7-3 0 0 0,-9 5-220 0 0,1 0 1 0 0,0 1-1 0 0,0-1 0 0 0,0 1 1 0 0,0 0-1 0 0,0-1 0 0 0,0 1 1 0 0,0 0-1 0 0,-1 1 0 0 0,1-1 1 0 0,5 2-1 0 0,17 6-4949 0 0,-10-1-1606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48 11707 0 0,'-2'1'538'0'0,"0"0"1"0"0,1 0 0 0 0,-1 0 0 0 0,0 1 0 0 0,1-1 0 0 0,-1 1-1 0 0,1-1 1 0 0,-1 1 0 0 0,1-1 0 0 0,0 1 0 0 0,-1 0 0 0 0,1 0-1 0 0,-1 3 1 0 0,0-1-98 0 0,0 1 0 0 0,1-1 0 0 0,0 1-1 0 0,0-1 1 0 0,-1 10 0 0 0,2-3-207 0 0,0 0 0 0 0,0-1 1 0 0,1 1-1 0 0,4 17 0 0 0,-4-23-200 0 0,1 0 0 0 0,0 0 0 0 0,0 0 0 0 0,0 0 0 0 0,0-1 0 0 0,1 1 0 0 0,0-1-1 0 0,0 1 1 0 0,0-1 0 0 0,0 0 0 0 0,1 0 0 0 0,-1-1 0 0 0,1 1 0 0 0,7 4 0 0 0,-9-6-26 0 0,0-1 1 0 0,0 0-1 0 0,0 0 1 0 0,0 0 0 0 0,0 0-1 0 0,0-1 1 0 0,0 1-1 0 0,0-1 1 0 0,1 1-1 0 0,-1-1 1 0 0,0 0 0 0 0,0 1-1 0 0,0-1 1 0 0,1 0-1 0 0,-1-1 1 0 0,0 1-1 0 0,0 0 1 0 0,1-1 0 0 0,-1 1-1 0 0,0-1 1 0 0,0 0-1 0 0,0 1 1 0 0,0-1-1 0 0,0 0 1 0 0,0 0 0 0 0,0-1-1 0 0,0 1 1 0 0,0 0-1 0 0,0 0 1 0 0,-1-1-1 0 0,1 0 1 0 0,-1 1 0 0 0,1-1-1 0 0,-1 0 1 0 0,1 1-1 0 0,1-4 1 0 0,1-2 35 0 0,-1 0 0 0 0,1 0 0 0 0,-1 0 0 0 0,0 0 1 0 0,-1-1-1 0 0,1 1 0 0 0,-1-1 0 0 0,-1 0 0 0 0,0 0 0 0 0,0 1 1 0 0,0-14-1 0 0,-1 14 4 0 0,0 0 1 0 0,0 0 0 0 0,-1 0-1 0 0,0 1 1 0 0,0-1 0 0 0,-1 0-1 0 0,1 1 1 0 0,-2-1 0 0 0,1 1-1 0 0,-1 0 1 0 0,1-1-1 0 0,-2 1 1 0 0,-6-9 0 0 0,6 11-73 0 0,0 1 0 0 0,0 1 0 0 0,0-1 0 0 0,0 0 0 0 0,-1 1 0 0 0,1 0 0 0 0,-1 0 0 0 0,1 1 0 0 0,-1-1 0 0 0,0 1 0 0 0,0 0 0 0 0,0 0 0 0 0,0 0 0 0 0,1 1 0 0 0,-1 0 0 0 0,0 0 1 0 0,0 0-1 0 0,0 0 0 0 0,0 1 0 0 0,0 0 0 0 0,0 0 0 0 0,0 0 0 0 0,1 1 0 0 0,-6 2 0 0 0,9-4-77 0 0,0 1 0 0 0,0-1 0 0 0,0 1 0 0 0,1 0 0 0 0,-1-1 0 0 0,0 1 0 0 0,1 0 0 0 0,-1-1 0 0 0,1 1 0 0 0,-1 0 0 0 0,1 0 0 0 0,-1 0 0 0 0,1-1 0 0 0,-1 1 0 0 0,1 0 0 0 0,0 0 0 0 0,-1 0 0 0 0,1 0 0 0 0,0 0 0 0 0,0 0 0 0 0,0 0 0 0 0,-1 0 0 0 0,1-1 0 0 0,0 1 0 0 0,0 0 0 0 0,1 0 0 0 0,-1 0 0 0 0,0 0 0 0 0,0 0 0 0 0,0 0 0 0 0,1 0 0 0 0,-1 1 0 0 0,2 1-806 0 0,-1 0 1 0 0,0-1-1 0 0,1 1 1 0 0,0-1-1 0 0,-1 1 1 0 0,1-1-1 0 0,0 0 0 0 0,0 0 1 0 0,3 3-1 0 0,7 4-6061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3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73 125 11723 0 0,'-31'4'7159'0'0,"6"7"-3556"0"0,23-9-3512 0 0,1-1-1 0 0,-1 1 1 0 0,1-1 0 0 0,0 1 0 0 0,0 0 0 0 0,-1 0 0 0 0,1 0-1 0 0,0-1 1 0 0,1 1 0 0 0,-1 0 0 0 0,0 0 0 0 0,0 0 0 0 0,1 0 0 0 0,0 0-1 0 0,-1 1 1 0 0,1-1 0 0 0,0 0 0 0 0,0 0 0 0 0,0 0 0 0 0,0 0-1 0 0,0 0 1 0 0,0 0 0 0 0,1 0 0 0 0,-1 0 0 0 0,2 4 0 0 0,1 5-46 0 0,1 0 1 0 0,0-1 0 0 0,0 0-1 0 0,1 1 1 0 0,6 8-1 0 0,-8-14-29 0 0,0 0-1 0 0,1 0 0 0 0,-1-1 1 0 0,1 0-1 0 0,0 1 0 0 0,0-1 1 0 0,0-1-1 0 0,1 1 0 0 0,-1 0 0 0 0,1-1 1 0 0,9 4-1 0 0,-12-6-17 0 0,0 0 1 0 0,0-1-1 0 0,0 1 0 0 0,1-1 0 0 0,-1 0 0 0 0,0 0 1 0 0,1 0-1 0 0,-1 0 0 0 0,0 0 0 0 0,0 0 1 0 0,1-1-1 0 0,-1 1 0 0 0,0-1 0 0 0,0 1 1 0 0,0-1-1 0 0,0 0 0 0 0,0 0 0 0 0,0 0 1 0 0,0 0-1 0 0,0 0 0 0 0,0-1 0 0 0,0 1 0 0 0,0-1 1 0 0,0 1-1 0 0,-1-1 0 0 0,1 1 0 0 0,-1-1 1 0 0,1 0-1 0 0,-1 0 0 0 0,0 0 0 0 0,0 0 1 0 0,0 0-1 0 0,1-2 0 0 0,4-7-20 0 0,-1 1 0 0 0,-1-1 0 0 0,0 1 0 0 0,0-1 0 0 0,2-14 0 0 0,19-153-517 0 0,-4 281 2657 0 0,-17-75-2027 0 0,14 65 246 0 0,-15-83-600 0 0,0 0 0 0 0,0 0 0 0 0,1-1 0 0 0,0 1 0 0 0,1-1-1 0 0,11 16 1 0 0,-15-24 24 0 0,0 1 0 0 0,0-1 0 0 0,0 0 0 0 0,0 0 0 0 0,1 1 0 0 0,-1-1 0 0 0,0 0 0 0 0,1 0 0 0 0,-1 0 0 0 0,1 0 0 0 0,-1-1 0 0 0,1 1 0 0 0,1 0 0 0 0,-2-1-102 0 0,0 1 0 0 0,0-1 0 0 0,0 0 0 0 0,0 0 0 0 0,0 0-1 0 0,0 0 1 0 0,-1 0 0 0 0,1-1 0 0 0,0 1 0 0 0,0 0 0 0 0,0 0-1 0 0,0-1 1 0 0,0 1 0 0 0,-1 0 0 0 0,1-1 0 0 0,0 1 0 0 0,0-1-1 0 0,-1 1 1 0 0,1-1 0 0 0,0 1 0 0 0,0-1 0 0 0,-1 1 0 0 0,1-1 0 0 0,-1 0-1 0 0,1 1 1 0 0,0-2 0 0 0,7-10-7034 0 0</inkml:trace>
  <inkml:trace contextRef="#ctx0" brushRef="#br0" timeOffset="1">397 0 16764 0 0,'-2'54'6943'0'0,"-2"0"-3814"0"0,1-24-3064 0 0,1 1 1 0 0,1 0 0 0 0,2-1 0 0 0,6 41-1 0 0,-7-71-80 0 0,0 0-1 0 0,0 0 0 0 0,0 1 0 0 0,0-1 0 0 0,0 0 1 0 0,0 1-1 0 0,0-1 0 0 0,0 0 0 0 0,0 1 0 0 0,0-1 0 0 0,0 0 1 0 0,0 0-1 0 0,0 1 0 0 0,0-1 0 0 0,1 0 0 0 0,-1 0 0 0 0,0 1 1 0 0,0-1-1 0 0,0 0 0 0 0,0 0 0 0 0,1 1 0 0 0,-1-1 0 0 0,0 0 1 0 0,0 0-1 0 0,0 0 0 0 0,1 1 0 0 0,-1-1 0 0 0,0 0 0 0 0,0 0 1 0 0,1 0-1 0 0,-1 0 0 0 0,0 0 0 0 0,1 1 0 0 0,-1-1 0 0 0,0 0 1 0 0,0 0-1 0 0,1 0 0 0 0,-1 0 0 0 0,10-10-240 0 0,10-28 214 0 0,-15 28-17 0 0,0-1 20 0 0,3-5-2 0 0,1 1 0 0 0,19-26 0 0 0,-26 38 35 0 0,-1 1-1 0 0,1-1 0 0 0,0 1 1 0 0,1 0-1 0 0,-1 0 1 0 0,0 0-1 0 0,1 0 1 0 0,-1 0-1 0 0,1 0 1 0 0,-1 0-1 0 0,1 1 0 0 0,0-1 1 0 0,0 1-1 0 0,0 0 1 0 0,-1 0-1 0 0,1 0 1 0 0,0 0-1 0 0,1 1 1 0 0,-1-1-1 0 0,0 1 1 0 0,0 0-1 0 0,0 0 0 0 0,4 0 1 0 0,-5 1 15 0 0,1 0 1 0 0,-1 0-1 0 0,1 0 1 0 0,-1 1-1 0 0,0-1 0 0 0,0 1 1 0 0,0 0-1 0 0,1-1 1 0 0,-1 1-1 0 0,-1 0 1 0 0,1 0-1 0 0,0 0 0 0 0,0 0 1 0 0,-1 1-1 0 0,1-1 1 0 0,-1 0-1 0 0,0 1 0 0 0,0-1 1 0 0,2 5-1 0 0,15 58 136 0 0,-15-50-217 0 0,0-4-221 0 0,12 46-3127 0 0,-1-21-5919 0 0,-6-23 1644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4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 21941 0 0,'-1'-1'68'0'0,"1"1"0"0"0,0 0 0 0 0,0 0 0 0 0,0 0 0 0 0,0 0 0 0 0,-1 0 0 0 0,1 0 0 0 0,0 0 0 0 0,0 0 0 0 0,0-1 0 0 0,-1 1 0 0 0,1 0 0 0 0,0 0 0 0 0,0 0 0 0 0,0 0 0 0 0,-1 0 0 0 0,1 0 0 0 0,0 0 0 0 0,0 0 0 0 0,0 0 0 0 0,-1 0 0 0 0,1 0 0 0 0,0 0 1 0 0,0 1-1 0 0,0-1 0 0 0,-1 0 0 0 0,1 0 0 0 0,0 0 0 0 0,0 0 0 0 0,0 0 0 0 0,0 0 0 0 0,-1 0 0 0 0,1 0 0 0 0,0 1 0 0 0,0-1 0 0 0,0 0 0 0 0,0 0 0 0 0,0 0 0 0 0,-1 0 0 0 0,1 0 0 0 0,0 1 0 0 0,0-1 0 0 0,0 0 0 0 0,0 0 0 0 0,0 0 0 0 0,0 1 0 0 0,0-1 0 0 0,0 0 0 0 0,0 0 0 0 0,0 0 0 0 0,0 1 1 0 0,-2 17 1178 0 0,6 20-676 0 0,-4-37-519 0 0,20 97 505 0 0,-11-59-680 0 0,-2 0 0 0 0,4 71 0 0 0,-12-113 35 0 0,0 0 0 0 0,0 1 1 0 0,0-1-1 0 0,0 0 0 0 0,-1 1 1 0 0,1-1-1 0 0,-1 1 0 0 0,0-1 1 0 0,1 1-1 0 0,-1 0 1 0 0,0 0-1 0 0,0 0 0 0 0,-1 0 1 0 0,-2-3-1 0 0,-2 0 97 0 0,0-1-1 0 0,0 1 0 0 0,-1 0 1 0 0,-8-4-1 0 0,13 8 8 0 0,1 0 1 0 0,-1 0-1 0 0,1 0 0 0 0,-1 0 0 0 0,1 0 0 0 0,-1 0 0 0 0,0 1 0 0 0,1-1 1 0 0,-1 1-1 0 0,0 0 0 0 0,1 0 0 0 0,-1 0 0 0 0,0 0 0 0 0,1 0 0 0 0,-1 0 1 0 0,0 1-1 0 0,1 0 0 0 0,-1-1 0 0 0,0 1 0 0 0,1 0 0 0 0,-1 0 0 0 0,1 0 1 0 0,-1 1-1 0 0,1-1 0 0 0,0 0 0 0 0,0 1 0 0 0,0 0 0 0 0,-1-1 0 0 0,1 1 1 0 0,1 0-1 0 0,-1 0 0 0 0,0 0 0 0 0,0 1 0 0 0,1-1 0 0 0,-1 0 0 0 0,1 0 1 0 0,0 1-1 0 0,0-1 0 0 0,0 1 0 0 0,0-1 0 0 0,0 1 0 0 0,0 2 0 0 0,-2 6 62 0 0,0-1 0 0 0,1 1-1 0 0,0 0 1 0 0,1 0-1 0 0,1-1 1 0 0,-1 1-1 0 0,2 0 1 0 0,-1 0-1 0 0,4 15 1 0 0,-3-23-66 0 0,-1 0 0 0 0,1 0 1 0 0,0 0-1 0 0,0 0 0 0 0,0 0 1 0 0,0 0-1 0 0,0 0 0 0 0,1 0 0 0 0,-1 0 1 0 0,1 0-1 0 0,0-1 0 0 0,0 1 1 0 0,0-1-1 0 0,0 1 0 0 0,0-1 0 0 0,1 0 1 0 0,-1 0-1 0 0,4 2 0 0 0,-2-2-11 0 0,-1-1-1 0 0,0 0 0 0 0,0-1 1 0 0,1 1-1 0 0,-1-1 1 0 0,1 1-1 0 0,-1-1 0 0 0,0 0 1 0 0,1 0-1 0 0,-1 0 0 0 0,1-1 1 0 0,-1 1-1 0 0,0-1 0 0 0,1 0 1 0 0,-1 0-1 0 0,0 0 1 0 0,4-2-1 0 0,97-34-1473 0 0,-34 16-5244 0 0,-49 14 855 0 0,-2 3-2427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5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21 10410 0 0,'-4'-2'828'0'0,"1"-1"1"0"0,-1 1-1 0 0,0 0 0 0 0,0 0 0 0 0,0 0 0 0 0,0 0 0 0 0,0 1 1 0 0,0 0-1 0 0,-1 0 0 0 0,1 0 0 0 0,-1 0 0 0 0,1 0 0 0 0,-7 1 1 0 0,5 0-458 0 0,0 1 1 0 0,0 0 0 0 0,0 0 0 0 0,0 1-1 0 0,1-1 1 0 0,-1 1 0 0 0,1 0 0 0 0,-1 1-1 0 0,-6 3 1 0 0,2 0-254 0 0,1 0-1 0 0,0 1 0 0 0,0 1 1 0 0,1-1-1 0 0,0 1 1 0 0,0 0-1 0 0,1 1 1 0 0,0 0-1 0 0,0 0 0 0 0,-7 14 1 0 0,11-15-103 0 0,0 1 1 0 0,1-1 0 0 0,-1 0-1 0 0,2 1 1 0 0,-1 0 0 0 0,1-1-1 0 0,1 1 1 0 0,-1 0-1 0 0,1-1 1 0 0,1 1 0 0 0,0 0-1 0 0,0-1 1 0 0,0 1 0 0 0,1 0-1 0 0,4 8 1 0 0,5 16 39 0 0,1 0 1 0 0,22 41-1 0 0,-29-64-227 0 0,1 0 1 0 0,0 0 0 0 0,0 0-1 0 0,1-1 1 0 0,0 0-1 0 0,0 0 1 0 0,14 12 0 0 0,-15-17 29 0 0,-1 0 1 0 0,1 0 0 0 0,0-1 0 0 0,0 1-1 0 0,1-1 1 0 0,-1-1 0 0 0,0 1 0 0 0,1-1-1 0 0,0 0 1 0 0,-1-1 0 0 0,1 1 0 0 0,0-2-1 0 0,12 2 1 0 0,20-2-3388 0 0,-13-2-1845 0 0,-4 1-2987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7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76 10938 0 0,'0'-1'304'0'0,"-1"0"0"0"0,1 0 1 0 0,0 0-1 0 0,0 0 0 0 0,-1 0 0 0 0,1 0 0 0 0,-1 0 0 0 0,1 0 0 0 0,-1 1 0 0 0,1-1 0 0 0,-1 0 0 0 0,1 0 0 0 0,-1 0 0 0 0,0 1 0 0 0,1-1 1 0 0,-1 0-1 0 0,0 1 0 0 0,0-1 0 0 0,1 1 0 0 0,-1-1 0 0 0,0 0 0 0 0,0 1 0 0 0,0 0 0 0 0,0-1 0 0 0,0 1 0 0 0,0 0 0 0 0,-1-1 0 0 0,-1 1 3 0 0,1 0 0 0 0,-1 0-1 0 0,1 1 1 0 0,-1-1-1 0 0,1 0 1 0 0,-1 1-1 0 0,1 0 1 0 0,0-1-1 0 0,-1 1 1 0 0,-3 3-1 0 0,-4 1 2 0 0,1 1 0 0 0,0 0 0 0 0,0 0 0 0 0,-10 11 0 0 0,11-9-206 0 0,-1 2 0 0 0,2-1 0 0 0,-1 1 0 0 0,1 1 0 0 0,1-1-1 0 0,0 1 1 0 0,0 0 0 0 0,1 1 0 0 0,-5 15 0 0 0,9-24-94 0 0,0 1 0 0 0,0-1 1 0 0,0 1-1 0 0,0 0 0 0 0,0-1 0 0 0,1 1 0 0 0,0 0 0 0 0,0 0 0 0 0,0 0 1 0 0,0-1-1 0 0,0 1 0 0 0,1 0 0 0 0,0 0 0 0 0,0-1 0 0 0,0 1 0 0 0,0 0 1 0 0,0-1-1 0 0,1 1 0 0 0,-1-1 0 0 0,1 0 0 0 0,0 0 0 0 0,0 1 0 0 0,1-1 1 0 0,-1 0-1 0 0,0 0 0 0 0,1-1 0 0 0,0 1 0 0 0,0-1 0 0 0,0 1 0 0 0,0-1 1 0 0,0 0-1 0 0,0 0 0 0 0,0 0 0 0 0,5 2 0 0 0,-4-3 0 0 0,-1 0 0 0 0,0 0-1 0 0,1 0 1 0 0,-1 0 0 0 0,1-1-1 0 0,-1 1 1 0 0,1-1 0 0 0,-1 0-1 0 0,1 0 1 0 0,-1 0 0 0 0,1-1 0 0 0,-1 1-1 0 0,1-1 1 0 0,-1 1 0 0 0,1-1-1 0 0,-1-1 1 0 0,0 1 0 0 0,1 0-1 0 0,-1-1 1 0 0,0 1 0 0 0,0-1-1 0 0,0 0 1 0 0,0 0 0 0 0,0 0 0 0 0,-1-1-1 0 0,1 1 1 0 0,-1-1 0 0 0,1 1-1 0 0,-1-1 1 0 0,0 0 0 0 0,3-5-1 0 0,3-4 20 0 0,-1 0-1 0 0,0 0 0 0 0,-1-1 0 0 0,-1 0 0 0 0,0 0 0 0 0,5-22 1 0 0,-3-1 7 0 0,-2 0 0 0 0,0-36 1 0 0,-2 26-56 0 0,13 146 1480 0 0,-12-28-1083 0 0,-4-53-454 0 0,0-1 0 0 0,2 1 0 0 0,0 0 0 0 0,1-1 0 0 0,0 0 0 0 0,2 1 0 0 0,7 19 0 0 0,-11-37-51 0 0,-1 0 0 0 0,1 0 0 0 0,-1 1 0 0 0,1-1 0 0 0,0 0 0 0 0,-1 0 0 0 0,1 0 0 0 0,0 0 0 0 0,0 0 0 0 0,0 0 0 0 0,0 0 0 0 0,0 0 0 0 0,0 0-1 0 0,0-1 1 0 0,2 2 0 0 0,-2-2-79 0 0,-1 1-1 0 0,1-1 0 0 0,0 0 1 0 0,-1 0-1 0 0,1 0 0 0 0,-1 0 1 0 0,1 0-1 0 0,-1 0 0 0 0,1-1 1 0 0,0 1-1 0 0,-1 0 0 0 0,1 0 1 0 0,-1 0-1 0 0,1 0 0 0 0,-1-1 1 0 0,1 1-1 0 0,-1 0 0 0 0,1-1 1 0 0,-1 1-1 0 0,1 0 0 0 0,-1-1 1 0 0,1 1-1 0 0,-1 0 0 0 0,1-2 1 0 0,1 0-773 0 0,0-1 1 0 0,0 0 0 0 0,0 0 0 0 0,-1 0 0 0 0,1-1-1 0 0,-1 1 1 0 0,0 0 0 0 0,1-1 0 0 0,0-6 0 0 0,2-14-5015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7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14107 0 0,'0'0'130'0'0,"0"0"1"0"0,0 0-1 0 0,0 0 0 0 0,0-1 0 0 0,0 1 1 0 0,0 0-1 0 0,0 0 0 0 0,2-3 2476 0 0,-2 3-2476 0 0,0 0 1 0 0,0 0-1 0 0,0 0 0 0 0,1-1 1 0 0,-1 1-1 0 0,0 0 0 0 0,0 0 0 0 0,0 0 1 0 0,0 0-1 0 0,1 0 0 0 0,-1 0 1 0 0,0 0-1 0 0,0 0 0 0 0,0 0 1 0 0,1 0-1 0 0,-1 0 0 0 0,0 0 0 0 0,0 0 1 0 0,0 0-1 0 0,1 0 0 0 0,6 10 2165 0 0,3 15-880 0 0,-1 12-402 0 0,-1 2 0 0 0,4 53 1 0 0,-10-58-1113 0 0,3 0 0 0 0,0-1 0 0 0,18 58 1 0 0,-10-71-555 0 0,-7-19 297 0 0,-3-14 315 0 0,-2-18 6 0 0,0 3 70 0 0,6-41 0 0 0,-6 61-72 0 0,1 1 1 0 0,0 0-1 0 0,0-1 0 0 0,0 1 0 0 0,1 0 1 0 0,0 0-1 0 0,1 0 0 0 0,0 0 0 0 0,0 1 1 0 0,6-9-1 0 0,-9 14-42 0 0,0 0 1 0 0,0 0-1 0 0,1 0 1 0 0,-1 0-1 0 0,0 0 1 0 0,0 0-1 0 0,1 0 1 0 0,-1 1-1 0 0,1-1 1 0 0,-1 0-1 0 0,1 1 1 0 0,-1-1-1 0 0,1 1 1 0 0,-1-1 0 0 0,1 1-1 0 0,0 0 1 0 0,-1 0-1 0 0,1-1 1 0 0,2 1-1 0 0,30 8-4083 0 0,-19-3 690 0 0,-15-5 3385 0 0,0 0-1 0 0,0 0 0 0 0,0 1 1 0 0,1-1-1 0 0,-1 0 0 0 0,0 0 0 0 0,0 0 1 0 0,0 0-1 0 0,0 0 0 0 0,1 0 0 0 0,-1 0 1 0 0,0 0-1 0 0,0 1 0 0 0,0-1 1 0 0,1 0-1 0 0,-1 0 0 0 0,0 0 0 0 0,0 0 1 0 0,0 0-1 0 0,1 0 0 0 0,-1 0 0 0 0,0 0 1 0 0,0 0-1 0 0,0 0 0 0 0,1 0 1 0 0,-1 0-1 0 0,0 0 0 0 0,0-1 0 0 0,0 1 1 0 0,0 0-1 0 0,1 0 0 0 0,-1 0 0 0 0,0 0 1 0 0,0 0-1 0 0,0 0 0 0 0,0 0 1 0 0,1 0-1 0 0,-1-1 0 0 0,0 1 0 0 0,0 0 1 0 0,0 0-1 0 0,0 0 0 0 0,0 0 0 0 0,1 0 1 0 0,-1-1-1 0 0,0 1 0 0 0,0 0 1 0 0,0 0-1 0 0,0 0 0 0 0,0-1 0 0 0,0 1 1 0 0,0 0-1 0 0,0 0 0 0 0,0 0 0 0 0,0-1 1 0 0,0 1-1 0 0,0 0 0 0 0,0 0 1 0 0,0 0-1 0 0,0-1 0 0 0,0 1 0 0 0,0-4-1847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12363 0 0,'-4'4'9687'0'0,"4"-4"-9467"0"0,2 14 3230 0 0,7 19-3948 0 0,-7-25 1572 0 0,25 122-240 0 0,-10-39-2808 0 0,-12-100 1853 0 0,-1 0 1 0 0,0 0-1 0 0,4-15 0 0 0,-7 16 262 0 0,1 1-1 0 0,0-1 0 0 0,1 1 0 0 0,0 0 1 0 0,6-13-1 0 0,-7 17-115 0 0,1 1 0 0 0,-1-1 0 0 0,1 0 0 0 0,0 1-1 0 0,-1-1 1 0 0,1 1 0 0 0,0 0 0 0 0,0 0 0 0 0,1 0 0 0 0,-1 1 0 0 0,0-1 0 0 0,1 1-1 0 0,-1-1 1 0 0,6 0 0 0 0,-2 0-195 0 0,0 1 0 0 0,0 0 0 0 0,0 0-1 0 0,0 0 1 0 0,12 1 0 0 0,16 6-6505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8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14379 0 0,'-3'5'10766'0'0,"2"-6"-10574"0"0,14 22 2012 0 0,21 21-2871 0 0,8 4-61 0 0,8 8-2690 0 0,-15-21-5314 0 0,-25-26 793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6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39 6353 0 0,'-23'-21'3368'0'0,"0"3"8980"0"0,52 157-10642 0 0,6 18-2921 0 0,-29-144-3009 0 0,-6-28 2493 0 0,-6-28 1337 0 0,3 23 356 0 0,-8-58 385 0 0,11 72-172 0 0,0 1 0 0 0,0 0 1 0 0,0 0-1 0 0,1 0 0 0 0,0 0 1 0 0,0-1-1 0 0,0 1 0 0 0,0 0 0 0 0,1 1 1 0 0,0-1-1 0 0,0 0 0 0 0,4-6 1 0 0,-4 9-99 0 0,0-1 0 0 0,1 1 0 0 0,0 0 0 0 0,-1 0 0 0 0,1 0 0 0 0,0 0 0 0 0,0 0 0 0 0,0 1 0 0 0,0-1 0 0 0,0 1 0 0 0,1 0 1 0 0,-1 0-1 0 0,0 0 0 0 0,0 1 0 0 0,1-1 0 0 0,-1 1 0 0 0,1-1 0 0 0,-1 1 0 0 0,0 0 0 0 0,1 0 0 0 0,-1 1 0 0 0,0-1 0 0 0,1 1 0 0 0,3 1 0 0 0,40 11-1558 0 0,-11 6-4072 0 0,-30-16 2721 0 0,-9-5-196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8 19660 0 0,'0'0'123'0'0,"0"0"0"0"0,1 0 0 0 0,-1-1 0 0 0,0 1 0 0 0,0 0 0 0 0,0 0 0 0 0,0 0-1 0 0,0-1 1 0 0,0 1 0 0 0,0 0 0 0 0,0 0 0 0 0,0 0 0 0 0,0-1 0 0 0,0 1 0 0 0,0 0 0 0 0,0 0 0 0 0,0 0-1 0 0,0 0 1 0 0,0-1 0 0 0,0 1 0 0 0,0 0 0 0 0,0 0 0 0 0,0 0 0 0 0,0-1 0 0 0,0 1 0 0 0,0 0 0 0 0,0 0-1 0 0,-1 0 1 0 0,1 0 0 0 0,0-1 0 0 0,0 1 246 0 0,0 0-246 0 0,0 0 0 0 0,-1 0 0 0 0,1-1-1 0 0,0 1 1 0 0,0 0 0 0 0,0 0 0 0 0,0 0 0 0 0,-1 0 0 0 0,1 0 0 0 0,0 0 0 0 0,0 0 0 0 0,0 0 0 0 0,-1 0-1 0 0,1 0 1 0 0,0 0 0 0 0,0 0 0 0 0,0 0 0 0 0,-1 0 0 0 0,1 0 0 0 0,0 0 0 0 0,0 0 0 0 0,0 0 0 0 0,0 0-1 0 0,-1 0 1 0 0,1 0 0 0 0,0 0 0 0 0,0 0 0 0 0,0 0 0 0 0,-1 0 0 0 0,1 0 0 0 0,0 1 0 0 0,0-1 0 0 0,-15 17 2144 0 0,-11 27-1813 0 0,-20 61-264 0 0,-44 147 0 0 0,88-246-382 0 0,-8 32-364 0 0,10-37 325 0 0,0 1 1 0 0,-1 0-1 0 0,1 0 1 0 0,0-1-1 0 0,0 1 1 0 0,0 0-1 0 0,0 0 1 0 0,0-1-1 0 0,0 1 1 0 0,0 0-1 0 0,1-1 1 0 0,-1 1-1 0 0,1 0 1 0 0,-1-1-1 0 0,1 1 1 0 0,0-1-1 0 0,1 4 1 0 0,-1-5-145 0 0,-1 1 0 0 0,1-1 0 0 0,0 0 0 0 0,-1 1 0 0 0,1-1 0 0 0,-1 0 0 0 0,1 0 0 0 0,0 0 0 0 0,-1 1 0 0 0,1-1 0 0 0,-1 0 0 0 0,1 0 0 0 0,0 0 0 0 0,-1 0 0 0 0,1 0 0 0 0,0 0 0 0 0,-1 0 0 0 0,1 0-1 0 0,0-1 1 0 0,-1 1 0 0 0,1 0 0 0 0,-1 0 0 0 0,1 0 0 0 0,0-1 0 0 0,-1 1 0 0 0,1 0 0 0 0,-1-1 0 0 0,1 1 0 0 0,-1 0 0 0 0,1-1 0 0 0,-1 1 0 0 0,1-1 0 0 0,0 0 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3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9986 0 0,'-55'-1'14257'0'0,"79"3"-13095"0"0,-15 0-1146 0 0,1-1 0 0 0,-1 1-1 0 0,0 0 1 0 0,0 1 0 0 0,0 0-1 0 0,15 8 1 0 0,-21-10 4 0 0,-1 0 0 0 0,0 1 0 0 0,0-1 0 0 0,0 1 0 0 0,0 0 0 0 0,-1 0 0 0 0,1-1 0 0 0,0 1 0 0 0,-1 0 0 0 0,1 0 0 0 0,-1 0 0 0 0,0 1 0 0 0,0-1 0 0 0,1 0 0 0 0,-1 0 0 0 0,-1 1 0 0 0,1-1 0 0 0,0 1 0 0 0,-1-1 0 0 0,1 1 0 0 0,-1-1 0 0 0,0 1 0 0 0,1-1 0 0 0,-1 1 0 0 0,-1-1 0 0 0,1 1 0 0 0,0-1 0 0 0,-1 1 0 0 0,1-1 0 0 0,-2 4 0 0 0,-2 5 9 0 0,0-1-1 0 0,0 0 1 0 0,-1 0 0 0 0,-1 0-1 0 0,0 0 1 0 0,-13 15 0 0 0,11-14-63 0 0,0 0-1 0 0,0 1 1 0 0,-9 20 0 0 0,16-29 17 0 0,0-1 1 0 0,0 1-1 0 0,0 0 0 0 0,1-1 1 0 0,-1 1-1 0 0,1 0 1 0 0,-1-1-1 0 0,1 1 0 0 0,0 0 1 0 0,0 0-1 0 0,0-1 1 0 0,1 1-1 0 0,-1 0 0 0 0,1 0 1 0 0,-1-1-1 0 0,1 1 1 0 0,0 0-1 0 0,0-1 0 0 0,0 1 1 0 0,0-1-1 0 0,1 0 0 0 0,-1 1 1 0 0,1-1-1 0 0,-1 0 1 0 0,1 1-1 0 0,0-1 0 0 0,3 2 1 0 0,-3-2 15 0 0,-1-1 1 0 0,2 0-1 0 0,-1 0 0 0 0,0 1 1 0 0,0-1-1 0 0,0 0 1 0 0,0-1-1 0 0,1 1 0 0 0,-1 0 1 0 0,0-1-1 0 0,1 1 1 0 0,-1-1-1 0 0,0 0 0 0 0,1 0 1 0 0,-1 0-1 0 0,1 0 1 0 0,-1 0-1 0 0,0 0 1 0 0,1-1-1 0 0,-1 1 0 0 0,0-1 1 0 0,1 0-1 0 0,-1 0 1 0 0,0 0-1 0 0,0 0 0 0 0,0 0 1 0 0,0 0-1 0 0,0 0 1 0 0,0 0-1 0 0,0-1 0 0 0,3-2 1 0 0,-1 0-177 0 0,0 0-1 0 0,-1 0 1 0 0,0 0 0 0 0,0-1-1 0 0,0 1 1 0 0,0-1 0 0 0,-1 0-1 0 0,1 1 1 0 0,-1-1 0 0 0,1-6-1 0 0,9-33-5046 0 0,-1 5-4649 0 0,-5 28 4567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3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34 5633 0 0,'-4'-12'3988'0'0,"-6"-10"8173"0"0,5 26-8110 0 0,-1 14-3044 0 0,-30 169-454 0 0,36-169-918 0 0,6-12-66 0 0,19-19-185 0 0,-10 4 654 0 0,10-5-629 0 0,53-25 773 0 0,-50 29-3431 0 0,0 3-3642 0 0,-28 7 6690 0 0,1 0 0 0 0,-1 0 0 0 0,1 0 0 0 0,-1 0 0 0 0,0 0-1 0 0,0-1 1 0 0,1 1 0 0 0,-1 0 0 0 0,0 0 0 0 0,1 0 0 0 0,-1-1 0 0 0,0 1 0 0 0,0 0 0 0 0,1 0 0 0 0,-1-1 0 0 0,0 1-1 0 0,0 0 1 0 0,0-1 0 0 0,1 1 0 0 0,-1 0 0 0 0,0-1 0 0 0,0 1 0 0 0,0 0 0 0 0,0-1 0 0 0,0 1 0 0 0,0 0-1 0 0,0-1 1 0 0,0 1 0 0 0,0 0 0 0 0,0-1 0 0 0,0 1 0 0 0,0-1 0 0 0,1-2-1585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35 12771 0 0,'-1'0'339'0'0,"1"-1"0"0"0,-1 0 0 0 0,1 0 0 0 0,0 1 0 0 0,-1-1 0 0 0,1 0 1 0 0,0 0-1 0 0,-1 0 0 0 0,1 1 0 0 0,0-1 0 0 0,0 0 0 0 0,0 0 0 0 0,0 0 0 0 0,0 0 0 0 0,0 0 1 0 0,0 1-1 0 0,0-1 0 0 0,0 0 0 0 0,0 0 0 0 0,0 0 0 0 0,1 0 0 0 0,-1 1 0 0 0,0-1 0 0 0,1 0 1 0 0,-1 0-1 0 0,0 0 0 0 0,1 1 0 0 0,-1-1 0 0 0,1 0 0 0 0,0 0 0 0 0,1-1-69 0 0,0 1 1 0 0,0 0-1 0 0,0 0 0 0 0,0 0 0 0 0,0 1 1 0 0,0-1-1 0 0,0 0 0 0 0,0 1 0 0 0,0 0 0 0 0,1-1 1 0 0,-1 1-1 0 0,2 0 0 0 0,14 0-406 0 0,0 1 0 0 0,26 4-1 0 0,-32-3 913 0 0,3 0-724 0 0,-1 0-1 0 0,1 0 1 0 0,0 2 0 0 0,-1 0-1 0 0,1 1 1 0 0,-1 0-1 0 0,0 1 1 0 0,-1 0 0 0 0,16 11-1 0 0,-26-14-70 0 0,1 0-1 0 0,-2 1 1 0 0,1-1 0 0 0,0 1-1 0 0,-1 0 1 0 0,1 0 0 0 0,-1 0-1 0 0,0 0 1 0 0,-1 1-1 0 0,1-1 1 0 0,-1 0 0 0 0,0 1-1 0 0,0-1 1 0 0,0 1-1 0 0,0-1 1 0 0,-1 1 0 0 0,0 0-1 0 0,0-1 1 0 0,0 1-1 0 0,-1-1 1 0 0,0 7 0 0 0,0-7-274 0 0,0 1 0 0 0,0 0 0 0 0,0-1 0 0 0,-1 0 0 0 0,0 1 0 0 0,0-1 0 0 0,0 0 0 0 0,0 0 0 0 0,-5 7 0 0 0,6-9-108 0 0,-1 0-1 0 0,0 0 1 0 0,0 0 0 0 0,0-1-1 0 0,0 1 1 0 0,0 0-1 0 0,0-1 1 0 0,0 1 0 0 0,-1-1-1 0 0,1 0 1 0 0,0 0 0 0 0,-1 0-1 0 0,1 0 1 0 0,-1 0-1 0 0,0-1 1 0 0,1 1 0 0 0,-4 0-1 0 0,-6-1-1262 0 0,0 0-1 0 0,-1-1 0 0 0,1 0 0 0 0,0-1 1 0 0,-17-4-1 0 0,0-4 1108 0 0,6-4 3322 0 0,46 31 6357 0 0,8 6-3378 0 0,-5 4-3963 0 0,-24-24-1726 0 0,-1 0 0 0 0,1 0 0 0 0,0 0 0 0 0,-1 0 0 0 0,0 0 0 0 0,0 0 0 0 0,0 1 0 0 0,0-1 0 0 0,0 0 0 0 0,0 1 0 0 0,-1-1 0 0 0,0 0 0 0 0,0 1 0 0 0,0-1 0 0 0,0 1 0 0 0,0-1 0 0 0,-1 0 0 0 0,1 1 0 0 0,-1-1 0 0 0,0 0 0 0 0,-2 5 0 0 0,2-4-56 0 0,-1 0-1 0 0,1 0 0 0 0,-1-1 1 0 0,0 1-1 0 0,0-1 1 0 0,-1 1-1 0 0,1-1 1 0 0,-1 0-1 0 0,1 0 1 0 0,-1 0-1 0 0,0 0 0 0 0,0 0 1 0 0,-1-1-1 0 0,1 1 1 0 0,0-1-1 0 0,-1 0 1 0 0,0 0-1 0 0,1 0 0 0 0,-1-1 1 0 0,0 1-1 0 0,0-1 1 0 0,0 0-1 0 0,0 0 1 0 0,0 0-1 0 0,0 0 1 0 0,0-1-1 0 0,0 0 0 0 0,-6 0 1 0 0,4-3 163 0 0,13-3-58 0 0,13-2-54 0 0,133-11-637 0 0,-102 16-3322 0 0,1 1-5277 0 0,-33 2 943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20964 0 0,'21'-1'1537'0'0,"-1"-1"0"0"0,0-1 0 0 0,30-9-1 0 0,35-5-1740 0 0,-77 16 186 0 0,1 0-1 0 0,-1 1 0 0 0,1 0 0 0 0,-1 1 0 0 0,1 0 0 0 0,-1 0 0 0 0,16 5 0 0 0,-22-6-111 0 0,-1 1 0 0 0,1-1 0 0 0,-1 1 0 0 0,0-1 0 0 0,0 1 0 0 0,1-1 0 0 0,-1 1 0 0 0,0 0-1 0 0,0 0 1 0 0,0 0 0 0 0,0-1 0 0 0,0 1 0 0 0,0 0 0 0 0,0 0 0 0 0,0 1 0 0 0,0-1 0 0 0,0 0 0 0 0,0 0-1 0 0,-1 0 1 0 0,1 0 0 0 0,0 1 0 0 0,-1-1 0 0 0,1 0 0 0 0,-1 1 0 0 0,1-1 0 0 0,-1 0 0 0 0,0 1 0 0 0,0 1-1 0 0,0-1-506 0 0,0 1-1 0 0,0-1 1 0 0,-1 0-1 0 0,0 0 1 0 0,1 0-1 0 0,-1 1 1 0 0,0-1-1 0 0,0 0 1 0 0,0 0-1 0 0,0 0 0 0 0,-1 0 1 0 0,1 0-1 0 0,0-1 1 0 0,-1 1-1 0 0,1 0 1 0 0,-4 2-1 0 0,-12 9-6618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5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14883 0 0,'49'-10'6333'0'0,"1"6"-4020"0"0,-31 3-1941 0 0,0-1 1 0 0,0 0 0 0 0,31-10 0 0 0,-67 10 487 0 0,9 5-811 0 0,0 0 1 0 0,0 0-1 0 0,0 1 0 0 0,1 0 1 0 0,-1 0-1 0 0,1 0 0 0 0,0 1 0 0 0,0 0 1 0 0,1 1-1 0 0,0 0 0 0 0,0 0 1 0 0,0 0-1 0 0,-5 8 0 0 0,9-11-12 0 0,0-1 0 0 0,0 1 0 0 0,0 0 0 0 0,1 0-1 0 0,-1 1 1 0 0,1-1 0 0 0,0 0 0 0 0,0 0 0 0 0,0 1 0 0 0,1-1-1 0 0,-1 0 1 0 0,1 1 0 0 0,-1-1 0 0 0,1 1 0 0 0,0-1 0 0 0,1 0 0 0 0,-1 1-1 0 0,0-1 1 0 0,1 1 0 0 0,0-1 0 0 0,0 0 0 0 0,0 0 0 0 0,0 1-1 0 0,1-1 1 0 0,-1 0 0 0 0,1 0 0 0 0,-1 0 0 0 0,1 0 0 0 0,0-1 0 0 0,0 1-1 0 0,1 0 1 0 0,-1-1 0 0 0,1 0 0 0 0,-1 1 0 0 0,4 1 0 0 0,-4-2-15 0 0,1 0 1 0 0,0 0-1 0 0,-1 0 1 0 0,1 0-1 0 0,0 0 1 0 0,0-1-1 0 0,0 1 1 0 0,0-1 0 0 0,0 0-1 0 0,1 0 1 0 0,-1 0-1 0 0,0 0 1 0 0,0-1-1 0 0,1 1 1 0 0,-1-1-1 0 0,0 0 1 0 0,1 0-1 0 0,5-1 1 0 0,-4 0-9 0 0,0 0 1 0 0,0-1-1 0 0,0 0 0 0 0,0 0 1 0 0,0 0-1 0 0,-1 0 0 0 0,1-1 0 0 0,-1 0 1 0 0,1 0-1 0 0,-1 0 0 0 0,4-5 1 0 0,-1 1-12 0 0,0 0 1 0 0,0-1 0 0 0,-1 0 0 0 0,0 0 0 0 0,0 0-1 0 0,-1-1 1 0 0,0 0 0 0 0,-1 0 0 0 0,0 0 0 0 0,0 0-1 0 0,-1-1 1 0 0,2-11 0 0 0,-4 14-39 0 0,-1 0 1 0 0,0 1-1 0 0,0-1 0 0 0,-1 0 0 0 0,0 1 1 0 0,0-1-1 0 0,-1 1 0 0 0,0-1 0 0 0,0 1 1 0 0,0 0-1 0 0,-4-7 0 0 0,4 10-175 0 0,0-1 1 0 0,0 1-1 0 0,0 0 1 0 0,0 1-1 0 0,0-1 0 0 0,-1 0 1 0 0,1 1-1 0 0,-1-1 1 0 0,-5-3-1 0 0,6 5-190 0 0,0-1-1 0 0,0 2 1 0 0,0-1 0 0 0,0 0-1 0 0,-1 0 1 0 0,1 1 0 0 0,0-1-1 0 0,0 1 1 0 0,0-1-1 0 0,-1 1 1 0 0,1 0 0 0 0,0 0-1 0 0,-1 0 1 0 0,1 0 0 0 0,0 0-1 0 0,-5 2 1 0 0,1 2-4431 0 0,7 9-3180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5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18700 0 0,'2'0'367'0'0,"0"0"1"0"0,0 0-1 0 0,0 0 1 0 0,-1 0-1 0 0,1 1 0 0 0,0-1 1 0 0,-1 1-1 0 0,1 0 0 0 0,0-1 1 0 0,-1 1-1 0 0,1 0 1 0 0,0 0-1 0 0,-1 0 0 0 0,1 0 1 0 0,-1 0-1 0 0,0 0 0 0 0,2 2 1 0 0,0 0-89 0 0,-1-1 1 0 0,0 1 0 0 0,0 1-1 0 0,0-1 1 0 0,-1 0-1 0 0,1 0 1 0 0,-1 1-1 0 0,2 3 1 0 0,1 8-181 0 0,-1 0 1 0 0,-1 0-1 0 0,1 19 0 0 0,-2-20 340 0 0,0 1-351 0 0,-1-11-81 0 0,0 0 0 0 0,0 0 0 0 0,0 0 0 0 0,1 0 0 0 0,0 0 0 0 0,2 7 0 0 0,-3-11-13 0 0,1 1 1 0 0,-1 0-1 0 0,1 0 0 0 0,-1 0 1 0 0,1-1-1 0 0,0 1 1 0 0,-1 0-1 0 0,1-1 1 0 0,0 1-1 0 0,-1-1 1 0 0,1 1-1 0 0,0 0 0 0 0,0-1 1 0 0,0 0-1 0 0,0 1 1 0 0,-1-1-1 0 0,1 0 1 0 0,0 1-1 0 0,0-1 1 0 0,0 0-1 0 0,0 0 0 0 0,0 0 1 0 0,0 1-1 0 0,0-1 1 0 0,0 0-1 0 0,0 0 1 0 0,0-1-1 0 0,0 1 1 0 0,0 0-1 0 0,-1 0 0 0 0,1 0 1 0 0,0-1-1 0 0,1 1 1 0 0,15-5-577 0 0,33-5-1338 0 0,-48 10 1025 0 0,1 0 0 0 0,0 0 0 0 0,-1 1 0 0 0,1-1-1 0 0,0 0 1 0 0,-1 1 0 0 0,1 0 0 0 0,0-1 0 0 0,3 3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5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52 16716 0 0,'0'3'591'0'0,"-13"59"5313"0"0,13-58-5649 0 0,-1 1-1 0 0,1-1 1 0 0,0 0 0 0 0,0 0 0 0 0,1 1 0 0 0,-1-1-1 0 0,1 0 1 0 0,0 0 0 0 0,0 0 0 0 0,0 0-1 0 0,1 0 1 0 0,2 7 0 0 0,-4-11-240 0 0,1 0 0 0 0,-1 0 0 0 0,0 1 0 0 0,0-1 0 0 0,0 0 0 0 0,0 0 1 0 0,0 0-1 0 0,0 1 0 0 0,0-1 0 0 0,0 0 0 0 0,1 0 0 0 0,-1 0 0 0 0,0 0 0 0 0,0 1 0 0 0,0-1 0 0 0,0 0 0 0 0,1 0 0 0 0,-1 0 0 0 0,0 0 0 0 0,0 0 1 0 0,0 0-1 0 0,1 0 0 0 0,-1 1 0 0 0,0-1 0 0 0,0 0 0 0 0,0 0 0 0 0,1 0 0 0 0,-1 0 0 0 0,0 0 0 0 0,0 0 0 0 0,1 0 0 0 0,-1 0 0 0 0,0 0 0 0 0,0 0 1 0 0,0 0-1 0 0,1 0 0 0 0,-1 0 0 0 0,0-1 0 0 0,0 1 0 0 0,0 0 0 0 0,1 0 0 0 0,-1 0 0 0 0,0 0 0 0 0,0 0 0 0 0,1 0 0 0 0,6-13 140 0 0,1-19-249 0 0,-8 31 120 0 0,2-9-25 0 0,1 0-1 0 0,0 1 1 0 0,1-1-1 0 0,0 1 1 0 0,0-1-1 0 0,1 1 1 0 0,0 0-1 0 0,10-12 1 0 0,-13 18 21 0 0,0 0 0 0 0,1 0-1 0 0,-1 0 1 0 0,1 1 0 0 0,0-1 0 0 0,0 1-1 0 0,0 0 1 0 0,0-1 0 0 0,0 1 0 0 0,1 1-1 0 0,-1-1 1 0 0,1 0 0 0 0,-1 1 0 0 0,1 0-1 0 0,-1 0 1 0 0,1 0 0 0 0,0 0 0 0 0,0 0-1 0 0,-1 1 1 0 0,1 0 0 0 0,0 0 0 0 0,0 0-1 0 0,0 0 1 0 0,-1 0 0 0 0,1 1 0 0 0,4 1-1 0 0,-6-2 36 0 0,0 0 0 0 0,-1 1 0 0 0,1-1 0 0 0,0 1 0 0 0,0 0 0 0 0,-1 0 0 0 0,1-1 0 0 0,0 1 0 0 0,-1 0 0 0 0,1 0 0 0 0,-1 1 0 0 0,1-1 0 0 0,-1 0 0 0 0,0 0 0 0 0,0 1 0 0 0,1-1 0 0 0,-1 1 0 0 0,0-1 0 0 0,0 1 0 0 0,0-1 0 0 0,0 1 0 0 0,-1 0 0 0 0,1 0 0 0 0,0-1 0 0 0,-1 1 0 0 0,1 0 0 0 0,-1 0 0 0 0,1 0 0 0 0,-1-1 0 0 0,0 1 0 0 0,0 0 0 0 0,0 0 0 0 0,0 0 0 0 0,0 0 0 0 0,-1 0 0 0 0,1-1 0 0 0,0 1 0 0 0,-2 3 0 0 0,1-1 6 0 0,-1 0 1 0 0,1 0-1 0 0,-1 1 1 0 0,0-2-1 0 0,-1 1 1 0 0,1 0-1 0 0,-1 0 1 0 0,1-1-1 0 0,-1 1 1 0 0,0-1-1 0 0,-1 0 0 0 0,1 0 1 0 0,0 0-1 0 0,-1 0 1 0 0,-4 2-1 0 0,1-1-24 0 0,1-2-1 0 0,-1 1 1 0 0,0-1-1 0 0,0 1 1 0 0,-14 1-1 0 0,18-4-45 0 0,0 1 0 0 0,1-1 0 0 0,-1 0 1 0 0,0 0-1 0 0,0 0 0 0 0,0 0 0 0 0,1 0 0 0 0,-1-1 0 0 0,0 1 0 0 0,0-1 0 0 0,1 0 1 0 0,-1 0-1 0 0,0 0 0 0 0,1 0 0 0 0,-1 0 0 0 0,1-1 0 0 0,0 1 0 0 0,-4-3 0 0 0,6 4-6 0 0,0 0 0 0 0,-1 0 0 0 0,1 0 0 0 0,0-1 0 0 0,0 1 0 0 0,0 0 1 0 0,0 0-1 0 0,-1 0 0 0 0,1 0 0 0 0,0 0 0 0 0,0 0 0 0 0,0 0 0 0 0,0-1 0 0 0,0 1 0 0 0,0 0 0 0 0,0 0 0 0 0,-1 0 0 0 0,1 0 0 0 0,0-1 0 0 0,0 1 0 0 0,0 0 0 0 0,0 0 0 0 0,0 0 0 0 0,0 0 0 0 0,0-1 0 0 0,0 1 0 0 0,0 0 0 0 0,0 0 0 0 0,0 0 0 0 0,0-1 0 0 0,0 1 0 0 0,0 0 0 0 0,0 0 0 0 0,0 0 0 0 0,0 0 0 0 0,0-1 0 0 0,0 1 0 0 0,1 0 0 0 0,-1 0 0 0 0,0 0 0 0 0,0 0 0 0 0,0-1 0 0 0,0 1 0 0 0,0 0 0 0 0,0 0 0 0 0,1 0 0 0 0,10-2-962 0 0,13 5-1853 0 0,9 10-5715 0 0,-13-5-1572 0 0</inkml:trace>
  <inkml:trace contextRef="#ctx0" brushRef="#br0" timeOffset="1">495 80 26414 0 0,'6'-3'1632'0'0,"0"1"-736"0"0,2-1-168 0 0,-1-1-128 0 0,-2 2-263 0 0,-2 1-137 0 0,0 1-72 0 0,-2 1-24 0 0,0 1-88 0 0,1-2-32 0 0,-2-1-104 0 0,0 0-208 0 0,-2-1-329 0 0,2 0-575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6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3737 0 26758 0 0,'-180'77'329'0'0,"153"-62"-623"0"0,1 0-1 0 0,0 2 0 0 0,1 1 0 0 0,-33 30 0 0 0,-21 32-1525 0 0,-121 158 0 0 0,-45 111 831 0 0,216-306 895 0 0,-274 417-440 0 0,111-165 1096 0 0,-345 589 3814 0 0,88 48-3708 0 0,-306 1207-3117 0 0,745-2103 2491 0 0,-297 1040 682 0 0,87 18-326 0 0,155-394 837 0 0,61-539-1079 0 0,8-1 1 0 0,32 221 0 0 0,17-92-206 0 0,111 349 0 0 0,154 259 856 0 0,-257-753-523 0 0,6-2-1 0 0,6-4 0 0 0,161 226 1 0 0,-127-223-115 0 0,7-4 0 0 0,6-5 1 0 0,145 123-1 0 0,-164-170-169 0 0,140 88 0 0 0,127 46-79 0 0,-337-202-26 0 0,248 127-721 0 0,-230-123-884 0 0,1-1-1 0 0,0-3 0 0 0,96 20 1 0 0,-135-35 174 0 0,0 0-1 0 0,0-1 1 0 0,1-1 0 0 0,13 0-1 0 0,-1-6-6238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12 296 14931 0 0,'-1'1'102'0'0,"0"-1"-1"0"0,1 1 1 0 0,-1 0 0 0 0,0-1-1 0 0,0 1 1 0 0,1 0-1 0 0,-1 0 1 0 0,0 0-1 0 0,1 0 1 0 0,-1 0 0 0 0,1 0-1 0 0,-1 0 1 0 0,1 0-1 0 0,-1 0 1 0 0,1 0 0 0 0,0 0-1 0 0,-1 0 1 0 0,1 0-1 0 0,0 0 1 0 0,0 0-1 0 0,0 0 1 0 0,0 0 0 0 0,0 0-1 0 0,0 0 1 0 0,0 0-1 0 0,0 1 1 0 0,1 0 0 0 0,0 0-89 0 0,0-1 1 0 0,0 1 0 0 0,0-1 0 0 0,1 0 0 0 0,-1 0-1 0 0,1 1 1 0 0,-1-1 0 0 0,0 0 0 0 0,1 0 0 0 0,0 0-1 0 0,-1-1 1 0 0,1 1 0 0 0,0 0 0 0 0,3 0 0 0 0,7 2-200 0 0,-1 0 0 0 0,2-1-1 0 0,21 1 1 0 0,-15-3 86 0 0,-1 0 0 0 0,1-2 0 0 0,0 0 0 0 0,-1-1 1 0 0,1-1-1 0 0,-1 0 0 0 0,27-12 0 0 0,-38 13 80 0 0,0 0 1 0 0,0-1-1 0 0,0 0 1 0 0,0 0-1 0 0,-1-1 1 0 0,1 0-1 0 0,-1 0 1 0 0,-1 0 0 0 0,7-8-1 0 0,-9 9 55 0 0,0 0-1 0 0,-1 0 1 0 0,1 0 0 0 0,-1 0-1 0 0,0-1 1 0 0,0 1 0 0 0,0-1-1 0 0,-1 0 1 0 0,0 1-1 0 0,0-1 1 0 0,0 0 0 0 0,0 0-1 0 0,-1 0 1 0 0,0 0 0 0 0,0-9-1 0 0,-2 7 75 0 0,1-1 0 0 0,-2 1 0 0 0,1 0 0 0 0,-1-1 0 0 0,0 1 0 0 0,0 1 0 0 0,-1-1 0 0 0,0 0 0 0 0,0 1 0 0 0,-1 0 0 0 0,0 0 0 0 0,0 0 0 0 0,0 0 0 0 0,-1 1 0 0 0,-11-8 0 0 0,4 2 390 0 0,-1 1-1 0 0,-1 1 1 0 0,1 0 0 0 0,-2 1-1 0 0,1 1 1 0 0,-18-7 0 0 0,28 13-207 0 0,0-1 0 0 0,0 1 0 0 0,-1 0 0 0 0,1 0 0 0 0,0 0 0 0 0,0 1 0 0 0,0-1 0 0 0,0 1 0 0 0,-10 2 0 0 0,13-2-227 0 0,0 1-1 0 0,0 0 1 0 0,0-1-1 0 0,0 1 1 0 0,0 0 0 0 0,0 0-1 0 0,0 0 1 0 0,0 1-1 0 0,0-1 1 0 0,1 0-1 0 0,-1 1 1 0 0,0-1 0 0 0,1 1-1 0 0,-1 0 1 0 0,1-1-1 0 0,0 1 1 0 0,0 0 0 0 0,-1 0-1 0 0,1 0 1 0 0,0 0-1 0 0,0 0 1 0 0,1 0 0 0 0,-1 0-1 0 0,0 0 1 0 0,0 3-1 0 0,-1 7-257 0 0,0 0-1 0 0,0 0 1 0 0,1 0-1 0 0,1 0 1 0 0,0 0-1 0 0,1 0 0 0 0,0-1 1 0 0,0 1-1 0 0,6 18 1 0 0,-6-26-225 0 0,1 1 1 0 0,0 0-1 0 0,0-1 1 0 0,0 1-1 0 0,0-1 1 0 0,1 0-1 0 0,0 1 1 0 0,0-1-1 0 0,0-1 1 0 0,0 1-1 0 0,5 4 1 0 0,-5-6-270 0 0,0 0 1 0 0,0 0 0 0 0,0 0 0 0 0,1 0-1 0 0,-1-1 1 0 0,0 1 0 0 0,1-1 0 0 0,-1 0-1 0 0,1 0 1 0 0,0 0 0 0 0,-1-1 0 0 0,1 1-1 0 0,0-1 1 0 0,-1 0 0 0 0,1 0 0 0 0,7-1-1 0 0,4-1-4460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6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9282 0 0,'0'2'664'0'0,"1"1"1"0"0,-1-1-1 0 0,0 0 1 0 0,1 1-1 0 0,0-1 1 0 0,-1 0-1 0 0,1 0 1 0 0,0 1-1 0 0,2 3 1 0 0,15 19 2537 0 0,-15-23-3126 0 0,-1 1 0 0 0,0-1-1 0 0,0 0 1 0 0,0 1 0 0 0,0 0-1 0 0,0-1 1 0 0,-1 1 0 0 0,1 0-1 0 0,-1 0 1 0 0,0 0-1 0 0,0 0 1 0 0,0 0 0 0 0,0 0-1 0 0,0 0 1 0 0,-1 0 0 0 0,1 0-1 0 0,-1 1 1 0 0,0-1-1 0 0,0 0 1 0 0,0 3 0 0 0,-1-4-92 0 0,0-1-1 0 0,0 1 1 0 0,0-1 0 0 0,0 0 0 0 0,0 0 0 0 0,0 1-1 0 0,0-1 1 0 0,-1 0 0 0 0,1 0 0 0 0,0 0 0 0 0,-1 0-1 0 0,1-1 1 0 0,-1 1 0 0 0,1 0 0 0 0,-2 0 0 0 0,2 0 15 0 0,0-1 1 0 0,0 1-1 0 0,0-1 1 0 0,0 0-1 0 0,0 1 0 0 0,1-1 1 0 0,-1 0-1 0 0,0 0 1 0 0,0 1-1 0 0,0-1 1 0 0,0 0-1 0 0,0 0 1 0 0,0 0-1 0 0,0 0 1 0 0,0 0-1 0 0,0-1 1 0 0,0 1-1 0 0,0 0 1 0 0,0 0-1 0 0,1-1 1 0 0,-1 1-1 0 0,0 0 1 0 0,0-1-1 0 0,0 1 1 0 0,0-1-1 0 0,0 1 1 0 0,0-1-1 0 0,1 0 5 0 0,-1 0 1 0 0,1 1-1 0 0,0-1 0 0 0,0 0 0 0 0,0 1 0 0 0,0-1 0 0 0,0 0 0 0 0,0 1 0 0 0,1-1 0 0 0,-1 0 0 0 0,0 1 1 0 0,0-1-1 0 0,0 0 0 0 0,0 1 0 0 0,1-1 0 0 0,-1 1 0 0 0,0-1 0 0 0,1 0 0 0 0,-1 1 0 0 0,0-1 0 0 0,1 1 1 0 0,-1-1-1 0 0,1 1 0 0 0,-1-1 0 0 0,1 1 0 0 0,-1 0 0 0 0,1-1 0 0 0,0 0 0 0 0,18-13-44 0 0,-18 13 48 0 0,71-41-1264 0 0,-22 17-3823 0 0,-49 25 4860 0 0,0 0 0 0 0,0-1-1 0 0,0 1 1 0 0,0-1 0 0 0,0 1 0 0 0,0-1-1 0 0,0 0 1 0 0,-1 1 0 0 0,1-1-1 0 0,0 0 1 0 0,0 0 0 0 0,-1 1-1 0 0,1-1 1 0 0,0 0 0 0 0,-1 0-1 0 0,1 0 1 0 0,-1 0 0 0 0,1 0 0 0 0,-1 0-1 0 0,0 0 1 0 0,1 0 0 0 0,-1-2-1 0 0,3-5-1496 0 0,7-3-3063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27022 0 0,'-2'4'26'0'0,"-1"1"1"0"0,1 0-1 0 0,0 0 1 0 0,0 0-1 0 0,1 0 1 0 0,0 1-1 0 0,0-1 1 0 0,0 0-1 0 0,0 1 1 0 0,1-1 0 0 0,0 0-1 0 0,0 1 1 0 0,0-1-1 0 0,1 1 1 0 0,0-1-1 0 0,0 0 1 0 0,0 1-1 0 0,0-1 1 0 0,1 0-1 0 0,2 5 1 0 0,6 12-303 0 0,1-1 1 0 0,1 0 0 0 0,19 26-1 0 0,0-1-736 0 0,28 65-1608 0 0,-59-110 2582 0 0,1 0 0 0 0,-1 0 1 0 0,1 0-1 0 0,-1-1 0 0 0,1 1 1 0 0,0 0-1 0 0,0 0 0 0 0,-1 0 1 0 0,1-1-1 0 0,0 1 0 0 0,0 0 0 0 0,0-1 1 0 0,0 1-1 0 0,0-1 0 0 0,0 1 1 0 0,0-1-1 0 0,0 1 0 0 0,0-1 0 0 0,0 0 1 0 0,0 0-1 0 0,0 1 0 0 0,0-1 1 0 0,3 0-1 0 0,-3 0 28 0 0,1-1 1 0 0,0 1-1 0 0,0-1 1 0 0,0 0-1 0 0,0 0 1 0 0,-1 1-1 0 0,1-1 1 0 0,0 0-1 0 0,-1 0 1 0 0,1 0-1 0 0,0-1 1 0 0,1-1-1 0 0,6-6 130 0 0,-1 0-1 0 0,-1-1 1 0 0,10-16-1 0 0,-12 19-124 0 0,14-23 52 0 0,25-37 40 0 0,-40 62-162 0 0,-1 1-1 0 0,1 0 1 0 0,0 0 0 0 0,0 1-1 0 0,0-1 1 0 0,0 1 0 0 0,1 0 0 0 0,-1 0-1 0 0,1 0 1 0 0,0 1 0 0 0,8-4-1 0 0,-10 5-177 0 0,-1 1-1 0 0,0 0 1 0 0,0-1-1 0 0,0 1 1 0 0,1 0-1 0 0,-1 0 1 0 0,0 0-1 0 0,0 0 1 0 0,1 1-1 0 0,-1-1 1 0 0,0 1-1 0 0,0-1 1 0 0,0 1-1 0 0,4 1 1 0 0,-5-1-112 0 0,0-1 0 0 0,0 1 0 0 0,0-1 0 0 0,-1 1 1 0 0,1 0-1 0 0,0-1 0 0 0,0 1 0 0 0,-1 0 0 0 0,1 0 0 0 0,0 0 0 0 0,-1 0 1 0 0,1-1-1 0 0,-1 1 0 0 0,1 0 0 0 0,-1 0 0 0 0,1 0 0 0 0,-1 0 0 0 0,0 0 1 0 0,1 0-1 0 0,-1 0 0 0 0,0 2 0 0 0,0 9-5716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51 25733 0 0,'-4'6'104'0'0,"1"0"-1"0"0,-1 0 1 0 0,1 1-1 0 0,0-1 1 0 0,1 1-1 0 0,-3 12 0 0 0,4-16-137 0 0,1-1 0 0 0,0 1 0 0 0,0-1 0 0 0,1 1 0 0 0,-1 0-1 0 0,1-1 1 0 0,-1 1 0 0 0,1-1 0 0 0,0 1 0 0 0,0-1-1 0 0,0 1 1 0 0,0-1 0 0 0,0 0 0 0 0,0 1 0 0 0,1-1 0 0 0,-1 0-1 0 0,1 0 1 0 0,0 0 0 0 0,-1 0 0 0 0,1 0 0 0 0,3 2-1 0 0,2 3-149 0 0,7 6-187 0 0,0-1-1 0 0,1 0 0 0 0,0-1 0 0 0,28 16 1 0 0,-40-25 353 0 0,1 0 0 0 0,0-1 0 0 0,1 1 0 0 0,-1-1 0 0 0,0 0 0 0 0,0 0 0 0 0,1 0 0 0 0,-1 0 0 0 0,0-1 0 0 0,1 1 0 0 0,-1-1 0 0 0,1-1-1 0 0,-1 1 1 0 0,0 0 0 0 0,1-1 0 0 0,-1 0 0 0 0,0 0 0 0 0,0-1 0 0 0,1 1 0 0 0,-1-1 0 0 0,0 1 0 0 0,0-1 0 0 0,-1-1 0 0 0,1 1 0 0 0,6-5 0 0 0,0-2-291 0 0,0-1-1 0 0,0 0 1 0 0,-1 0-1 0 0,0-1 1 0 0,-1 0-1 0 0,0 0 0 0 0,12-25 1 0 0,-15 25-1185 0 0,0-1-1 0 0,-1 1 1 0 0,0-1 0 0 0,0-1-1 0 0,1-15 1 0 0,-2-9-5577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8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14 246 24549 0 0,'-1'0'62'0'0,"0"0"0"0"0,1 0 0 0 0,-1 0 0 0 0,1-1 0 0 0,-1 1-1 0 0,1 0 1 0 0,-1 0 0 0 0,1 0 0 0 0,-1 0 0 0 0,1-1 0 0 0,-1 1 0 0 0,1 0-1 0 0,-1-1 1 0 0,1 1 0 0 0,-1 0 0 0 0,1-1 0 0 0,-1 1 0 0 0,1 0 0 0 0,0-1-1 0 0,-1 1 1 0 0,1-1 0 0 0,0 1 0 0 0,-1-1 0 0 0,1 1 0 0 0,0-1 0 0 0,0 1-1 0 0,-1-1 1 0 0,1 1 0 0 0,0-1 0 0 0,0 1 0 0 0,0-2 0 0 0,6-19 410 0 0,27-24-880 0 0,-27 39 587 0 0,9-12-384 0 0,0 1-1 0 0,1 0 1 0 0,1 2-1 0 0,1 0 1 0 0,0 0-1 0 0,35-19 1 0 0,-46 30 151 0 0,0-1 1 0 0,0 2 0 0 0,1-1-1 0 0,0 1 1 0 0,0 1-1 0 0,0-1 1 0 0,0 1-1 0 0,0 1 1 0 0,0-1 0 0 0,0 1-1 0 0,1 1 1 0 0,-1 0-1 0 0,0 0 1 0 0,1 0 0 0 0,-1 1-1 0 0,0 0 1 0 0,0 1-1 0 0,0 0 1 0 0,0 0-1 0 0,0 1 1 0 0,0 0 0 0 0,8 4-1 0 0,-13-4 150 0 0,1 0-1 0 0,-1 0 1 0 0,1 0-1 0 0,-1 0 1 0 0,0 0 0 0 0,0 1-1 0 0,-1 0 1 0 0,1-1-1 0 0,-1 1 1 0 0,1 0 0 0 0,-1 0-1 0 0,-1 1 1 0 0,1-1-1 0 0,0 0 1 0 0,-1 1-1 0 0,0-1 1 0 0,1 5 0 0 0,1 12-67 0 0,0 0 1 0 0,-1 28 0 0 0,-1-35-45 0 0,0 4-119 0 0,-1 0 0 0 0,0-1 0 0 0,-1 1 0 0 0,-1 0 1 0 0,-1 0-1 0 0,-7 24 0 0 0,52-66-721 0 0,7-10 821 0 0,-29 19-845 0 0,0 0 1 0 0,1 2-1 0 0,1 0 0 0 0,0 1 0 0 0,36-13 0 0 0,-57 25 640 0 0,0-1-1 0 0,0 1 0 0 0,0-1 1 0 0,0 1-1 0 0,0 0 0 0 0,1-1 1 0 0,-1 1-1 0 0,0 0 0 0 0,0 0 1 0 0,0 0-1 0 0,1 0 0 0 0,-1 0 1 0 0,0 0-1 0 0,0 0 1 0 0,0 0-1 0 0,1 0 0 0 0,-1 1 1 0 0,0-1-1 0 0,0 0 0 0 0,0 1 1 0 0,0-1-1 0 0,0 1 0 0 0,0-1 1 0 0,0 1-1 0 0,0 0 0 0 0,0-1 1 0 0,0 1-1 0 0,1 1 0 0 0,-1 0-131 0 0,-1 0 0 0 0,1 0 0 0 0,-1 0 0 0 0,1-1 0 0 0,-1 1-1 0 0,0 0 1 0 0,0 0 0 0 0,0 0 0 0 0,0 0 0 0 0,0 0 0 0 0,-1 0-1 0 0,1 0 1 0 0,-1 0 0 0 0,1-1 0 0 0,-1 1 0 0 0,1 0 0 0 0,-2 2-1 0 0,-7 18-2894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82 5673 0 0,'-26'44'5570'0'0,"9"-18"-2473"0"0,1 2 1 0 0,-22 54-1 0 0,37-81-3076 0 0,1-1 0 0 0,-1 1 0 0 0,1 0-1 0 0,0 0 1 0 0,-1 0 0 0 0,1 0 0 0 0,0 0 0 0 0,-1 0-1 0 0,1 0 1 0 0,0 0 0 0 0,0 0 0 0 0,0 1 0 0 0,0-1 0 0 0,0 0-1 0 0,0 0 1 0 0,0 0 0 0 0,1 0 0 0 0,-1 0 0 0 0,0 0 0 0 0,0 0-1 0 0,1 0 1 0 0,-1 0 0 0 0,1 0 0 0 0,0 1 0 0 0,0-2 10 0 0,0 1 1 0 0,0-1 0 0 0,0 0 0 0 0,0 1 0 0 0,0-1-1 0 0,0 0 1 0 0,0 0 0 0 0,0 0 0 0 0,0 0-1 0 0,0 0 1 0 0,0 0 0 0 0,0 0 0 0 0,0 0 0 0 0,0 0-1 0 0,0 0 1 0 0,0-1 0 0 0,0 1 0 0 0,0 0 0 0 0,1-2-1 0 0,6-1 122 0 0,0-1 0 0 0,0 0 0 0 0,-1-1 0 0 0,11-7-1 0 0,0-6-263 0 0,0 0 0 0 0,-2-1 0 0 0,24-34-1 0 0,24-28-376 0 0,-57 73 461 0 0,1 0 0 0 0,1 0-1 0 0,-1 1 1 0 0,1 0 0 0 0,0 1 0 0 0,20-10-1 0 0,-25 14 129 0 0,0 0-1 0 0,0 1 0 0 0,0 0 0 0 0,1 0 1 0 0,-1 0-1 0 0,0 0 0 0 0,0 1 0 0 0,1-1 1 0 0,-1 1-1 0 0,1 1 0 0 0,-1-1 1 0 0,0 0-1 0 0,1 1 0 0 0,-1 0 0 0 0,0 0 1 0 0,0 0-1 0 0,0 0 0 0 0,0 1 0 0 0,0 0 1 0 0,0 0-1 0 0,0 0 0 0 0,0 0 1 0 0,-1 1-1 0 0,1-1 0 0 0,-1 1 0 0 0,1 0 1 0 0,-1 0-1 0 0,3 4 0 0 0,-1-2-121 0 0,-1 0 0 0 0,0 1-1 0 0,0-1 1 0 0,-1 1 0 0 0,1 0-1 0 0,-1 0 1 0 0,-1 0 0 0 0,1 0-1 0 0,-1 0 1 0 0,0 1 0 0 0,0-1 0 0 0,-1 1-1 0 0,0 0 1 0 0,0-1 0 0 0,0 1-1 0 0,-1 0 1 0 0,-1 12 0 0 0,0-16-57 0 0,0-1 0 0 0,0 1 0 0 0,1-1 0 0 0,-2 1 0 0 0,1-1 0 0 0,0 1 0 0 0,0-1 0 0 0,-1 0 0 0 0,1 0 0 0 0,-1 1 0 0 0,0-1 0 0 0,0 0 0 0 0,0-1 0 0 0,-2 3 0 0 0,-36 24 196 0 0,0 0 1226 0 0,34-21-1267 0 0,0 1 1 0 0,0 0-1 0 0,1 1 0 0 0,0-1 1 0 0,0 1-1 0 0,1 0 0 0 0,0 0 1 0 0,1 1-1 0 0,0-1 0 0 0,0 1 1 0 0,1-1-1 0 0,0 1 0 0 0,1 0 1 0 0,0 15-1 0 0,1-18-162 0 0,0-1 0 0 0,0 0-1 0 0,1 0 1 0 0,0 0 0 0 0,0 0 0 0 0,1 0 0 0 0,0 0 0 0 0,0 0 0 0 0,0-1-1 0 0,1 1 1 0 0,2 5 0 0 0,-2-8 37 0 0,-1 1-1 0 0,1-1 1 0 0,0 0-1 0 0,0 0 1 0 0,0 0-1 0 0,0 0 1 0 0,1 0-1 0 0,-1-1 1 0 0,1 1 0 0 0,0-1-1 0 0,-1 0 1 0 0,1 0-1 0 0,0-1 1 0 0,0 1-1 0 0,0-1 1 0 0,9 2-1 0 0,-10-2 74 0 0,0-1 0 0 0,1 1-1 0 0,-1-1 1 0 0,0 0 0 0 0,1 0-1 0 0,-1 0 1 0 0,0-1-1 0 0,1 1 1 0 0,-1-1 0 0 0,0 1-1 0 0,0-1 1 0 0,0 0 0 0 0,0-1-1 0 0,0 1 1 0 0,0 0 0 0 0,0-1-1 0 0,3-1 1 0 0,-2-1 6 0 0,1 0 0 0 0,-1 0-1 0 0,0 0 1 0 0,0 0 0 0 0,-1 0 0 0 0,1-1 0 0 0,-1 1 0 0 0,0-1 0 0 0,3-7 0 0 0,0-1 36 0 0,0-1 0 0 0,-2 0 0 0 0,1-1 0 0 0,-2 1 0 0 0,0-1 0 0 0,2-25 0 0 0,-4 33 31 0 0,-1 0 0 0 0,0 0 0 0 0,0 0-1 0 0,-1 0 1 0 0,0 1 0 0 0,0-1 0 0 0,0 0 0 0 0,-1 0 0 0 0,0 1 0 0 0,0-1-1 0 0,-1 1 1 0 0,0 0 0 0 0,-5-10 0 0 0,4 12-23 0 0,1 0 0 0 0,-1 0 0 0 0,0 0 0 0 0,0 0 0 0 0,-1 1 0 0 0,1-1 0 0 0,-1 1 0 0 0,0 0 0 0 0,0 1 0 0 0,0-1 0 0 0,0 1-1 0 0,0 0 1 0 0,0 0 0 0 0,0 0 0 0 0,-1 1 0 0 0,1 0 0 0 0,-6-1 0 0 0,7 2-231 0 0,0 0 0 0 0,1 0 0 0 0,-1 0 0 0 0,0 0 0 0 0,0 0 0 0 0,1 1 0 0 0,-1-1-1 0 0,-3 2 1 0 0,7-2 60 0 0,0 0-1 0 0,-1 0 1 0 0,1 0-1 0 0,0 0 1 0 0,0 0-1 0 0,-1 0 0 0 0,1 1 1 0 0,0-1-1 0 0,0 0 1 0 0,0 0-1 0 0,-1 0 1 0 0,1 0-1 0 0,0 0 0 0 0,0 0 1 0 0,0 0-1 0 0,0 1 1 0 0,-1-1-1 0 0,1 0 1 0 0,0 0-1 0 0,0 0 0 0 0,0 0 1 0 0,0 1-1 0 0,0-1 1 0 0,-1 0-1 0 0,1 0 1 0 0,0 0-1 0 0,0 1 0 0 0,0-1 1 0 0,0 0-1 0 0,0 0 1 0 0,0 1-1 0 0,0-1 1 0 0,0 0-1 0 0,0 0 0 0 0,0 0 1 0 0,0 1-1 0 0,0-1 1 0 0,0 0-1 0 0,0 0 1 0 0,0 1-1 0 0,0-1 1 0 0,18 10-5461 0 0,-16-10 4961 0 0,0 1 1 0 0,0-1-1 0 0,0 0 0 0 0,0 1 0 0 0,0-1 0 0 0,0 0 1 0 0,-1 0-1 0 0,1 0 0 0 0,0 0 0 0 0,0-1 0 0 0,3 0 1 0 0,9-3-5153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7 19628 0 0,'-7'-1'958'0'0,"-13"-2"748"0"0,1 1 0 0 0,-23 1 0 0 0,37 1-1614 0 0,0 1-1 0 0,0-1 1 0 0,0 1 0 0 0,0 0-1 0 0,1 0 1 0 0,-1 0-1 0 0,0 1 1 0 0,1-1-1 0 0,-1 1 1 0 0,1 0 0 0 0,0 1-1 0 0,-1-1 1 0 0,1 1-1 0 0,-4 3 1 0 0,7-4-110 0 0,-1-1-1 0 0,2 0 1 0 0,-1 1 0 0 0,0-1 0 0 0,0 1-1 0 0,0-1 1 0 0,1 1 0 0 0,-1-1 0 0 0,1 1-1 0 0,-1-1 1 0 0,1 1 0 0 0,-1 0 0 0 0,1-1-1 0 0,0 1 1 0 0,0 0 0 0 0,0-1 0 0 0,0 1-1 0 0,0 0 1 0 0,0-1 0 0 0,1 1 0 0 0,-1 0-1 0 0,0-1 1 0 0,1 1 0 0 0,0 0 0 0 0,-1-1-1 0 0,1 1 1 0 0,0-1 0 0 0,-1 1 0 0 0,1-1-1 0 0,0 0 1 0 0,0 1 0 0 0,0-1 0 0 0,0 0-1 0 0,3 3 1 0 0,5 5-142 0 0,0 0 0 0 0,0 0 0 0 0,14 10 0 0 0,-18-15 86 0 0,10 7-57 0 0,0 0 0 0 0,1-2 0 0 0,1 1-1 0 0,0-2 1 0 0,0 0 0 0 0,0-1-1 0 0,33 8 1 0 0,-42-13 83 0 0,1-1 0 0 0,-1 1 0 0 0,0-2 0 0 0,1 1 0 0 0,-1-1 0 0 0,1-1 0 0 0,-1 1 0 0 0,15-4 0 0 0,-18 2-11 0 0,0 1 0 0 0,0-1 0 0 0,0 0 0 0 0,-1-1 0 0 0,1 1 0 0 0,0-1 0 0 0,-1 0 0 0 0,0 0 0 0 0,1 0 0 0 0,-1 0 0 0 0,0-1 0 0 0,-1 0 0 0 0,1 0 0 0 0,5-8 0 0 0,-7 9 62 0 0,0 0-1 0 0,-1 0 0 0 0,1 1 1 0 0,-1-1-1 0 0,0-1 0 0 0,0 1 1 0 0,0 0-1 0 0,0 0 0 0 0,-1 0 0 0 0,1 0 1 0 0,-1-1-1 0 0,0 1 0 0 0,0 0 1 0 0,0 0-1 0 0,0-1 0 0 0,-1 1 1 0 0,1 0-1 0 0,-1 0 0 0 0,0-1 1 0 0,0 1-1 0 0,-1-4 0 0 0,1 5 5 0 0,0 0-1 0 0,-1 0 1 0 0,1 0-1 0 0,0 0 1 0 0,-1 0 0 0 0,1 1-1 0 0,-1-1 1 0 0,1 0-1 0 0,-1 1 1 0 0,0-1-1 0 0,0 1 1 0 0,1 0 0 0 0,-1 0-1 0 0,0-1 1 0 0,0 1-1 0 0,-1 0 1 0 0,1 1 0 0 0,0-1-1 0 0,0 0 1 0 0,0 1-1 0 0,0-1 1 0 0,-1 1-1 0 0,1 0 1 0 0,0-1 0 0 0,0 1-1 0 0,-1 0 1 0 0,1 0-1 0 0,0 1 1 0 0,-1-1-1 0 0,-3 2 1 0 0,0-1 17 0 0,1 0 0 0 0,-1 1 0 0 0,1 0-1 0 0,-1 1 1 0 0,1-1 0 0 0,0 1 0 0 0,0 0 0 0 0,0 0 0 0 0,0 1-1 0 0,0-1 1 0 0,1 1 0 0 0,0 0 0 0 0,0 0 0 0 0,0 1 0 0 0,0-1-1 0 0,0 1 1 0 0,1 0 0 0 0,0 0 0 0 0,0 0 0 0 0,0 0 0 0 0,1 0-1 0 0,0 1 1 0 0,0-1 0 0 0,0 1 0 0 0,1-1 0 0 0,0 1 0 0 0,0 0-1 0 0,0 0 1 0 0,0 0 0 0 0,1-1 0 0 0,0 1 0 0 0,1 0 0 0 0,-1 0-1 0 0,1 0 1 0 0,0 0 0 0 0,0-1 0 0 0,1 1 0 0 0,4 10 0 0 0,5 8-35 0 0,2-1 0 0 0,0-1 0 0 0,1 0 0 0 0,2-1 0 0 0,26 30 0 0 0,3-5-528 0 0,53 43-1 0 0,-93-85 403 0 0,0 0-1 0 0,-1-1 1 0 0,1 1-1 0 0,0-1 1 0 0,1 0-1 0 0,-1 0 1 0 0,0-1-1 0 0,11 4 1 0 0,-14-6 84 0 0,-1 1 0 0 0,1-1 1 0 0,0 0-1 0 0,-1 0 0 0 0,1 0 0 0 0,0-1 1 0 0,0 1-1 0 0,-1 0 0 0 0,1 0 1 0 0,0-1-1 0 0,-1 1 0 0 0,1-1 1 0 0,-1 0-1 0 0,1 0 0 0 0,0 1 1 0 0,-1-1-1 0 0,0 0 0 0 0,1 0 0 0 0,-1 0 1 0 0,1 0-1 0 0,-1-1 0 0 0,0 1 1 0 0,0 0-1 0 0,0 0 0 0 0,0-1 1 0 0,0 1-1 0 0,0-1 0 0 0,0 1 1 0 0,0-1-1 0 0,-1 1 0 0 0,1-1 0 0 0,0 0 1 0 0,-1 1-1 0 0,1-3 0 0 0,15-39-832 0 0,-4 9 704 0 0,1 1 0 0 0,29-52-1 0 0,-37 76 355 0 0,0 1-1 0 0,1 1 1 0 0,-1-1 0 0 0,2 1-1 0 0,-1 0 1 0 0,1 0-1 0 0,0 1 1 0 0,0 0 0 0 0,0 0-1 0 0,1 1 1 0 0,0 0-1 0 0,0 0 1 0 0,1 0-1 0 0,-1 1 1 0 0,10-2 0 0 0,-16 5-154 0 0,0 0-1 0 0,-1 0 1 0 0,1 1 0 0 0,0-1 0 0 0,0 1 0 0 0,-1-1 0 0 0,1 1 0 0 0,0 0 0 0 0,0 0 0 0 0,0-1 0 0 0,0 2 0 0 0,0-1-1 0 0,-1 0 1 0 0,1 0 0 0 0,0 0 0 0 0,0 1 0 0 0,0-1 0 0 0,-1 1 0 0 0,1 0 0 0 0,0-1 0 0 0,0 1 0 0 0,-1 0 0 0 0,1 0-1 0 0,-1 0 1 0 0,1 0 0 0 0,-1 0 0 0 0,1 0 0 0 0,1 3 0 0 0,-1-1 40 0 0,-1 0-1 0 0,0 0 1 0 0,0 0-1 0 0,0 0 1 0 0,-1 1-1 0 0,1-1 1 0 0,-1 0-1 0 0,1 0 1 0 0,-1 1-1 0 0,0-1 1 0 0,-1 0-1 0 0,1 0 1 0 0,0 1-1 0 0,-1-1 1 0 0,0 0-1 0 0,-1 3 1 0 0,-7 24 111 0 0,-1-1 0 0 0,-2-1 0 0 0,-1 0 0 0 0,-1 0 0 0 0,-1-2 0 0 0,-2 0 0 0 0,0 0 1 0 0,-37 39-1 0 0,54-65-163 0 0,0 0 1 0 0,0 0-1 0 0,0 0 1 0 0,-1 0-1 0 0,1 1 1 0 0,0-1-1 0 0,0 0 1 0 0,0 0-1 0 0,0 0 1 0 0,0 0-1 0 0,-1 1 1 0 0,1-1-1 0 0,0 0 1 0 0,0 0-1 0 0,0 0 0 0 0,0 1 1 0 0,0-1-1 0 0,0 0 1 0 0,0 0-1 0 0,0 0 1 0 0,0 1-1 0 0,0-1 1 0 0,0 0-1 0 0,0 0 1 0 0,0 1-1 0 0,0-1 1 0 0,0 0-1 0 0,0 0 1 0 0,0 0-1 0 0,0 1 1 0 0,0-1-1 0 0,0 0 1 0 0,0 0-1 0 0,0 0 1 0 0,1 1-1 0 0,-1-1 1 0 0,0 0-1 0 0,0 0 1 0 0,0 0-1 0 0,0 0 1 0 0,0 1-1 0 0,0-1 1 0 0,1 0-1 0 0,-1 0 1 0 0,0 0-1 0 0,0 0 1 0 0,0 0-1 0 0,1 0 1 0 0,-1 0-1 0 0,0 1 1 0 0,0-1-1 0 0,0 0 1 0 0,1 0-1 0 0,-1 0 1 0 0,0 0-1 0 0,1 0 1 0 0,21 1 147 0 0,28-6-67 0 0,-28 0-412 0 0,0-1 0 0 0,0-1-1 0 0,-1-1 1 0 0,1 0-1 0 0,23-15 1 0 0,49-35-4390 0 0,-87 52 3636 0 0,1-1-1 0 0,-1 0 1 0 0,0 0-1 0 0,-1 0 0 0 0,0-1 1 0 0,0 0-1 0 0,5-9 1 0 0,-2 3-799 0 0,26-27-4103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32 197 27310 0 0,'-12'2'296'0'0,"2"0"-368"0"0,1-2-120 0 0,8-3-88 0 0,9-6-96 0 0,6-5-264 0 0,7-5-377 0 0,6-4-335 0 0,5-2-256 0 0,1-1-121 0 0,2 1-415 0 0,0 5-761 0 0,-4 4-864 0 0,-13-4 329 0 0,2 21-2001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165 427 15395 0 0,'-45'46'2641'0'0,"25"-27"-2050"0"0,0 1 0 0 0,1 1 0 0 0,2 1 0 0 0,-19 29 0 0 0,35-50-583 0 0,1 0 0 0 0,-1 0 0 0 0,0 0-1 0 0,1 0 1 0 0,-1 0 0 0 0,0 0 0 0 0,1 0 0 0 0,-1 0-1 0 0,1 1 1 0 0,0-1 0 0 0,-1 0 0 0 0,1 0 0 0 0,0 1-1 0 0,0-1 1 0 0,0 0 0 0 0,0 1 0 0 0,0-1 0 0 0,0 0-1 0 0,0 0 1 0 0,0 1 0 0 0,1 1 0 0 0,0-3-38 0 0,-1 1 0 0 0,1-1 0 0 0,0 1 0 0 0,0-1 0 0 0,-1 0 0 0 0,1 1 0 0 0,0-1 0 0 0,0 0 0 0 0,-1 0 1 0 0,1 1-1 0 0,0-1 0 0 0,0 0 0 0 0,0 0 0 0 0,0 0 0 0 0,0 0 0 0 0,-1 0 0 0 0,1 0 0 0 0,0 0 0 0 0,0 0 0 0 0,0 0 0 0 0,0-1 1 0 0,1 1-1 0 0,6-3-209 0 0,0 1 0 0 0,0-1 0 0 0,0-1 0 0 0,14-8 0 0 0,1-2-248 0 0,0-2 1 0 0,-1 0-1 0 0,-1-1 0 0 0,23-25 0 0 0,-42 37 3397 0 0,-13 12-719 0 0,-14 13-450 0 0,24-18-1741 0 0,-1-1 1 0 0,1 1 0 0 0,0-1-1 0 0,0 1 1 0 0,0 0 0 0 0,0-1-1 0 0,1 1 1 0 0,-1 0 0 0 0,0 0-1 0 0,1 0 1 0 0,-1 0-1 0 0,1-1 1 0 0,-1 1 0 0 0,1 0-1 0 0,0 0 1 0 0,0 0 0 0 0,0 0-1 0 0,0 0 1 0 0,0 0 0 0 0,1 0-1 0 0,0 3 1 0 0,0-1-17 0 0,1 0 0 0 0,0 1 0 0 0,0-1 0 0 0,0 0 0 0 0,0 0 0 0 0,1 0 0 0 0,0 0 0 0 0,6 6 0 0 0,-1-2-22 0 0,1 1 0 0 0,0-2 1 0 0,0 1-1 0 0,1-1 0 0 0,0-1 0 0 0,16 8 0 0 0,-23-12 20 0 0,1 0 0 0 0,0-1 0 0 0,0 1 1 0 0,0-1-1 0 0,0 0 0 0 0,0 0 0 0 0,0-1 0 0 0,1 1 0 0 0,-1-1 0 0 0,0 0 1 0 0,0 0-1 0 0,0-1 0 0 0,0 1 0 0 0,1-1 0 0 0,-1 0 0 0 0,0 0 1 0 0,0 0-1 0 0,0 0 0 0 0,-1-1 0 0 0,1 1 0 0 0,0-1 0 0 0,5-4 0 0 0,-4 3-4 0 0,-1-1 0 0 0,1 0 0 0 0,-1-1-1 0 0,0 1 1 0 0,-1-1 0 0 0,1 0 0 0 0,-1 0-1 0 0,0 0 1 0 0,0 0 0 0 0,0-1-1 0 0,-1 1 1 0 0,1-1 0 0 0,-1 0 0 0 0,-1 1-1 0 0,2-8 1 0 0,0 0 75 0 0,-1 1-1 0 0,-1-1 1 0 0,0 1 0 0 0,-1-1-1 0 0,0 0 1 0 0,-1 0 0 0 0,-4-21-1 0 0,3 25 23 0 0,0 2 0 0 0,-1-1 0 0 0,0 0 0 0 0,0 0 0 0 0,-1 1 0 0 0,1 0 0 0 0,-2 0-1 0 0,1 0 1 0 0,-1 0 0 0 0,0 1 0 0 0,-1-1 0 0 0,1 1 0 0 0,-7-5 0 0 0,9 9-163 0 0,1 1-1 0 0,-1-1 1 0 0,1 0 0 0 0,0 0 0 0 0,0 0-1 0 0,0-1 1 0 0,0 1 0 0 0,0 0 0 0 0,1-1-1 0 0,-1 1 1 0 0,1-1 0 0 0,-2-3 0 0 0,3 4-34 0 0,0 1 0 0 0,1-1 1 0 0,-1 1-1 0 0,0-1 1 0 0,1 1-1 0 0,0 0 0 0 0,-1-1 1 0 0,1 1-1 0 0,0 0 1 0 0,0 0-1 0 0,-1-1 0 0 0,1 1 1 0 0,0 0-1 0 0,0 0 1 0 0,0 0-1 0 0,1 0 0 0 0,-1 0 1 0 0,0 0-1 0 0,0 0 1 0 0,0 1-1 0 0,1-1 0 0 0,-1 0 1 0 0,0 1-1 0 0,1-1 1 0 0,-1 1-1 0 0,2-1 1 0 0,160-78-1084 0 0,-49 36 4075 0 0,-112 42-2724 0 0,1 0-1 0 0,-1 0 1 0 0,1 0 0 0 0,0 1-1 0 0,-1-1 1 0 0,1 1 0 0 0,-1 0-1 0 0,1 0 1 0 0,0 0-1 0 0,-1 0 1 0 0,1 0 0 0 0,0 1-1 0 0,-1-1 1 0 0,1 1-1 0 0,0 0 1 0 0,-1-1 0 0 0,1 1-1 0 0,-1 0 1 0 0,0 1 0 0 0,1-1-1 0 0,2 2 1 0 0,1 2 4 0 0,-1 1 0 0 0,0-1 1 0 0,0 1-1 0 0,-1 0 0 0 0,1 0 1 0 0,3 7-1 0 0,20 26-25 0 0,-27-38-121 0 0,1 0 1 0 0,-1 0-1 0 0,1 0 0 0 0,-1 0 0 0 0,1 0 0 0 0,-1 0 1 0 0,1-1-1 0 0,0 1 0 0 0,-1-1 0 0 0,1 1 1 0 0,0-1-1 0 0,-1 1 0 0 0,1-1 0 0 0,0 0 0 0 0,0 0 1 0 0,-1 0-1 0 0,1 0 0 0 0,0 0 0 0 0,-1 0 1 0 0,1-1-1 0 0,0 1 0 0 0,0-1 0 0 0,-1 1 0 0 0,1-1 1 0 0,-1 1-1 0 0,1-1 0 0 0,0 0 0 0 0,-1 0 1 0 0,1 0-1 0 0,-1 0 0 0 0,0 0 0 0 0,1 0 0 0 0,0-2 1 0 0,9-5 13 0 0,-1-1 0 0 0,0 0 1 0 0,10-13-1 0 0,-13 14-40 0 0,26-28-163 0 0,60-60-1322 0 0,-80 85 421 0 0,0 0 0 0 0,1 1 0 0 0,1 0 1 0 0,0 1-1 0 0,25-12 0 0 0,-35 20-422 0 0,-6 3 667 0 0,-11 10 532 0 0,-22 14 782 0 0,-5 4 821 0 0,1 1 0 0 0,-44 47-1 0 0,-60 80 2278 0 0,128-142-3212 0 0,10-12-237 0 0,-6 7 251 0 0,0 1 0 0 0,1 1 0 0 0,0-1 1 0 0,-9 18-1 0 0,17-27-317 0 0,0 0 0 0 0,0 0 0 0 0,0-1 1 0 0,0 1-1 0 0,0 0 0 0 0,1 0 1 0 0,-1 0-1 0 0,1 0 0 0 0,0 0 0 0 0,-1 0 1 0 0,2 0-1 0 0,-1 5 0 0 0,1-6-48 0 0,0-1-1 0 0,-1 1 1 0 0,1 0 0 0 0,0 0-1 0 0,0 0 1 0 0,0-1-1 0 0,0 1 1 0 0,0-1 0 0 0,1 1-1 0 0,-1-1 1 0 0,0 1-1 0 0,1-1 1 0 0,-1 1-1 0 0,1-1 1 0 0,-1 0 0 0 0,1 0-1 0 0,0 0 1 0 0,0 0-1 0 0,-1 0 1 0 0,1 0 0 0 0,2 0-1 0 0,1 1-37 0 0,1-1 1 0 0,0 0-1 0 0,-1 0 0 0 0,1 0 0 0 0,0-1 0 0 0,-1 0 0 0 0,1 0 0 0 0,0 0 1 0 0,-1-1-1 0 0,1 0 0 0 0,0 0 0 0 0,-1 0 0 0 0,1-1 0 0 0,-1 0 0 0 0,0 0 1 0 0,0 0-1 0 0,1-1 0 0 0,4-3 0 0 0,12-7-240 0 0,0-1 1 0 0,31-27-1 0 0,-43 32 210 0 0,9-6-2 0 0,135-115-2348 0 0,-82 60-1948 0 0,-9-6-3643 0 0,-35 36 1749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2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115 268 20508 0 0,'-38'-19'2258'0'0,"26"14"-1672"0"0,0 0 0 0 0,0-1-1 0 0,0-1 1 0 0,-16-12 0 0 0,28 18-574 0 0,0 1 0 0 0,0-1-1 0 0,0 1 1 0 0,0-1 0 0 0,1 1 0 0 0,-1-1 0 0 0,0 1 0 0 0,0-1 0 0 0,1 1-1 0 0,-1 0 1 0 0,0-1 0 0 0,1 1 0 0 0,-1-1 0 0 0,0 1 0 0 0,1 0 0 0 0,-1-1-1 0 0,0 1 1 0 0,1 0 0 0 0,-1 0 0 0 0,1-1 0 0 0,-1 1 0 0 0,1 0-1 0 0,-1 0 1 0 0,1-1 0 0 0,-1 1 0 0 0,1 0 0 0 0,-1 0 0 0 0,1 0 0 0 0,-1 0-1 0 0,1 0 1 0 0,-1 0 0 0 0,1 0 0 0 0,-1 0 0 0 0,1 0 0 0 0,28-7-331 0 0,-26 6 311 0 0,19-6-497 0 0,1-1 1 0 0,-1 0-1 0 0,0-2 0 0 0,-1 0 1 0 0,32-22-1 0 0,-22 10-1099 0 0,0-1 1 0 0,46-45-1 0 0,-109 99 6008 0 0,-11 9-3851 0 0,1 2 1 0 0,-51 69 0 0 0,90-106-560 0 0,0 1-1 0 0,1 0 0 0 0,0 0 1 0 0,0 0-1 0 0,0 0 1 0 0,1 0-1 0 0,0 0 1 0 0,0 0-1 0 0,0 0 0 0 0,1 0 1 0 0,0 1-1 0 0,0-1 1 0 0,0 0-1 0 0,1 0 0 0 0,0 0 1 0 0,0 1-1 0 0,4 8 1 0 0,-2-6 58 0 0,0 1 1 0 0,1-1 0 0 0,0 1 0 0 0,0-1-1 0 0,1-1 1 0 0,1 1 0 0 0,-1 0-1 0 0,1-1 1 0 0,1-1 0 0 0,8 9 0 0 0,-13-13-37 0 0,1-1 1 0 0,0 0-1 0 0,0 0 1 0 0,0 0 0 0 0,0 0-1 0 0,0-1 1 0 0,0 1 0 0 0,0-1-1 0 0,1 0 1 0 0,-1 0-1 0 0,1 0 1 0 0,-1 0 0 0 0,1 0-1 0 0,-1-1 1 0 0,1 0 0 0 0,4 0-1 0 0,-2 0 38 0 0,1-1-1 0 0,-1 0 0 0 0,0-1 1 0 0,0 1-1 0 0,0-1 0 0 0,0-1 1 0 0,0 1-1 0 0,8-6 0 0 0,6-5 119 0 0,0 0 0 0 0,-1-2 0 0 0,30-30 0 0 0,-46 42-170 0 0,184-187-3160 0 0,-127 128 2268 0 0,-46 49-279 0 0,-34 40-6532 0 0,-46 46 2284 0 0,3 3 3478 0 0,-56 83 5246 0 0,-76 90 7959 0 0,175-227-10299 0 0,8-10-372 0 0,2-1-1 0 0,-1 2 0 0 0,2 0 1 0 0,0 0-1 0 0,0 0 0 0 0,-10 25 0 0 0,18-38-586 0 0,1 0-1 0 0,0 0 1 0 0,0 1-1 0 0,0-1 0 0 0,0 0 1 0 0,0 0-1 0 0,0 0 0 0 0,0 1 1 0 0,0-1-1 0 0,0 0 1 0 0,0 0-1 0 0,0 1 0 0 0,0-1 1 0 0,0 0-1 0 0,0 0 0 0 0,0 0 1 0 0,0 1-1 0 0,0-1 1 0 0,0 0-1 0 0,0 0 0 0 0,0 1 1 0 0,0-1-1 0 0,0 0 0 0 0,0 0 1 0 0,0 0-1 0 0,0 1 1 0 0,0-1-1 0 0,1 0 0 0 0,-1 0 1 0 0,0 0-1 0 0,0 0 0 0 0,0 1 1 0 0,0-1-1 0 0,1 0 1 0 0,-1 0-1 0 0,0 0 0 0 0,0 0 1 0 0,0 0-1 0 0,1 1 0 0 0,-1-1 1 0 0,0 0-1 0 0,0 0 1 0 0,0 0-1 0 0,1 0 0 0 0,-1 0 1 0 0,0 0-1 0 0,0 0 0 0 0,1 0 1 0 0,-1 0-1 0 0,18-3 96 0 0,17-12-58 0 0,-13 2-37 0 0,0-1 0 0 0,0 0 0 0 0,-2-2 0 0 0,25-24 1 0 0,68-80-66 0 0,-78 80-980 0 0,2 1-1 0 0,57-48 1 0 0,-88 83 664 0 0,0 0 0 0 0,0 0 0 0 0,1 0 0 0 0,-1 1 1 0 0,8-3-1 0 0,-13 5 359 0 0,-1 1 1 0 0,1-1-1 0 0,0 1 1 0 0,0 0 0 0 0,0-1-1 0 0,0 1 1 0 0,-1 0-1 0 0,1 0 1 0 0,0 0-1 0 0,0 0 1 0 0,0 0 0 0 0,0 0-1 0 0,0 0 1 0 0,0 0-1 0 0,-1 0 1 0 0,1 0 0 0 0,0 0-1 0 0,0 0 1 0 0,0 1-1 0 0,0-1 1 0 0,0 0-1 0 0,-1 1 1 0 0,1-1 0 0 0,0 0-1 0 0,0 1 1 0 0,-1-1-1 0 0,1 1 1 0 0,0-1 0 0 0,-1 1-1 0 0,1 0 1 0 0,0-1-1 0 0,-1 1 1 0 0,1 0-1 0 0,-1-1 1 0 0,1 1 0 0 0,-1 0-1 0 0,1 0 1 0 0,-1 0-1 0 0,0-1 1 0 0,1 1 0 0 0,-1 0-1 0 0,0 0 1 0 0,0 0-1 0 0,0 0 1 0 0,1-1-1 0 0,-1 1 1 0 0,0 0 0 0 0,0 0-1 0 0,0 0 1 0 0,0 0-1 0 0,0 0 1 0 0,-1 1 0 0 0,-2 31 645 0 0,-2-1 0 0 0,-1 1 0 0 0,-1-1 0 0 0,-2-1 1 0 0,-17 43-1 0 0,4-11-323 0 0,0 4-213 0 0,-52 176 212 0 0,62-194-381 0 0,2 1 0 0 0,-7 99 0 0 0,17-143-65 0 0,0 1-1 0 0,1 0 1 0 0,-1 0-1 0 0,1-1 1 0 0,3 9 0 0 0,-4-14 108 0 0,0 0 0 0 0,1 0 0 0 0,-1 0 0 0 0,0-1 0 0 0,1 1 0 0 0,-1 0 0 0 0,1 0 0 0 0,-1-1 0 0 0,1 1 0 0 0,-1 0 0 0 0,1 0 0 0 0,-1-1 0 0 0,1 1 0 0 0,0-1 0 0 0,-1 1 0 0 0,1 0 0 0 0,0-1 0 0 0,-1 1 0 0 0,3 0 0 0 0,-2-1 23 0 0,0 0 1 0 0,0 0-1 0 0,0 0 1 0 0,0-1-1 0 0,0 1 0 0 0,0 0 1 0 0,0 0-1 0 0,0-1 1 0 0,0 1-1 0 0,0-1 1 0 0,0 1-1 0 0,0-1 0 0 0,0 1 1 0 0,0-1-1 0 0,0 1 1 0 0,-1-1-1 0 0,1 0 0 0 0,0 1 1 0 0,0-1-1 0 0,-1 0 1 0 0,2-2-1 0 0,15-18 75 0 0,-1-1 0 0 0,-1-1 0 0 0,0-1 0 0 0,17-41 0 0 0,-4 8 172 0 0,-6 17 1 0 0,85-153 1286 0 0,-83 154-1204 0 0,3 1 1 0 0,52-60-1 0 0,-72 90-286 0 0,1 1 0 0 0,0 0-1 0 0,0 0 1 0 0,0 0 0 0 0,1 1-1 0 0,0 1 1 0 0,15-8 0 0 0,-19 11-229 0 0,1 0 0 0 0,-1 0 0 0 0,1 1-1 0 0,-1 0 1 0 0,1 0 0 0 0,7 0 0 0 0,-7 1-486 0 0,0 0 0 0 0,0 1-1 0 0,-1-1 1 0 0,1 1 0 0 0,0 1-1 0 0,-1-1 1 0 0,6 3 0 0 0,-3-3-2358 0 0,-8-6 51 0 0,-1 0 259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2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4 115 29006 0 0,'-2'-7'464'0'0,"1"1"-128"0"0,0 0-184 0 0,2 1-256 0 0,1-2-472 0 0,5-3-848 0 0,7-6-1337 0 0,7-8-2488 0 0,5-10-6313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3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44 9802 0 0,'0'0'331'0'0,"-1"-1"0"0"0,0 1 1 0 0,1 0-1 0 0,-1 0 0 0 0,0-1 0 0 0,1 1 0 0 0,-1 0 0 0 0,0-1 1 0 0,1 1-1 0 0,-1 0 0 0 0,1-1 0 0 0,-1 1 0 0 0,1-1 0 0 0,-1 1 1 0 0,1-1-1 0 0,-1 1 0 0 0,1-1 0 0 0,-1 0 0 0 0,1 1 0 0 0,0-1 0 0 0,-1 1 1 0 0,1-1-1 0 0,0 0 0 0 0,0 1 0 0 0,-1-1 0 0 0,1 0 0 0 0,0 1 1 0 0,0-1-1 0 0,0 0 0 0 0,0 0 0 0 0,0 0-95 0 0,1 0 0 0 0,0 0 0 0 0,-1 0 0 0 0,1 0 0 0 0,0 0 0 0 0,0 0 0 0 0,0 0 0 0 0,0 1 0 0 0,0-1-1 0 0,0 0 1 0 0,0 0 0 0 0,0 1 0 0 0,0-1 0 0 0,0 1 0 0 0,2-1 0 0 0,5-2 27 0 0,0 0-1 0 0,0 1 1 0 0,0 0-1 0 0,12-1 1 0 0,14 2 143 0 0,0 1 0 0 0,64 10 0 0 0,12 11-4574 0 0,-87-19-1334 0 0,-22-2 5111 0 0,-1 0 0 0 0,1-1-1 0 0,0 1 1 0 0,0 0-1 0 0,-1 0 1 0 0,1-1-1 0 0,0 1 1 0 0,-1 0 0 0 0,1-1-1 0 0,0 1 1 0 0,-1 0-1 0 0,1-1 1 0 0,-1 1-1 0 0,1-1 1 0 0,-1 1 0 0 0,1-1-1 0 0,-1 1 1 0 0,1-2-1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14803 0 0,'-2'37'5788'0'0,"5"3"-3362"0"0,-1-21-2419 0 0,2 0 1 0 0,1 0-1 0 0,0-1 0 0 0,8 20 0 0 0,-10-32-508 0 0,0 0 1 0 0,0 0-1 0 0,1-1 1 0 0,8 11-1 0 0,-11-14 233 0 0,0-1-1 0 0,0 0 0 0 0,0 1 1 0 0,1-1-1 0 0,-1 0 1 0 0,1 0-1 0 0,-1 1 1 0 0,0-1-1 0 0,1 0 1 0 0,0-1-1 0 0,-1 1 1 0 0,1 0-1 0 0,0 0 1 0 0,-1-1-1 0 0,1 1 0 0 0,0-1 1 0 0,0 1-1 0 0,-1-1 1 0 0,1 0-1 0 0,0 0 1 0 0,0 0-1 0 0,3 0 1 0 0,-4 0 198 0 0,-1-1 0 0 0,1 1-1 0 0,0-1 1 0 0,0 1 0 0 0,0-1 0 0 0,0 1 0 0 0,-1-1 0 0 0,1 0 0 0 0,0 1 0 0 0,-1-1-1 0 0,1 0 1 0 0,0 0 0 0 0,-1 0 0 0 0,1 1 0 0 0,-1-1 0 0 0,0 0 0 0 0,1 0 0 0 0,-1 0 0 0 0,1 0-1 0 0,-1 0 1 0 0,0 0 0 0 0,0 0 0 0 0,0 0 0 0 0,1-1 0 0 0,0-32 1509 0 0,0 16-470 0 0,0 12-729 0 0,1 0 0 0 0,0 0 1 0 0,0 0-1 0 0,0 0 1 0 0,1 0-1 0 0,0 1 1 0 0,1-1-1 0 0,-1 1 0 0 0,8-9 1 0 0,-10 12-292 0 0,0 1-1 0 0,0-1 1 0 0,0 1 0 0 0,1 0-1 0 0,-1-1 1 0 0,0 1 0 0 0,1 0 0 0 0,-1 0-1 0 0,1 0 1 0 0,-1 0 0 0 0,1 0-1 0 0,-1 0 1 0 0,1 0 0 0 0,0 1 0 0 0,-1-1-1 0 0,1 0 1 0 0,0 1 0 0 0,0 0-1 0 0,0-1 1 0 0,-1 1 0 0 0,1 0 0 0 0,0 0-1 0 0,0 0 1 0 0,0 0 0 0 0,-1 0-1 0 0,1 0 1 0 0,0 1 0 0 0,0-1 0 0 0,0 0-1 0 0,-1 1 1 0 0,1 0 0 0 0,0-1-1 0 0,-1 1 1 0 0,1 0 0 0 0,0 0 0 0 0,-1 0-1 0 0,1 0 1 0 0,1 2 0 0 0,7 10-3437 0 0,-18-11 82 0 0,4-3 2303 0 0,-1 10-3364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10138 0 0,'14'4'7928'0'0,"21"8"-2405"0"0,-22-7-4944 0 0,0 1 0 0 0,0 0 0 0 0,16 11 0 0 0,-26-15-463 0 0,1 0-1 0 0,0 0 0 0 0,-1 1 1 0 0,0-1-1 0 0,1 1 0 0 0,-1 0 1 0 0,-1 0-1 0 0,1 0 0 0 0,0 1 1 0 0,-1-1-1 0 0,1 0 0 0 0,-1 1 1 0 0,0 0-1 0 0,0 0 0 0 0,0-1 1 0 0,-1 1-1 0 0,1 0 0 0 0,-1 0 1 0 0,0 1-1 0 0,0-1 0 0 0,-1 0 1 0 0,1 0-1 0 0,-1 0 1 0 0,0 0-1 0 0,0 1 0 0 0,0-1 1 0 0,-1 0-1 0 0,-1 6 0 0 0,0-1-55 0 0,-2-1-1 0 0,1 0 0 0 0,-1 0 1 0 0,-1-1-1 0 0,1 1 0 0 0,-1-1 0 0 0,0 0 1 0 0,-1 0-1 0 0,0-1 0 0 0,0 0 1 0 0,0 0-1 0 0,-1 0 0 0 0,0-1 1 0 0,-8 6-1 0 0,-27 24-202 0 0,41-34 18 0 0,0-1 0 0 0,0 1 0 0 0,1 0 1 0 0,-1 0-1 0 0,0 0 0 0 0,1 0 0 0 0,-1 0 0 0 0,1 0 0 0 0,-1 0 0 0 0,1 0 0 0 0,0 0 0 0 0,-1 1 1 0 0,1-1-1 0 0,0 0 0 0 0,0 0 0 0 0,0 0 0 0 0,-1 0 0 0 0,1 0 0 0 0,0 1 0 0 0,1-1 1 0 0,-1 0-1 0 0,0 0 0 0 0,0 0 0 0 0,0 0 0 0 0,1 0 0 0 0,-1 1 0 0 0,1-1 0 0 0,-1 0 1 0 0,1 1-1 0 0,0-1-282 0 0,-1-1 1 0 0,1 1 0 0 0,-1-1-1 0 0,1 1 1 0 0,0-1 0 0 0,-1 1-1 0 0,1-1 1 0 0,-1 1 0 0 0,1-1-1 0 0,0 1 1 0 0,0-1 0 0 0,-1 0-1 0 0,1 1 1 0 0,0-1 0 0 0,0 0-1 0 0,-1 0 1 0 0,1 0 0 0 0,0 1-1 0 0,0-1 1 0 0,-1 0 0 0 0,1 0-1 0 0,0 0 1 0 0,0 0 0 0 0,0 0-1 0 0,-1-1 1 0 0,1 1 0 0 0,0 0-1 0 0,1-1 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5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61 458 9098 0 0,'-2'0'413'0'0,"0"-1"0"0"0,-1 1 0 0 0,1-1 1 0 0,0 0-1 0 0,0 0 0 0 0,-1 0 0 0 0,1 0 0 0 0,0 0 0 0 0,0 0 0 0 0,0-1 0 0 0,0 1 1 0 0,0 0-1 0 0,0-1 0 0 0,1 0 0 0 0,-1 1 0 0 0,1-1 0 0 0,-3-3 0 0 0,1 1-66 0 0,1-1-1 0 0,-1 0 1 0 0,1 1-1 0 0,0-1 0 0 0,1 0 1 0 0,-1 0-1 0 0,-1-9 1 0 0,1-7 37 0 0,0 1 1 0 0,1 0-1 0 0,3-24 1 0 0,-2 38-91 0 0,2-29 281 0 0,11-63-1 0 0,-12 89-533 0 0,2-1-1 0 0,-1 1 1 0 0,1 0 0 0 0,1 0-1 0 0,-1 0 1 0 0,1 0-1 0 0,1 1 1 0 0,0-1-1 0 0,0 1 1 0 0,1 1 0 0 0,12-14-1 0 0,-16 18-29 0 0,1 1 0 0 0,-1-1 0 0 0,1 1 0 0 0,0 0 0 0 0,0 0 0 0 0,0 0 0 0 0,0 1 0 0 0,0-1-1 0 0,0 1 1 0 0,1 0 0 0 0,-1 0 0 0 0,0 0 0 0 0,1 0 0 0 0,-1 0 0 0 0,1 1 0 0 0,-1-1 0 0 0,1 1 0 0 0,-1 0 0 0 0,1 0 0 0 0,-1 1-1 0 0,1-1 1 0 0,-1 1 0 0 0,1-1 0 0 0,-1 1 0 0 0,1 0 0 0 0,-1 0 0 0 0,0 1 0 0 0,0-1 0 0 0,0 1 0 0 0,1-1 0 0 0,-2 1 0 0 0,1 0-1 0 0,0 0 1 0 0,0 1 0 0 0,2 2 0 0 0,3 3 60 0 0,0 0 0 0 0,-1 0 0 0 0,0 1 0 0 0,0 0 0 0 0,-1 0 0 0 0,0 0 0 0 0,-1 1 0 0 0,0 0 0 0 0,7 21 0 0 0,29 118 662 0 0,-8-23-5456 0 0,-34-127 4249 0 0,1 1 316 0 0,0 0 0 0 0,-1 0 0 0 0,1 0-1 0 0,0 0 1 0 0,0 0 0 0 0,0 0 0 0 0,-1 0 0 0 0,1 0 0 0 0,0 0 0 0 0,0 0 0 0 0,0 0 0 0 0,-1 0 0 0 0,1 0 0 0 0,0 0 0 0 0,0 0 0 0 0,-1 0 0 0 0,1 0-1 0 0,0 0 1 0 0,0 0 0 0 0,0 0 0 0 0,-1 0 0 0 0,1 0 0 0 0,0 0 0 0 0,0 0 0 0 0,0 1 0 0 0,-2 2-2687 0 0,1-3 2687 0 0,1 0 0 0 0,0 0-1 0 0,0 1 1 0 0,0-1 0 0 0,0 0 0 0 0,0 0 0 0 0,1 1 0 0 0,-1-1 0 0 0,0 0 0 0 0,-9-7-6110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8074 0 0,'0'1'384'0'0,"0"0"-1"0"0,1-1 1 0 0,-1 1 0 0 0,0 0 0 0 0,0-1 0 0 0,0 1-1 0 0,0 0 1 0 0,1-1 0 0 0,-1 1 0 0 0,0 0 0 0 0,0-1-1 0 0,1 1 1 0 0,-1-1 0 0 0,1 1 0 0 0,-1 0 0 0 0,0-1 0 0 0,1 1-1 0 0,-1-1 1 0 0,1 1 0 0 0,-1-1 0 0 0,2 1 0 0 0,16 5 3155 0 0,22-6-2388 0 0,-35 0-729 0 0,100-1-1781 0 0,-35 5-7659 0 0,-46-2 2342 0 0</inkml:trace>
  <inkml:trace contextRef="#ctx0" brushRef="#br0" timeOffset="1">476 124 14675 0 0,'-1'10'3057'0'0,"2"1"-1129"0"0,-2 4-527 0 0,2 1-561 0 0,-4-2-448 0 0,2 1-272 0 0,1 0-144 0 0,3-1-280 0 0,1 0-416 0 0,0-1-489 0 0,3-1-567 0 0,-1-1-569 0 0,2-3-559 0 0,-3-2-169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5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23 8402 0 0,'-7'-6'1299'0'0,"-13"-10"6659"0"0,14 17-4004 0 0,8 14-1725 0 0,67 212 308 0 0,-48-165-2476 0 0,-14-40-328 0 0,15 42-530 0 0,-3-27-4156 0 0,-31-58-6693 0 0,7 7 6774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6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84 6857 0 0,'-1'-5'603'0'0,"0"0"-1"0"0,0 1 0 0 0,0-1 0 0 0,1 1 0 0 0,0-1 1 0 0,0 0-1 0 0,0 0 0 0 0,1 1 0 0 0,-1-1 0 0 0,3-6 1 0 0,-2 9-388 0 0,0 0 0 0 0,0 1 1 0 0,0-1-1 0 0,0 0 1 0 0,0 1-1 0 0,0 0 0 0 0,1-1 1 0 0,-1 1-1 0 0,0 0 1 0 0,1 0-1 0 0,0-1 0 0 0,-1 1 1 0 0,1 0-1 0 0,-1 1 1 0 0,1-1-1 0 0,0 0 0 0 0,0 0 1 0 0,-1 1-1 0 0,1-1 1 0 0,0 1-1 0 0,0-1 0 0 0,0 1 1 0 0,0 0-1 0 0,0 0 1 0 0,0 0-1 0 0,0 0 0 0 0,-1 0 1 0 0,4 1-1 0 0,6-1 107 0 0,0 1-1 0 0,1 1 1 0 0,-1 0 0 0 0,0 1-1 0 0,0 0 1 0 0,0 0-1 0 0,-1 1 1 0 0,1 0 0 0 0,-1 1-1 0 0,0 1 1 0 0,0-1-1 0 0,9 8 1 0 0,-16-10-270 0 0,1 0 0 0 0,-1 0-1 0 0,0 0 1 0 0,0 0 0 0 0,0 0 0 0 0,0 1 0 0 0,-1-1-1 0 0,1 1 1 0 0,-1 0 0 0 0,0 0 0 0 0,0 0 0 0 0,0 0 0 0 0,0 0-1 0 0,-1 0 1 0 0,0 0 0 0 0,0 0 0 0 0,0 1 0 0 0,0-1 0 0 0,-1 0-1 0 0,1 1 1 0 0,-1-1 0 0 0,0 1 0 0 0,-1-1 0 0 0,1 0-1 0 0,-1 1 1 0 0,0-1 0 0 0,0 0 0 0 0,0 1 0 0 0,-1-1 0 0 0,1 0-1 0 0,-1 0 1 0 0,0 0 0 0 0,-3 4 0 0 0,1-1-40 0 0,0-1 0 0 0,-1 0 0 0 0,0 0 0 0 0,0 0 0 0 0,0-1 1 0 0,-1 0-1 0 0,0 0 0 0 0,0 0 0 0 0,0-1 0 0 0,-12 7 0 0 0,19-9-41 0 0,1-1-1 0 0,0 0 0 0 0,0 0 1 0 0,0 0-1 0 0,0 0 1 0 0,1 0-1 0 0,-1-1 1 0 0,0 1-1 0 0,0-1 0 0 0,5 1 1 0 0,45 1-59 0 0,-44-2 108 0 0,1-1 1 0 0,0 1 0 0 0,0 1-1 0 0,0 0 1 0 0,-1 0 0 0 0,1 1-1 0 0,-1 0 1 0 0,1 0 0 0 0,10 5-1 0 0,-17-5 61 0 0,0-1-1 0 0,0 1 0 0 0,-1 0 0 0 0,1 0 0 0 0,0 0 0 0 0,-1 0 0 0 0,1 0 0 0 0,-1 0 0 0 0,0 1 0 0 0,0-1 0 0 0,0 0 0 0 0,0 1 0 0 0,0-1 0 0 0,0 1 0 0 0,0-1 1 0 0,-1 1-1 0 0,0-1 0 0 0,1 1 0 0 0,-1 0 0 0 0,0-1 0 0 0,0 1 0 0 0,0-1 0 0 0,-1 1 0 0 0,1 0 0 0 0,0-1 0 0 0,-2 4 0 0 0,0 2 15 0 0,1-1 1 0 0,-1 1-1 0 0,-1-1 0 0 0,0 1 0 0 0,0-1 0 0 0,0 0 1 0 0,-8 11-1 0 0,7-13-152 0 0,-1-1 1 0 0,0 1 0 0 0,0-1 0 0 0,0 0-1 0 0,0 0 1 0 0,-1-1 0 0 0,0 0-1 0 0,0 0 1 0 0,0 0 0 0 0,0-1-1 0 0,0 1 1 0 0,0-1 0 0 0,0-1-1 0 0,-1 1 1 0 0,1-1 0 0 0,-1-1 0 0 0,-7 1-1 0 0,7 0-2038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31 10402 0 0,'-5'0'513'0'0,"1"0"0"0"0,0 0 0 0 0,-1 0 0 0 0,1 0 0 0 0,0 1 0 0 0,0-1 0 0 0,-1 1 0 0 0,1 0 0 0 0,0 1 0 0 0,0-1 0 0 0,0 1 0 0 0,0 0 0 0 0,0 0 0 0 0,0 0 0 0 0,1 0 0 0 0,-1 0 0 0 0,1 1 0 0 0,-5 4 0 0 0,4-3-330 0 0,1 0 0 0 0,0 0 0 0 0,0 0 0 0 0,0 0 1 0 0,1 1-1 0 0,0 0 0 0 0,-1-1 0 0 0,1 1 0 0 0,1 0 1 0 0,-1 0-1 0 0,1 0 0 0 0,0 0 0 0 0,0 0 0 0 0,0 0 0 0 0,1 8 1 0 0,0-4-123 0 0,1 1 0 0 0,1-1 1 0 0,-1 0-1 0 0,1 0 0 0 0,1 0 0 0 0,0 0 1 0 0,0 0-1 0 0,1 0 0 0 0,0-1 1 0 0,0 1-1 0 0,9 10 0 0 0,-7-10-43 0 0,1 1-1 0 0,0-2 0 0 0,0 1 0 0 0,1-1 1 0 0,0 0-1 0 0,1-1 0 0 0,-1 1 0 0 0,2-2 1 0 0,11 8-1 0 0,-19-13-13 0 0,-1 0 0 0 0,1 0 1 0 0,0 0-1 0 0,0 0 0 0 0,-1 0 1 0 0,1-1-1 0 0,0 1 0 0 0,0-1 0 0 0,0 1 1 0 0,0-1-1 0 0,0 0 0 0 0,0 1 1 0 0,0-1-1 0 0,0 0 0 0 0,0 0 0 0 0,0-1 1 0 0,0 1-1 0 0,0 0 0 0 0,0-1 1 0 0,0 1-1 0 0,0-1 0 0 0,2 0 1 0 0,-2-1 4 0 0,-1 1 0 0 0,1-1 0 0 0,-1 1 0 0 0,1-1 0 0 0,-1 1 0 0 0,0-1 0 0 0,0 0 0 0 0,0 0 0 0 0,0 0 0 0 0,0 1 0 0 0,0-1 0 0 0,-1 0 0 0 0,1 0 0 0 0,-1 0 0 0 0,1 0 0 0 0,-1 0 0 0 0,1-4 0 0 0,-1-5 28 0 0,0 0-1 0 0,0 0 1 0 0,-1 0 0 0 0,0 0-1 0 0,-1 0 1 0 0,-6-18-1 0 0,4 17-55 0 0,-1 0 0 0 0,0-1 0 0 0,-1 2 0 0 0,-13-21 0 0 0,16 28-13 0 0,0 0 0 0 0,0 0 0 0 0,0 0 0 0 0,0 1 0 0 0,-1-1 0 0 0,1 1-1 0 0,-1 0 1 0 0,0 0 0 0 0,0 0 0 0 0,0 1 0 0 0,0-1 0 0 0,-1 1 0 0 0,1 0 0 0 0,-1 0 0 0 0,1 1 0 0 0,-6-2 0 0 0,10 3 29 0 0,-1 0-1 0 0,1 0 1 0 0,0 0-1 0 0,0 0 1 0 0,0 0-1 0 0,0 0 1 0 0,0-1-1 0 0,0 1 1 0 0,-1 0-1 0 0,1 0 1 0 0,0 0-1 0 0,0 0 1 0 0,0 0-1 0 0,0 0 1 0 0,0 0-1 0 0,0 0 1 0 0,-1 0-1 0 0,1 0 1 0 0,0 0-1 0 0,0 0 1 0 0,0 0-1 0 0,0 1 1 0 0,0-1-1 0 0,0 0 1 0 0,0 0-1 0 0,-1 0 1 0 0,1 0-1 0 0,0 0 1 0 0,0 0-1 0 0,0 0 1 0 0,0 0-1 0 0,0 0 1 0 0,0 0-1 0 0,0 0 1 0 0,0 0-1 0 0,0 1 1 0 0,-1-1-1 0 0,1 0 1 0 0,0 0-1 0 0,0 0 1 0 0,0 0-1 0 0,0 0 1 0 0,0 0-1 0 0,0 0 1 0 0,0 1-1 0 0,0-1 1 0 0,0 0-1 0 0,0 0 1 0 0,0 0-1 0 0,0 0 1 0 0,0 0-1 0 0,0 0 1 0 0,0 1-1 0 0,0-1 1 0 0,0 0-1 0 0,0 0 0 0 0,6 10-103 0 0,12 7 38 0 0,-14-14 62 0 0,1-1 0 0 0,0 1-1 0 0,1-1 1 0 0,-1 0 0 0 0,0 0 0 0 0,1 0-1 0 0,-1-1 1 0 0,1 0 0 0 0,0 0-1 0 0,-1-1 1 0 0,1 1 0 0 0,0-1 0 0 0,-1 0-1 0 0,1-1 1 0 0,0 1 0 0 0,-1-1 0 0 0,1 0-1 0 0,-1-1 1 0 0,1 1 0 0 0,-1-1 0 0 0,8-4-1 0 0,-3 1-329 0 0,-1 0-1 0 0,0 0 1 0 0,-1-1-1 0 0,1-1 1 0 0,-1 1-1 0 0,0-1 1 0 0,-1-1-1 0 0,0 1 0 0 0,0-1 1 0 0,-1 0-1 0 0,7-10 1 0 0,-6-1 231 0 0,-7 19 171 0 0,0-1 0 0 0,1 1 0 0 0,-1-1 0 0 0,0 0-1 0 0,0 1 1 0 0,0-1 0 0 0,0 1 0 0 0,0-1 0 0 0,0 0 0 0 0,0 1 0 0 0,0-1-1 0 0,0 0 1 0 0,0 1 0 0 0,0-1 0 0 0,-1 1 0 0 0,1-1 0 0 0,0 0 0 0 0,0 1-1 0 0,-1-1 1 0 0,1 1 0 0 0,0-1 0 0 0,-1 1 0 0 0,1-1 0 0 0,0 1-1 0 0,-1-1 1 0 0,1 1 0 0 0,-1-1 0 0 0,0 0 0 0 0,1 2 47 0 0,-1-1 0 0 0,1 0 0 0 0,-1 0-1 0 0,1 1 1 0 0,-1-1 0 0 0,1 0 0 0 0,0 1 0 0 0,-1-1 0 0 0,1 1 0 0 0,-1-1 0 0 0,1 0 0 0 0,0 1 0 0 0,-1-1-1 0 0,1 1 1 0 0,0-1 0 0 0,0 1 0 0 0,-1-1 0 0 0,1 1 0 0 0,0-1 0 0 0,0 1 0 0 0,0-1 0 0 0,0 1 0 0 0,0-1-1 0 0,0 1 1 0 0,0 0 0 0 0,0-1 0 0 0,0 1 0 0 0,0-1 0 0 0,0 2 0 0 0,-2 19 637 0 0,1 9-576 0 0,1 1 0 0 0,2-1 0 0 0,2 1 0 0 0,0-1 0 0 0,2 0 0 0 0,1 0 0 0 0,2-1-1 0 0,22 54 1 0 0,-3-43-2270 0 0,-27-38 1735 0 0,1-1 0 0 0,-1 0 0 0 0,0 1 0 0 0,1-1 0 0 0,-1 0 0 0 0,1 0 0 0 0,0 0 0 0 0,-1 0 0 0 0,1 0 0 0 0,3 1 0 0 0,-5-2 52 0 0,1 0 0 0 0,0 0 0 0 0,-1 0 0 0 0,1 0 0 0 0,0 0 0 0 0,0 0 0 0 0,-1 0-1 0 0,1 0 1 0 0,0 0 0 0 0,-1-1 0 0 0,1 1 0 0 0,0 0 0 0 0,-1 0 0 0 0,1-1 0 0 0,0 1 0 0 0,-1 0 0 0 0,1-1 0 0 0,-1 1 0 0 0,1 0 0 0 0,0-1 0 0 0,-1 1 0 0 0,1-1 0 0 0,-1 1-1 0 0,1-1 1 0 0,-1 1 0 0 0,0-1 0 0 0,1 0 0 0 0,0 0 0 0 0,4-11-6598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15 9378 0 0,'-1'-1'129'0'0,"-2"-1"782"0"0,0 0 1 0 0,0 1-1 0 0,1-1 1 0 0,-1 0 0 0 0,-1 1-1 0 0,1 0 1 0 0,-4-2-1 0 0,6 3-774 0 0,0 0 1 0 0,0 0-1 0 0,1 1 0 0 0,-1-1 0 0 0,0 0 1 0 0,1 0-1 0 0,-1 0 0 0 0,0 1 0 0 0,1-1 1 0 0,-1 0-1 0 0,0 1 0 0 0,1-1 0 0 0,-1 1 1 0 0,1-1-1 0 0,-1 1 0 0 0,1-1 0 0 0,-1 1 1 0 0,1-1-1 0 0,-1 1 0 0 0,1-1 0 0 0,-1 1 0 0 0,1-1 1 0 0,0 1-1 0 0,-1 0 0 0 0,1-1 0 0 0,0 1 1 0 0,0 0-1 0 0,0-1 0 0 0,-1 1 0 0 0,1 0 1 0 0,0 0-1 0 0,0-1 0 0 0,0 1 0 0 0,0 0 1 0 0,0-1-1 0 0,0 1 0 0 0,0 0 0 0 0,0 0 1 0 0,0-1-1 0 0,1 2 0 0 0,-1 7-36 0 0,0 0 0 0 0,1 1 0 0 0,0-1 0 0 0,1 0 0 0 0,0 0 0 0 0,0 0 0 0 0,1-1 0 0 0,0 1 0 0 0,1 0 0 0 0,0-1 0 0 0,0 0 0 0 0,1 0 0 0 0,0 0 0 0 0,0-1 0 0 0,1 1 1 0 0,0-1-1 0 0,0 0 0 0 0,0-1 0 0 0,9 7 0 0 0,-10-9-183 0 0,0 0 1 0 0,0-1 0 0 0,0 0 0 0 0,0 0 0 0 0,0 0 0 0 0,1 0-1 0 0,-1-1 1 0 0,1 0 0 0 0,0 0 0 0 0,-1 0 0 0 0,1-1 0 0 0,0 0-1 0 0,0 0 1 0 0,0-1 0 0 0,0 1 0 0 0,0-1 0 0 0,0-1-1 0 0,0 1 1 0 0,0-1 0 0 0,0 0 0 0 0,0 0 0 0 0,0-1 0 0 0,-1 1-1 0 0,1-1 1 0 0,0-1 0 0 0,-1 1 0 0 0,0-1 0 0 0,1 0 0 0 0,7-6-1 0 0,-12 8-62 0 0,25-20-2825 0 0,-15 8-525 0 0,-8 1-3338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1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51 9946 0 0,'-7'5'3226'0'0,"-3"1"4412"0"0,20-8-4127 0 0,12-5-3003 0 0,0 2-1 0 0,1 0 1 0 0,42-2-1 0 0,8-2-3309 0 0,-59 6-124 0 0,0 0 0 0 0,-1 0 0 0 0,17-8 0 0 0,-14 4-4238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13539 0 0,'4'-4'6546'0'0,"6"3"-4521"0"0,8 3-1351 0 0,-17-1-536 0 0,6 0 67 0 0,1 0-1 0 0,-1 1 0 0 0,1 0 0 0 0,-1 1 1 0 0,0-1-1 0 0,0 2 0 0 0,0-1 1 0 0,11 8-1 0 0,-15-9-140 0 0,-1-1-1 0 0,0 1 1 0 0,0 0 0 0 0,0 0-1 0 0,0 1 1 0 0,0-1 0 0 0,0 0-1 0 0,-1 1 1 0 0,1-1 0 0 0,-1 1-1 0 0,0 0 1 0 0,1-1 0 0 0,-1 1-1 0 0,0 0 1 0 0,-1 0 0 0 0,1-1-1 0 0,0 1 1 0 0,-1 0 0 0 0,0 0-1 0 0,1 0 1 0 0,-1 0 0 0 0,0 0-1 0 0,-1 0 1 0 0,1 0 0 0 0,-1 4-1 0 0,-2 3-24 0 0,0-1-1 0 0,0 0 1 0 0,0-1-1 0 0,-1 1 1 0 0,-1-1-1 0 0,1 1 1 0 0,-1-1-1 0 0,-7 8 1 0 0,9-12-42 0 0,-1 1 0 0 0,1-1 0 0 0,-1 0 0 0 0,0 0 0 0 0,0-1-1 0 0,-1 1 1 0 0,1-1 0 0 0,-1 0 0 0 0,0 0 0 0 0,0 0 0 0 0,0 0 0 0 0,0-1 0 0 0,0 0 0 0 0,0 0 0 0 0,-6 1 0 0 0,88-24-281 0 0,-45 14-16 0 0,63-17-2003 0 0,-85 21 386 0 0,-1 0-1 0 0,0-1 0 0 0,0-1 1 0 0,10-6-1 0 0,-18 11 1543 0 0,0-1-1 0 0,0 0 1 0 0,0 0 0 0 0,0 0-1 0 0,0 0 1 0 0,0 0 0 0 0,0 0-1 0 0,0 0 1 0 0,0 0 0 0 0,0 0 0 0 0,-1 0-1 0 0,1 0 1 0 0,0-1 0 0 0,-1 1-1 0 0,1 0 1 0 0,-1 0 0 0 0,1-1-1 0 0,-1 1 1 0 0,0 0 0 0 0,0-2-1 0 0,1-6-3404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 6953 0 0,'-2'-10'9970'0'0,"3"10"-9721"0"0,14-8 4280 0 0,32 0-3155 0 0,-36 6-596 0 0,-6 1-639 0 0,0 0 0 0 0,-1 1 1 0 0,1-1-1 0 0,0 1 0 0 0,0 0 0 0 0,-1 1 0 0 0,1-1 0 0 0,0 1 1 0 0,-1-1-1 0 0,8 4 0 0 0,-11-4-94 0 0,0 1 1 0 0,0-1-1 0 0,1 1 0 0 0,-1 0 1 0 0,0-1-1 0 0,-1 1 0 0 0,1 0 1 0 0,0 0-1 0 0,0 0 1 0 0,0-1-1 0 0,0 1 0 0 0,-1 0 1 0 0,1 0-1 0 0,0 0 0 0 0,-1 0 1 0 0,1 1-1 0 0,-1-1 0 0 0,1 1 1 0 0,0 0-25 0 0,-1 1 0 0 0,0-1 0 0 0,0 1 0 0 0,0-1 0 0 0,0 0 1 0 0,0 1-1 0 0,0-1 0 0 0,0 1 0 0 0,-1-1 0 0 0,1 0 0 0 0,-1 0 0 0 0,-1 4 0 0 0,-2 3-3 0 0,0-1-1 0 0,-1 1 1 0 0,0-1-1 0 0,0 0 1 0 0,-10 10-1 0 0,9-10-92 0 0,0-1 1 0 0,0 1-1 0 0,1 0 1 0 0,-8 17-1 0 0,13-24 68 0 0,0-1-1 0 0,-1 1 1 0 0,1-1-1 0 0,0 1 0 0 0,0-1 1 0 0,0 1-1 0 0,0-1 1 0 0,-1 1-1 0 0,1-1 1 0 0,0 1-1 0 0,0-1 0 0 0,0 1 1 0 0,0-1-1 0 0,0 1 1 0 0,0-1-1 0 0,1 1 0 0 0,-1-1 1 0 0,0 1-1 0 0,0-1 1 0 0,0 1-1 0 0,0-1 1 0 0,1 1-1 0 0,-1-1 0 0 0,0 1 1 0 0,0-1-1 0 0,1 1 1 0 0,-1-1-1 0 0,0 0 1 0 0,1 1-1 0 0,-1-1 0 0 0,0 1 1 0 0,2-1-1 0 0,19 5-81 0 0,23-10 82 0 0,-20-1-314 0 0,36-7-1954 0 0,-56 13 1444 0 0,-1 0 0 0 0,1 0 0 0 0,-1 0 0 0 0,1 0 0 0 0,-1 1 0 0 0,1 0 0 0 0,-1-1 0 0 0,6 3 0 0 0,-4-1-3362 0 0,-8-4 1906 0 0,-7-2-13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7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6 161 11915 0 0,'-5'22'5259'0'0,"5"-22"-5168"0"0,0 0 0 0 0,0 0-1 0 0,0 1 1 0 0,1-1 0 0 0,-1 0 0 0 0,0 0-1 0 0,0 0 1 0 0,1 0 0 0 0,-1 0-1 0 0,0 1 1 0 0,0-1 0 0 0,1 0 0 0 0,-1 0-1 0 0,0 0 1 0 0,1 0 0 0 0,-1 0 0 0 0,0 0-1 0 0,0 0 1 0 0,1 0 0 0 0,-1 0-1 0 0,0 0 1 0 0,1 0 0 0 0,-1 0 0 0 0,0 0-1 0 0,0 0 1 0 0,1 0 0 0 0,-1 0-1 0 0,0 0 1 0 0,0-1 0 0 0,1 1 0 0 0,-1 0-1 0 0,0 0 1 0 0,0 0 0 0 0,1 0 0 0 0,-1 0-1 0 0,0-1 1 0 0,1 1 0 0 0,3-3 226 0 0,1-1 0 0 0,0 1 0 0 0,-1-1 0 0 0,0 0 0 0 0,6-6-1 0 0,21-35 29 0 0,-18 26-295 0 0,22-28-1 0 0,-31 43-38 0 0,-1 0 0 0 0,1 1-1 0 0,0-1 1 0 0,1 0 0 0 0,-1 1 0 0 0,1 0 0 0 0,-1 0 0 0 0,1 1-1 0 0,0-1 1 0 0,0 1 0 0 0,9-3 0 0 0,-13 4 3 0 0,1 1 0 0 0,0-1 0 0 0,0 1 0 0 0,0-1 1 0 0,0 1-1 0 0,0 0 0 0 0,0 0 0 0 0,0 0 0 0 0,0 0 0 0 0,0 0 0 0 0,-1 0 0 0 0,1 1 0 0 0,0-1 1 0 0,0 0-1 0 0,0 1 0 0 0,0 0 0 0 0,0-1 0 0 0,-1 1 0 0 0,1 0 0 0 0,0 0 0 0 0,-1 0 1 0 0,1 0-1 0 0,0 0 0 0 0,-1 0 0 0 0,1 1 0 0 0,-1-1 0 0 0,0 1 0 0 0,2 1 0 0 0,0 3 91 0 0,0 0 1 0 0,0 0-1 0 0,-1 1 0 0 0,0-1 0 0 0,0 1 0 0 0,2 11 0 0 0,-4-13-563 0 0,1 0 0 0 0,0 0 0 0 0,0 0 0 0 0,1 0 0 0 0,-1 0 0 0 0,1 0 0 0 0,0 0 1 0 0,1-1-1 0 0,-1 1 0 0 0,1-1 0 0 0,4 7 0 0 0,-7-11 269 0 0,1 0 1 0 0,-1 0-1 0 0,0 1 0 0 0,0-1 1 0 0,1 0-1 0 0,-1 0 1 0 0,0 0-1 0 0,0 0 0 0 0,1 1 1 0 0,-1-1-1 0 0,0 0 1 0 0,1 0-1 0 0,-1 0 0 0 0,0 0 1 0 0,0 0-1 0 0,1 0 1 0 0,-1 0-1 0 0,0 0 1 0 0,1 0-1 0 0,-1 0 0 0 0,0 0 1 0 0,1 0-1 0 0,-1 0 1 0 0,0 0-1 0 0,1 0 0 0 0,-1 0 1 0 0,0 0-1 0 0,1 0 1 0 0,-1 0-1 0 0,0-1 1 0 0,0 1-1 0 0,1 0 0 0 0,-1 0 1 0 0,0 0-1 0 0,0 0 1 0 0,1-1-1 0 0,-1 1 0 0 0,0 0 1 0 0,0 0-1 0 0,1-1 1 0 0,-1 1-1 0 0,0 0 1 0 0,0 0-1 0 0,0-1 0 0 0,0 1 1 0 0,1 0-1 0 0,-1-1 1 0 0,0 1-1 0 0,3-7-5412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2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6609 0 0,'-4'2'946'0'0,"-1"1"0"0"0,1-1 0 0 0,0 1 0 0 0,-1 0 0 0 0,1 0 0 0 0,1 0-1 0 0,-1 1 1 0 0,0-1 0 0 0,1 1 0 0 0,0 0 0 0 0,-1 0 0 0 0,2 0 0 0 0,-4 6 0 0 0,3-5-607 0 0,0 0 1 0 0,1 0-1 0 0,0 0 1 0 0,0 0-1 0 0,0 0 1 0 0,1 0-1 0 0,-1 1 1 0 0,1-1-1 0 0,0 1 1 0 0,1-1-1 0 0,0 0 1 0 0,0 8-1 0 0,0-12-337 0 0,1 0 1 0 0,-1-1-1 0 0,1 1 0 0 0,0-1 1 0 0,-1 1-1 0 0,1-1 0 0 0,0 1 1 0 0,-1-1-1 0 0,1 1 0 0 0,0-1 1 0 0,-1 0-1 0 0,1 0 0 0 0,0 1 0 0 0,0-1 1 0 0,-1 0-1 0 0,1 0 0 0 0,0 0 1 0 0,0 1-1 0 0,0-1 0 0 0,-1 0 1 0 0,1 0-1 0 0,0 0 0 0 0,0-1 1 0 0,0 1-1 0 0,-1 0 0 0 0,1 0 0 0 0,0 0 1 0 0,0 0-1 0 0,-1-1 0 0 0,1 1 1 0 0,0 0-1 0 0,-1-1 0 0 0,1 1 1 0 0,1-1-1 0 0,28-11-13 0 0,2-5-4 0 0,-17 9-624 0 0,1 0 1 0 0,29-9 0 0 0,-45 17 533 0 0,0 0-1 0 0,1 0 1 0 0,-1 0 0 0 0,1 0 0 0 0,-1 0 0 0 0,1 0 0 0 0,-1 0 0 0 0,1 0-1 0 0,-1 0 1 0 0,0 0 0 0 0,1 0 0 0 0,-1 0 0 0 0,1 0 0 0 0,-1 1-1 0 0,1-1 1 0 0,-1 0 0 0 0,0 0 0 0 0,1 0 0 0 0,-1 1 0 0 0,0-1-1 0 0,1 0 1 0 0,-1 1 0 0 0,0-1 0 0 0,1 0 0 0 0,-1 1 0 0 0,0-1-1 0 0,1 0 1 0 0,-1 1 0 0 0,0-1 0 0 0,0 1 0 0 0,0-1 0 0 0,1 0-1 0 0,-1 1 1 0 0,0-1 0 0 0,0 1 0 0 0,0-1 0 0 0,0 1 0 0 0,0-1 0 0 0,0 1-1 0 0,0-1 1 0 0,0 0 0 0 0,0 1 0 0 0,0-1 0 0 0,0 1 0 0 0,0-1-1 0 0,0 1 1 0 0,0-1 0 0 0,0 1 0 0 0,-1-1 0 0 0,1 0 0 0 0,0 1-1 0 0,0-1 1 0 0,0 1 0 0 0,-1 0 0 0 0,1 0-398 0 0,-1 1 0 0 0,1 0 1 0 0,-1 0-1 0 0,0 0 0 0 0,1 0 0 0 0,-1-1 0 0 0,0 1 1 0 0,0 0-1 0 0,0 0 0 0 0,0-1 0 0 0,0 1 1 0 0,-2 1-1 0 0,-14 3-3065 0 0,5 9-757 0 0</inkml:trace>
  <inkml:trace contextRef="#ctx0" brushRef="#br0" timeOffset="1">39 270 9418 0 0,'7'13'11823'0'0,"-6"-12"-11285"0"0,19 6 3542 0 0,25-6-3772 0 0,-41-1 392 0 0,5 0-545 0 0,0-1 0 0 0,-1 2 1 0 0,1-1-1 0 0,0 1 0 0 0,-1 0 0 0 0,1 1 0 0 0,12 4 0 0 0,-17-4-150 0 0,-1-1-1 0 0,0 1 0 0 0,0 0 0 0 0,0 0 1 0 0,0 0-1 0 0,-1 0 0 0 0,1 1 1 0 0,0-1-1 0 0,-1 1 0 0 0,0 0 0 0 0,1-1 1 0 0,-1 1-1 0 0,0 0 0 0 0,-1 0 0 0 0,1 1 1 0 0,0-1-1 0 0,-1 0 0 0 0,0 0 1 0 0,0 1-1 0 0,2 6 0 0 0,4 33-2129 0 0,-7-28-1998 0 0,-3-2-4871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2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48 18044 0 0,'-7'12'995'0'0,"1"0"-1"0"0,0 1 1 0 0,1 0 0 0 0,1 0-1 0 0,0 0 1 0 0,0 0 0 0 0,-2 24 0 0 0,5-33-973 0 0,1 0 1 0 0,0 0-1 0 0,-1 0 1 0 0,2 1-1 0 0,-1-1 0 0 0,0 0 1 0 0,1 0-1 0 0,0 0 1 0 0,0 0-1 0 0,0 0 1 0 0,1 0-1 0 0,-1 0 1 0 0,1 0-1 0 0,0 0 1 0 0,0-1-1 0 0,0 1 1 0 0,0-1-1 0 0,1 0 1 0 0,-1 1-1 0 0,1-1 1 0 0,0 0-1 0 0,0 0 1 0 0,0-1-1 0 0,1 1 1 0 0,-1-1-1 0 0,0 1 1 0 0,1-1-1 0 0,0 0 1 0 0,6 2-1 0 0,-7-2-20 0 0,0-1 0 0 0,0 0-1 0 0,1 0 1 0 0,-1 0 0 0 0,0-1-1 0 0,1 1 1 0 0,-1-1 0 0 0,1 0-1 0 0,-1 0 1 0 0,1 0 0 0 0,-1 0-1 0 0,0 0 1 0 0,1-1 0 0 0,-1 0-1 0 0,1 0 1 0 0,-1 0 0 0 0,0 0-1 0 0,5-2 1 0 0,-4 0 5 0 0,0 0-1 0 0,0 1 1 0 0,0-2-1 0 0,0 1 1 0 0,-1 0-1 0 0,1-1 1 0 0,-1 0-1 0 0,0 1 1 0 0,0-1-1 0 0,-1 0 1 0 0,5-9-1 0 0,-3 4 9 0 0,0 0 0 0 0,0-1 1 0 0,-1 1-1 0 0,0-1 0 0 0,-1 0 0 0 0,0 0 0 0 0,-1 0 0 0 0,0 0 0 0 0,-1 0 1 0 0,0 0-1 0 0,0 0 0 0 0,-2-11 0 0 0,0 13 10 0 0,0 0-1 0 0,-1 0 1 0 0,0 0-1 0 0,-1 0 1 0 0,-6-12 0 0 0,9 18-36 0 0,0 0 0 0 0,0 1 0 0 0,-1-1 0 0 0,1 0 1 0 0,0 0-1 0 0,-1 1 0 0 0,1-1 0 0 0,-1 0 0 0 0,1 1 1 0 0,-1 0-1 0 0,0-1 0 0 0,1 1 0 0 0,-1 0 0 0 0,0 0 1 0 0,0 0-1 0 0,0 0 0 0 0,0 0 0 0 0,0 0 1 0 0,0 1-1 0 0,0-1 0 0 0,0 1 0 0 0,-1-1 0 0 0,1 1 1 0 0,0 0-1 0 0,0 0 0 0 0,0 0 0 0 0,-3 0 0 0 0,4 1-127 0 0,0-1 0 0 0,0 1 0 0 0,0-1 0 0 0,0 1 0 0 0,0 0 0 0 0,0 0 0 0 0,0 0 0 0 0,0-1 0 0 0,0 1 0 0 0,0 0 0 0 0,0 0 0 0 0,1 0 0 0 0,-1 0 0 0 0,0 1 0 0 0,1-1 0 0 0,-1 0 0 0 0,0 0 0 0 0,1 0 0 0 0,0 0 0 0 0,-1 1 0 0 0,1-1 0 0 0,0 0 0 0 0,0 0 0 0 0,-1 1 0 0 0,1-1 0 0 0,0 0 0 0 0,0 1 0 0 0,0-1 0 0 0,1 0 0 0 0,-1 0 0 0 0,0 1 0 0 0,1 1 0 0 0,-1 0-859 0 0,1 1 0 0 0,-1-1 0 0 0,1 1 0 0 0,0-1 0 0 0,1 0 0 0 0,-1 1 0 0 0,0-1 0 0 0,1 0 0 0 0,0 0 0 0 0,-1 0 0 0 0,4 3 0 0 0,5 2-5384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3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11570 0 0,'1'-1'947'0'0,"1"-1"0"0"0,-1 1 0 0 0,1-1 0 0 0,0 1 0 0 0,-1 0 0 0 0,1-1 0 0 0,0 1-1 0 0,0 0 1 0 0,0 0 0 0 0,3 0 0 0 0,-5 0-697 0 0,1 1 0 0 0,-1 0 0 0 0,1 0 0 0 0,0 0 0 0 0,-1 0 0 0 0,1 0 0 0 0,0 0 0 0 0,-1 0 0 0 0,1 0 0 0 0,0 0-1 0 0,-1 1 1 0 0,1-1 0 0 0,0 0 0 0 0,-1 0 0 0 0,1 1 0 0 0,-1-1 0 0 0,1 0 0 0 0,0 1 0 0 0,-1-1 0 0 0,1 0 0 0 0,-1 1 0 0 0,2 0 0 0 0,0 3 87 0 0,1 0 0 0 0,-1 0 0 0 0,0 0 0 0 0,0 1 1 0 0,0-1-1 0 0,-1 0 0 0 0,0 1 0 0 0,2 5 0 0 0,32 173 1111 0 0,-19-81-3074 0 0,8-1-7143 0 0,-20-86 2370 0 0,-1-2-2767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47 10122 0 0,'-23'0'5448'0'0,"19"3"-2197"0"0,14 2-1594 0 0,-5-4-1511 0 0,0 0-1 0 0,-1 0 1 0 0,1 0 0 0 0,0-1 0 0 0,0 0 0 0 0,0 0 0 0 0,-1 0 0 0 0,1-1 0 0 0,0 0 0 0 0,9-2-1 0 0,51-21 140 0 0,-19 7-119 0 0,-36 14-99 0 0,0 0 0 0 0,0 1 0 0 0,0 0 0 0 0,1 1 0 0 0,-1 0 1 0 0,1 0-1 0 0,-1 1 0 0 0,21 3 0 0 0,-26-2-17 0 0,0 0-1 0 0,1 1 1 0 0,-1 0-1 0 0,0 0 1 0 0,0 0 0 0 0,0 1-1 0 0,-1 0 1 0 0,1-1 0 0 0,0 2-1 0 0,-1-1 1 0 0,0 1-1 0 0,0-1 1 0 0,0 1 0 0 0,0 0-1 0 0,-1 0 1 0 0,1 1 0 0 0,-1-1-1 0 0,4 10 1 0 0,6 11 4 0 0,-1 2 1 0 0,-1 0 0 0 0,8 32-1 0 0,5 37-4965 0 0,-23-94 4450 0 0,1 13-2794 0 0,-5-6-1907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9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11170 0 0,'35'0'10447'0'0,"13"-10"-8123"0"0,49-20-3039 0 0,-94 29 925 0 0,26-10-372 0 0,28-8-1671 0 0,-53 18 1336 0 0,0 1 1 0 0,-1-1-1 0 0,1 1 0 0 0,-1 0 0 0 0,1 0 1 0 0,0 0-1 0 0,-1 0 0 0 0,5 2 0 0 0,-7-2 231 0 0,-1 0 0 0 0,1 0-1 0 0,0 1 1 0 0,0-1 0 0 0,0 0-1 0 0,0 1 1 0 0,0-1 0 0 0,-1 1-1 0 0,1-1 1 0 0,0 1 0 0 0,0-1-1 0 0,-1 1 1 0 0,1-1 0 0 0,-1 1-1 0 0,1 0 1 0 0,0-1 0 0 0,-1 1-1 0 0,1 0 1 0 0,-1 0 0 0 0,1 0-1 0 0,-1-1 1 0 0,0 1 0 0 0,1 0 0 0 0,-1 0-1 0 0,0 0 1 0 0,0 0 0 0 0,1 0-1 0 0,-1-1 1 0 0,0 2 0 0 0,0 10-4930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11 343 11698 0 0,'-5'-1'1977'0'0,"2"0"-521"0"0,0-1-7 0 0,6-2-249 0 0,4 2-336 0 0,6-1-160 0 0,3-1-232 0 0,5-2-176 0 0,3-2-96 0 0,1-3-56 0 0,2 1-56 0 0,3-2-80 0 0,-1 0-344 0 0,1-1-712 0 0,-3-1-952 0 0,-3-1-993 0 0,-4-4-280 0 0,-5 0-3272 0 0</inkml:trace>
  <inkml:trace contextRef="#ctx0" brushRef="#br0" timeOffset="1">190 25 11034 0 0,'4'1'770'0'0,"0"0"0"0"0,0 0 1 0 0,0 0-1 0 0,0-1 0 0 0,0 1 0 0 0,0-1 0 0 0,0 0 0 0 0,0 0 0 0 0,0-1 0 0 0,8-1 0 0 0,41-11 1643 0 0,-48 12-1981 0 0,9-3 44 0 0,-9 2-168 0 0,1 0 1 0 0,-1 1-1 0 0,1 0 0 0 0,0 0 1 0 0,0 0-1 0 0,10 0 0 0 0,-14 1-253 0 0,0 1-1 0 0,0-1 1 0 0,0 1-1 0 0,-1 0 1 0 0,1-1-1 0 0,0 1 1 0 0,0 0 0 0 0,-1 0-1 0 0,1 0 1 0 0,0 0-1 0 0,-1 0 1 0 0,1 0-1 0 0,-1 1 1 0 0,1-1 0 0 0,-1 0-1 0 0,0 1 1 0 0,0-1-1 0 0,1 1 1 0 0,-1 0-1 0 0,0-1 1 0 0,0 1 0 0 0,-1 0-1 0 0,1 0 1 0 0,1 3-1 0 0,5 17-61 0 0,-1 0 0 0 0,-1 0 1 0 0,-1 0-1 0 0,2 41 0 0 0,-5-41-1145 0 0,1 0 1 0 0,1 0 0 0 0,1-1-1 0 0,1 1 1 0 0,8 21-1 0 0,1-20-4078 0 0,-14-22 4930 0 0,0-1 0 0 0,1 1 0 0 0,-1-1 0 0 0,1 1 0 0 0,-1-1 0 0 0,1 1 1 0 0,-1-1-1 0 0,1 1 0 0 0,0-1 0 0 0,-1 0 0 0 0,1 1 0 0 0,-1-1 0 0 0,1 0 0 0 0,0 1 0 0 0,-1-1 0 0 0,1 0 0 0 0,0 0 0 0 0,0 1 0 0 0,-1-1 0 0 0,1 0 0 0 0,0 0 0 0 0,-1 0 0 0 0,1 0 1 0 0,0 0-1 0 0,0 0 0 0 0,-1 0 0 0 0,1 0 0 0 0,0-1 0 0 0,0 1 0 0 0,-1 0 0 0 0,2-1 0 0 0,3-7-3173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0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9978 0 0,'5'0'10630'0'0,"-5"0"-10433"0"0,8 19 4235 0 0,12 46-4676 0 0,-10-33 1102 0 0,0 3-971 0 0,18 47 238 0 0,-25-75-748 0 0,1 0 0 0 0,-1-1 0 0 0,1 1 1 0 0,1-1-1 0 0,4 6 0 0 0,1-5-3726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9562 0 0,'6'-1'7175'0'0,"14"-2"-1279"0"0,25 1-4585 0 0,-42 2-1283 0 0,1 0 0 0 0,-1 0 0 0 0,0 1 0 0 0,0-1 0 0 0,0 1 0 0 0,1 0 0 0 0,-1 0 0 0 0,0 0 0 0 0,0 0 0 0 0,0 0 0 0 0,0 1 0 0 0,0-1 1 0 0,-1 1-1 0 0,1 0 0 0 0,0 0 0 0 0,-1 0 0 0 0,1 0 0 0 0,-1 0 0 0 0,0 0 0 0 0,0 1 0 0 0,1-1 0 0 0,0 4 0 0 0,4 13 33 0 0,0 0-1 0 0,-2 1 0 0 0,0 0 1 0 0,-2 0-1 0 0,0 0 1 0 0,0 37-1 0 0,3 11-1562 0 0,-4-45 138 0 0,2 14-2281 0 0,3-13-3395 0 0</inkml:trace>
  <inkml:trace contextRef="#ctx0" brushRef="#br0" timeOffset="1">205 0 10458 0 0,'2'9'7665'0'0,"6"12"-4386"0"0,2 4-2031 0 0,15 62 761 0 0,59 167-805 0 0,-84-254-1202 0 0,11 22-99 0 0,-7-25-69 0 0,0-11 84 0 0,-2 5-35 0 0,1 0-1 0 0,-1 0 1 0 0,2 0-1 0 0,-1 1 0 0 0,1 0 1 0 0,0 0-1 0 0,1 0 1 0 0,0 0-1 0 0,0 1 1 0 0,1-1-1 0 0,7-6 1 0 0,-1 2-2817 0 0,0 0 0 0 0,25-16 1 0 0,-25 19-1307 0 0,0 1-2260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55 19212 0 0,'-1'0'120'0'0,"0"0"-1"0"0,0-1 0 0 0,1 1 1 0 0,-1 0-1 0 0,0-1 0 0 0,0 1 1 0 0,1-1-1 0 0,-1 1 1 0 0,0-1-1 0 0,1 1 0 0 0,-1-1 1 0 0,0 1-1 0 0,1-1 1 0 0,-1 0-1 0 0,1 1 0 0 0,-1-1 1 0 0,1 0-1 0 0,-1 1 1 0 0,1-1-1 0 0,0 0 0 0 0,-1 0 1 0 0,1 1-1 0 0,0-1 1 0 0,-1 0-1 0 0,1 0 0 0 0,0 0 1 0 0,0 0-1 0 0,0 1 1 0 0,0-1-1 0 0,0 0 0 0 0,0-1 1 0 0,1 0 0 0 0,0 1 0 0 0,0 0 0 0 0,0-1 1 0 0,0 1-1 0 0,0 0 0 0 0,0 0 0 0 0,1 0 0 0 0,-1 0 1 0 0,0 0-1 0 0,1 0 0 0 0,-1 0 0 0 0,1 0 0 0 0,-1 0 1 0 0,3 0-1 0 0,6-3 73 0 0,0 1 0 0 0,0 0 0 0 0,0 0 0 0 0,12 0 1 0 0,-10 2-106 0 0,0 2 0 0 0,0-1 0 0 0,1 2 0 0 0,-1 0 1 0 0,-1 0-1 0 0,1 1 0 0 0,0 0 0 0 0,-1 1 0 0 0,1 1 1 0 0,-1-1-1 0 0,11 8 0 0 0,-16-9-239 0 0,-1 0 1 0 0,1 1-1 0 0,-1-1 1 0 0,0 1-1 0 0,0 0 0 0 0,0 1 1 0 0,0-1-1 0 0,-1 1 0 0 0,0 0 1 0 0,0 0-1 0 0,0 0 1 0 0,0 1-1 0 0,-1-1 0 0 0,0 1 1 0 0,0 0-1 0 0,0 0 0 0 0,-1 0 1 0 0,0 0-1 0 0,0 0 1 0 0,-1 1-1 0 0,0-1 0 0 0,1 9 1 0 0,-2-14-207 0 0,0 0 0 0 0,0 0 0 0 0,0 0 0 0 0,0 0 0 0 0,0 0 0 0 0,0 0 0 0 0,0 0 0 0 0,-1 0 0 0 0,1 0 0 0 0,0 0 0 0 0,-1 0 0 0 0,1 0 0 0 0,-1 0 1 0 0,1 0-1 0 0,-1 0 0 0 0,1 0 0 0 0,-1 0 0 0 0,0 0 0 0 0,1 0 0 0 0,-1-1 0 0 0,0 1 0 0 0,0 0 0 0 0,0-1 0 0 0,1 1 0 0 0,-1 0 0 0 0,0-1 0 0 0,0 1 0 0 0,0-1 0 0 0,0 1 1 0 0,0-1-1 0 0,0 0 0 0 0,0 1 0 0 0,-2-1 0 0 0,-10 4-6326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15235 0 0,'5'-2'721'0'0,"-1"0"0"0"0,1 1 0 0 0,-1-1 0 0 0,1 1 0 0 0,-1 0 0 0 0,1 1 0 0 0,0-1 0 0 0,6 1 0 0 0,12-2 260 0 0,33-11-62 0 0,-24 5-637 0 0,40-5-1 0 0,-62 12-842 0 0,-1 1 0 0 0,1 0-1 0 0,0 0 1 0 0,18 4 0 0 0,-13 2-3212 0 0,-12 4-2549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9610 0 0,'1'-1'540'0'0,"0"-1"0"0"0,1 1-1 0 0,-1 0 1 0 0,1-1 0 0 0,-1 1 0 0 0,1 0-1 0 0,-1 0 1 0 0,1 0 0 0 0,0 0 0 0 0,0 1-1 0 0,0-1 1 0 0,-1 0 0 0 0,1 1 0 0 0,0-1-1 0 0,0 1 1 0 0,0 0 0 0 0,0-1 0 0 0,2 1-1 0 0,1 0-97 0 0,0 1-1 0 0,0-1 0 0 0,0 1 0 0 0,0 0 1 0 0,0 0-1 0 0,-1 0 0 0 0,7 4 0 0 0,-5-3-365 0 0,0 0 0 0 0,-1 1 0 0 0,1 0 0 0 0,-1 0-1 0 0,0 1 1 0 0,0 0 0 0 0,0-1 0 0 0,0 2 0 0 0,-1-1 0 0 0,0 0 0 0 0,1 1-1 0 0,4 7 1 0 0,-8-8-100 0 0,1 0-1 0 0,0 0 1 0 0,-1 1 0 0 0,0-1-1 0 0,0 0 1 0 0,0 1 0 0 0,-1-1-1 0 0,0 1 1 0 0,1-1-1 0 0,-2 1 1 0 0,1-1 0 0 0,0 1-1 0 0,-1-1 1 0 0,-1 7 0 0 0,-3 4-119 0 0,0 0 1 0 0,-13 26 0 0 0,-5 15 201 0 0,23-56-46 0 0,0 1 1 0 0,0-1-1 0 0,0 0 1 0 0,1 1-1 0 0,-1-1 0 0 0,0 1 1 0 0,1-1-1 0 0,-1 0 1 0 0,0 0-1 0 0,1 1 1 0 0,-1-1-1 0 0,0 0 1 0 0,1 0-1 0 0,-1 1 1 0 0,1-1-1 0 0,-1 0 1 0 0,0 0-1 0 0,1 0 1 0 0,-1 0-1 0 0,1 1 0 0 0,-1-1 1 0 0,1 0-1 0 0,-1 0 1 0 0,1 0-1 0 0,-1 0 1 0 0,0 0-1 0 0,1 0 1 0 0,-1 0-1 0 0,1 0 1 0 0,-1 0-1 0 0,1-1 1 0 0,-1 1-1 0 0,0 0 0 0 0,2 0 1 0 0,17-3 203 0 0,-6 1-152 0 0,-1-1-1 0 0,0-1 1 0 0,0 0-1 0 0,0-1 1 0 0,0 0 0 0 0,-1 0-1 0 0,13-10 1 0 0,-19 12-245 0 0,0 0 1 0 0,-1 0-1 0 0,1-1 0 0 0,-1 1 1 0 0,0-1-1 0 0,0 0 0 0 0,0 0 1 0 0,-1-1-1 0 0,1 1 0 0 0,-1-1 1 0 0,0 0-1 0 0,-1 0 0 0 0,1 0 1 0 0,-1 0-1 0 0,0 0 0 0 0,0 0 1 0 0,0-1-1 0 0,1-9 0 0 0,-3 12-432 0 0,-1 0 1 0 0,1 0-1 0 0,-1 0 0 0 0,1 0 1 0 0,-1 0-1 0 0,0 0 0 0 0,0 0 0 0 0,0 1 1 0 0,-1-1-1 0 0,1 0 0 0 0,-1 1 0 0 0,1-1 1 0 0,-1 1-1 0 0,0-1 0 0 0,0 1 0 0 0,0 0 1 0 0,0 0-1 0 0,0 0 0 0 0,-1 0 0 0 0,-4-3 1 0 0,-7-4-4781 0 0</inkml:trace>
  <inkml:trace contextRef="#ctx0" brushRef="#br0" timeOffset="1">155 72 12555 0 0,'2'0'1976'0'0,"2"1"-1024"0"0,3 0-184 0 0,2-3-215 0 0,-1-1-289 0 0,4-1-120 0 0,-1-2-64 0 0,2 2-120 0 0,0-1-248 0 0,0-1-497 0 0,0 2-735 0 0,-3 0-712 0 0,-2-2-481 0 0,-4 0 457 0 0,0-2-2417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1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13067 0 0,'29'-12'3061'0'0,"68"-24"763"0"0,-84 32-4239 0 0,0 1 0 0 0,-1 1 0 0 0,1 0 0 0 0,0 0-1 0 0,24 1 1 0 0,-36 1 289 0 0,-1 0-1 0 0,1 0 0 0 0,-1 0 1 0 0,1 0-1 0 0,-1 0 1 0 0,1 0-1 0 0,-1 0 1 0 0,1 0-1 0 0,-1 0 1 0 0,1 1-1 0 0,-1-1 1 0 0,1 0-1 0 0,-1 0 1 0 0,1 0-1 0 0,-1 1 1 0 0,1-1-1 0 0,-1 0 1 0 0,0 0-1 0 0,1 1 1 0 0,-1-1-1 0 0,0 0 0 0 0,1 1 1 0 0,-1-1-1 0 0,0 1 1 0 0,1-1-1 0 0,-1 0 1 0 0,0 1-1 0 0,0-1 1 0 0,1 1-1 0 0,-1-1 1 0 0,0 1-1 0 0,0-1 1 0 0,0 1-1 0 0,0-1 1 0 0,1 1-1 0 0,-1-1 1 0 0,0 1-1 0 0,0-1 0 0 0,0 1 1 0 0,0-1-1 0 0,0 1 1 0 0,0-1-1 0 0,0 1 1 0 0,-1-1-1 0 0,1 0 1 0 0,0 1-1 0 0,0-1 1 0 0,0 1-1 0 0,0-1 1 0 0,-1 1-1 0 0,1-1 1 0 0,0 1-1 0 0,0-1 1 0 0,-1 0-1 0 0,1 1 0 0 0,0-1 1 0 0,-1 1-1 0 0,1-1 1 0 0,-1 1-1 0 0,-27 32-2092 0 0,19-22 2419 0 0,4-4 401 0 0,0 0 0 0 0,1 1 0 0 0,0-1 0 0 0,1 1 0 0 0,-1 0 0 0 0,1 0 1 0 0,1 0-1 0 0,0 1 0 0 0,0-1 0 0 0,1 0 0 0 0,-1 1 0 0 0,2-1 0 0 0,-1 1 0 0 0,2 0 1 0 0,-1-1-1 0 0,3 13 0 0 0,-3-16-496 0 0,1-1 0 0 0,1 1 0 0 0,-1-1 1 0 0,1 1-1 0 0,-1-1 0 0 0,1 0 0 0 0,1 0 0 0 0,-1 0 1 0 0,0 0-1 0 0,1 0 0 0 0,0 0 0 0 0,0-1 0 0 0,0 1 1 0 0,0-1-1 0 0,1 0 0 0 0,-1 0 0 0 0,1 0 0 0 0,0 0 1 0 0,0 0-1 0 0,0-1 0 0 0,0 0 0 0 0,0 0 0 0 0,1 0 1 0 0,-1-1-1 0 0,1 1 0 0 0,-1-1 0 0 0,1 0 0 0 0,-1 0 1 0 0,1 0-1 0 0,0-1 0 0 0,6 0 0 0 0,1-1-509 0 0,0 0 0 0 0,0-1 0 0 0,-1 0 0 0 0,1-1 0 0 0,0 0 0 0 0,-1-1 0 0 0,0-1 0 0 0,0 0 0 0 0,0 0 1 0 0,-1-1-1 0 0,12-8 0 0 0,-20 13 84 0 0,0-1 1 0 0,0 1 0 0 0,0-1-1 0 0,0 0 1 0 0,0 0 0 0 0,-1 0-1 0 0,1 0 1 0 0,-1 0 0 0 0,1 0-1 0 0,-1 0 1 0 0,0-1 0 0 0,1 1 0 0 0,-1-1-1 0 0,-1 1 1 0 0,2-6 0 0 0,2-3-1433 0 0,11-10-4214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2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20092 0 0,'1'2'122'0'0,"0"0"-1"0"0,0-1 1 0 0,0 1-1 0 0,0-1 0 0 0,0 1 1 0 0,1-1-1 0 0,-1 1 1 0 0,1-1-1 0 0,-1 0 1 0 0,1 0-1 0 0,0 0 0 0 0,-1 0 1 0 0,1 0-1 0 0,0 0 1 0 0,-1 0-1 0 0,1 0 1 0 0,0-1-1 0 0,0 1 0 0 0,0-1 1 0 0,0 1-1 0 0,0-1 1 0 0,0 0-1 0 0,0 0 1 0 0,0 0-1 0 0,3 0 0 0 0,58-5 1462 0 0,-49 4-1348 0 0,14-3 67 0 0,-4 1-109 0 0,0 1 0 0 0,37 0 0 0 0,-56 3-148 0 0,0-1 0 0 0,0 0-1 0 0,0 1 1 0 0,0 0 0 0 0,0 0-1 0 0,0 1 1 0 0,0-1 0 0 0,-1 1-1 0 0,1 0 1 0 0,0 0 0 0 0,-1 1-1 0 0,0-1 1 0 0,1 1 0 0 0,-1 0-1 0 0,0 0 1 0 0,0 1 0 0 0,6 6-1 0 0,-9-8-32 0 0,1 1-1 0 0,0-1 1 0 0,-1 1 0 0 0,1-1-1 0 0,-1 1 1 0 0,0 0-1 0 0,0 0 1 0 0,0 0-1 0 0,-1-1 1 0 0,1 1-1 0 0,-1 0 1 0 0,1 0-1 0 0,-1 0 1 0 0,0 0-1 0 0,0 0 1 0 0,-1 6 0 0 0,0-4-101 0 0,0 0 1 0 0,-1 0 0 0 0,1 0 0 0 0,-1 0 0 0 0,-1 0 0 0 0,1-1 0 0 0,-1 1 0 0 0,-5 8 0 0 0,-1-3-164 0 0,0 0 1 0 0,0 0 0 0 0,-1-1 0 0 0,0 0 0 0 0,0 0-1 0 0,-18 10 1 0 0,-39 17 197 0 0,154-57 1259 0 0,-76 17-1417 0 0,0-1 0 0 0,0 0 0 0 0,0 0-1 0 0,-1-1 1 0 0,0-1 0 0 0,0 1 0 0 0,-1-2 0 0 0,11-9 0 0 0,-16 12-488 0 0,0 1 0 0 0,0-1 1 0 0,-1 0-1 0 0,1 0 0 0 0,-1-1 1 0 0,0 1-1 0 0,3-8 1 0 0,-5 8-296 0 0,1-1 1 0 0,-1 1-1 0 0,0 0 1 0 0,0 0-1 0 0,0-1 0 0 0,-1 1 1 0 0,0 0-1 0 0,0-1 1 0 0,-1-6-1 0 0,-7-34-1178 0 0,-1-7 3492 0 0,12 1 14152 0 0,-3 52-15369 0 0,10 9 1889 0 0,6 15-1089 0 0,37 80 534 0 0,11 20-2213 0 0,-53-107-1160 0 0,0 0-1 0 0,21 23 1 0 0,-17-27-3712 0 0,-17-25 74 0 0,2 4-187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10 191 21693 0 0,'-2'11'498'0'0,"-1"0"0"0"0,1 1 1 0 0,1-1-1 0 0,0 0 0 0 0,0 1 1 0 0,1-1-1 0 0,1 0 0 0 0,0 1 1 0 0,1-1-1 0 0,0 0 0 0 0,6 19 1 0 0,-6-22-479 0 0,1-1 1 0 0,0 0 0 0 0,1-1 0 0 0,0 1 0 0 0,0 0 0 0 0,0-1-1 0 0,1 0 1 0 0,-1 0 0 0 0,2 0 0 0 0,-1-1 0 0 0,1 0 0 0 0,-1 0 0 0 0,1 0-1 0 0,1-1 1 0 0,-1 1 0 0 0,1-2 0 0 0,-1 1 0 0 0,11 3 0 0 0,-16-6-36 0 0,0-1 1 0 0,0 1 0 0 0,0-1-1 0 0,0 1 1 0 0,0-1 0 0 0,0 0-1 0 0,0 1 1 0 0,0-1-1 0 0,0 0 1 0 0,0 0 0 0 0,0 0-1 0 0,0 0 1 0 0,1 0 0 0 0,-1 0-1 0 0,0 0 1 0 0,0 0 0 0 0,0-1-1 0 0,0 1 1 0 0,0 0-1 0 0,0-1 1 0 0,0 1 0 0 0,0 0-1 0 0,0-1 1 0 0,0 1 0 0 0,0-1-1 0 0,1 0 1 0 0,-1-1-42 0 0,0 1 0 0 0,-1-1 1 0 0,1 1-1 0 0,0 0 0 0 0,-1-1 0 0 0,1 0 1 0 0,-1 1-1 0 0,1-1 0 0 0,-1 1 0 0 0,0-1 0 0 0,1 0 1 0 0,-1 1-1 0 0,0-1 0 0 0,0 0 0 0 0,-1-1 1 0 0,0-8-505 0 0,0 0 1 0 0,-2 0 0 0 0,-5-19 0 0 0,2 11-85 0 0,-18-49-497 0 0,22 62 1136 0 0,-1 1 1 0 0,0-1 0 0 0,0 0-1 0 0,-1 1 1 0 0,1 0 0 0 0,-1 0-1 0 0,0 0 1 0 0,-8-7 0 0 0,15 7 234 0 0,-1 0 1 0 0,1 0 0 0 0,0 1 0 0 0,0-1 0 0 0,1 1 0 0 0,0 0 0 0 0,7-8 0 0 0,-3 4-91 0 0,-4 3-221 0 0,53-65 270 0 0,-53 64-494 0 0,0-1 0 0 0,0 1 0 0 0,0-1 0 0 0,-1 1-1 0 0,0-1 1 0 0,0 0 0 0 0,-1 0 0 0 0,0-1 0 0 0,2-11-1 0 0,-5 5-1794 0 0,-3 20 1349 0 0,-3 24 1662 0 0,7-19-452 0 0,0 0 0 0 0,1 0 0 0 0,0 0 0 0 0,1 0 0 0 0,0 0 0 0 0,0 0 0 0 0,2 0 0 0 0,4 11 0 0 0,41 84 74 0 0,-40-89-489 0 0,-2-3-204 0 0,1-1 0 0 0,15 22 0 0 0,-20-31-319 0 0,0-1 1 0 0,1 1-1 0 0,-1 0 0 0 0,1-1 0 0 0,-1 0 0 0 0,1 0 0 0 0,0 0 0 0 0,0 0 0 0 0,1-1 0 0 0,-1 0 0 0 0,0 0 0 0 0,9 3 0 0 0,-13-5 264 0 0,1 0-1 0 0,0 0 1 0 0,0 0 0 0 0,0 0-1 0 0,0 0 1 0 0,0 0 0 0 0,-1 0-1 0 0,1 0 1 0 0,0 0 0 0 0,0-1-1 0 0,0 1 1 0 0,-1 0 0 0 0,1 0-1 0 0,0-1 1 0 0,0 1 0 0 0,-1-1-1 0 0,1 1 1 0 0,0-1 0 0 0,0 1-1 0 0,-1-1 1 0 0,1 1 0 0 0,-1-1-1 0 0,1 0 1 0 0,-1 1 0 0 0,1-1-1 0 0,-1 0 1 0 0,1 1 0 0 0,-1-1-1 0 0,1 0 1 0 0,-1 0 0 0 0,0 0-1 0 0,1 1 1 0 0,-1-1 0 0 0,0 0-1 0 0,0 0 1 0 0,0 0 0 0 0,0 0-1 0 0,0 1 1 0 0,0-1 0 0 0,0 0-1 0 0,0 0 1 0 0,0 0 0 0 0,0 0-1 0 0,0 1 1 0 0,0-1 0 0 0,-1-1-1 0 0,-1-17-4375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2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 7978 0 0,'-17'-18'7402'0'0,"11"18"-3350"0"0,5 14-2453 0 0,8 29-314 0 0,1 0 0 0 0,24 69-1 0 0,-17-70-1880 0 0,2-1 0 0 0,35 62 0 0 0,-43-87-801 0 0,1 0 0 0 0,15 16 0 0 0,-21-27-148 0 0,0 0-1 0 0,1-1 1 0 0,0 1-1 0 0,0-1 0 0 0,11 6 1 0 0,-5-4-4367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3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22557 0 0,'1'1'82'0'0,"0"0"1"0"0,0 0-1 0 0,0 0 1 0 0,0 0-1 0 0,1 0 1 0 0,-1 0-1 0 0,0 0 1 0 0,0-1-1 0 0,1 1 1 0 0,-1 0-1 0 0,1-1 1 0 0,-1 1-1 0 0,0-1 1 0 0,1 0-1 0 0,-1 1 1 0 0,1-1-1 0 0,-1 0 1 0 0,4 0-1 0 0,32 0 221 0 0,-31 0-130 0 0,17-1 41 0 0,37-5 0 0 0,-54 5-229 0 0,-1 0 0 0 0,0 0 1 0 0,0-1-1 0 0,1 1 0 0 0,-1-1 1 0 0,-1 0-1 0 0,1 0 0 0 0,0-1 1 0 0,0 1-1 0 0,-1-1 1 0 0,1 0-1 0 0,-1-1 0 0 0,5-4 1 0 0,-9 8 6 0 0,0 0 0 0 0,1 0 1 0 0,-1-1-1 0 0,0 1 0 0 0,0 0 1 0 0,0 0-1 0 0,0-1 1 0 0,1 1-1 0 0,-1 0 0 0 0,0 0 1 0 0,0-1-1 0 0,0 1 0 0 0,0 0 1 0 0,0 0-1 0 0,0-1 0 0 0,0 1 1 0 0,0 0-1 0 0,0-1 1 0 0,0 1-1 0 0,0 0 0 0 0,0-1 1 0 0,0 1-1 0 0,0 0 0 0 0,0 0 1 0 0,0-1-1 0 0,0 1 1 0 0,0 0-1 0 0,0-1 0 0 0,0 1 1 0 0,0 0-1 0 0,0 0 0 0 0,-1-1 1 0 0,1 1-1 0 0,0 0 0 0 0,0 0 1 0 0,0-1-1 0 0,0 1 1 0 0,-1 0-1 0 0,1 0 0 0 0,-15-6-224 0 0,-17 3-91 0 0,27 3 333 0 0,-1 1-1 0 0,1 0 0 0 0,-1 0 1 0 0,1 0-1 0 0,0 0 1 0 0,-1 1-1 0 0,1 0 0 0 0,0 0 1 0 0,0 1-1 0 0,0-1 0 0 0,1 1 1 0 0,-1 0-1 0 0,1 0 0 0 0,-1 0 1 0 0,1 1-1 0 0,0 0 0 0 0,0 0 1 0 0,1 0-1 0 0,-1 0 0 0 0,1 0 1 0 0,0 1-1 0 0,0 0 0 0 0,0-1 1 0 0,1 1-1 0 0,-1 0 0 0 0,-1 7 1 0 0,2-5 43 0 0,1 1-1 0 0,-1 0 1 0 0,1-1 0 0 0,1 1 0 0 0,0 0-1 0 0,0 0 1 0 0,0-1 0 0 0,1 1 0 0 0,0 0-1 0 0,0 0 1 0 0,1-1 0 0 0,0 1 0 0 0,1-1 0 0 0,-1 0-1 0 0,2 0 1 0 0,-1 0 0 0 0,1 0 0 0 0,4 7-1 0 0,-3-7-48 0 0,0-1-1 0 0,0 0 1 0 0,1 0 0 0 0,0 0-1 0 0,0 0 1 0 0,0-1-1 0 0,1 0 1 0 0,0 0-1 0 0,0-1 1 0 0,0 0-1 0 0,0 0 1 0 0,1 0-1 0 0,0-1 1 0 0,-1 0-1 0 0,1-1 1 0 0,15 3-1 0 0,-17-4-301 0 0,1 0 0 0 0,-1-1-1 0 0,1 0 1 0 0,0 0-1 0 0,-1 0 1 0 0,1-1-1 0 0,0 0 1 0 0,-1 0 0 0 0,1-1-1 0 0,-1 1 1 0 0,1-1-1 0 0,-1-1 1 0 0,0 1-1 0 0,0-1 1 0 0,0-1 0 0 0,0 1-1 0 0,-1-1 1 0 0,1 0-1 0 0,-1 0 1 0 0,0 0-1 0 0,6-7 1 0 0,-9 8-297 0 0,0 0 0 0 0,1 0 0 0 0,-1 0 0 0 0,0 0 1 0 0,-1 0-1 0 0,1-1 0 0 0,-1 1 0 0 0,1 0 0 0 0,-1-1 0 0 0,0 0 0 0 0,0 1 0 0 0,-1-1 1 0 0,1 0-1 0 0,-1-5 0 0 0,0-13-5217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9802 0 0,'0'1'301'0'0,"0"0"1"0"0,0 0-1 0 0,0 0 0 0 0,0 0 0 0 0,0-1 1 0 0,0 1-1 0 0,0 0 0 0 0,0 0 0 0 0,0 0 1 0 0,0 0-1 0 0,0 0 0 0 0,1-1 0 0 0,-1 1 1 0 0,0 0-1 0 0,1 0 0 0 0,-1 0 0 0 0,0-1 1 0 0,1 1-1 0 0,-1 0 0 0 0,1-1 0 0 0,-1 1 1 0 0,1 0-1 0 0,0 0 0 0 0,22 12 2339 0 0,-16-11-2441 0 0,1 0 1 0 0,-1-1-1 0 0,1 0 0 0 0,11 1 0 0 0,-12-2-149 0 0,-1-1 0 0 0,1 0 0 0 0,-1 0 0 0 0,0 0 0 0 0,1-1 0 0 0,9-4 0 0 0,-12 5-37 0 0,-1-1-1 0 0,0 1 1 0 0,0-1 0 0 0,0 0 0 0 0,0 0 0 0 0,0 0 0 0 0,0 0 0 0 0,0-1 0 0 0,0 1-1 0 0,-1-1 1 0 0,0 0 0 0 0,1 1 0 0 0,2-6 0 0 0,-5 8-27 0 0,0-1-1 0 0,1 1 1 0 0,-1-1 0 0 0,0 1 0 0 0,1-1-1 0 0,-1 1 1 0 0,0-1 0 0 0,0 1 0 0 0,0-1-1 0 0,0 1 1 0 0,0-1 0 0 0,0 1 0 0 0,1-1-1 0 0,-1 0 1 0 0,0 1 0 0 0,-1-1 0 0 0,1 1-1 0 0,0-1 1 0 0,0 1 0 0 0,0-1 0 0 0,0 1-1 0 0,0-1 1 0 0,0 1 0 0 0,-1-1 0 0 0,1 1-1 0 0,0-1 1 0 0,0 1 0 0 0,-1-1 0 0 0,1 1-1 0 0,-1-2 1 0 0,-18-3-583 0 0,15 5 481 0 0,-1 0 0 0 0,1 0 1 0 0,-1 1-1 0 0,0 0 1 0 0,1 0-1 0 0,-9 2 0 0 0,8 0 175 0 0,1 1 0 0 0,-1-1-1 0 0,1 1 1 0 0,0 0 0 0 0,0 0-1 0 0,0 0 1 0 0,1 0 0 0 0,-1 1-1 0 0,1-1 1 0 0,0 1 0 0 0,1 0-1 0 0,-1 0 1 0 0,1 0 0 0 0,0 0-1 0 0,0 0 1 0 0,0 1 0 0 0,1-1-1 0 0,0 1 1 0 0,0-1 0 0 0,0 1-1 0 0,1-1 1 0 0,0 1 0 0 0,0 0-1 0 0,0-1 1 0 0,2 7-1 0 0,-2-6 6 0 0,0 0 0 0 0,1 0 0 0 0,0 0 0 0 0,0-1 0 0 0,1 1-1 0 0,0 0 1 0 0,0 0 0 0 0,0-1 0 0 0,1 1 0 0 0,-1-1-1 0 0,1 1 1 0 0,1-1 0 0 0,-1 0 0 0 0,1-1 0 0 0,0 1 0 0 0,0 0-1 0 0,0-1 1 0 0,0 0 0 0 0,1 0 0 0 0,0 0 0 0 0,0-1-1 0 0,0 0 1 0 0,7 4 0 0 0,-10-6-150 0 0,1 0 1 0 0,0 0-1 0 0,0 0 1 0 0,-1-1-1 0 0,1 1 0 0 0,0-1 1 0 0,0 1-1 0 0,0-1 0 0 0,0 0 1 0 0,0 0-1 0 0,0 0 0 0 0,0-1 1 0 0,0 1-1 0 0,0-1 0 0 0,-1 0 1 0 0,1 1-1 0 0,0-1 0 0 0,0 0 1 0 0,3-3-1 0 0,-3 2-356 0 0,1 0 0 0 0,-1-1 1 0 0,0 0-1 0 0,0 0 0 0 0,-1 0 0 0 0,1 0 0 0 0,-1 0 0 0 0,1-1 1 0 0,-1 1-1 0 0,0-1 0 0 0,0 1 0 0 0,1-6 0 0 0,2-3-739 0 0,-2 1-1 0 0,0-1 1 0 0,0 1-1 0 0,1-20 1 0 0,-2-14 1422 0 0,-5 22 579 0 0,-1-3 1289 0 0,6 12 2149 0 0,-1 19 264 0 0,5 9-2683 0 0,0-2-1028 0 0,12 54 1204 0 0,-14-47-1864 0 0,0-1-1 0 0,2 0 1 0 0,0 0-1 0 0,1 0 1 0 0,15 27-1 0 0,-21-45-146 0 0,-1 1-1 0 0,1 0 0 0 0,-1-1 0 0 0,1 1 1 0 0,-1 0-1 0 0,1-1 0 0 0,-1 1 1 0 0,1-1-1 0 0,0 1 0 0 0,-1-1 0 0 0,1 1 1 0 0,0-1-1 0 0,-1 1 0 0 0,1-1 1 0 0,0 0-1 0 0,-1 1 0 0 0,1-1 0 0 0,0 0 1 0 0,0 0-1 0 0,0 1 0 0 0,-1-1 1 0 0,1 0-1 0 0,0 0 0 0 0,0 0 0 0 0,0 0 1 0 0,1 0-1 0 0,0-1 2 0 0,-1 0-1 0 0,1 1 1 0 0,0-1-1 0 0,0 0 1 0 0,0 0 0 0 0,-1 0-1 0 0,1 0 1 0 0,-1 0-1 0 0,1 0 1 0 0,-1-1 0 0 0,2-1-1 0 0,5-5-104 0 0,-1-1 0 0 0,0-1 0 0 0,6-10 0 0 0,-9 14-112 0 0,0 1-411 0 0,-1-1 1 0 0,1 0-1 0 0,-1 0 0 0 0,-1 0 0 0 0,1-1 0 0 0,1-6 0 0 0,-3 9-373 0 0,-1 0 0 0 0,1 0 0 0 0,-1 0 0 0 0,0 0-1 0 0,0 0 1 0 0,0 0 0 0 0,0 0 0 0 0,-1 0 0 0 0,0 0-1 0 0,0 0 1 0 0,-1-5 0 0 0,-5-8-5093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18044 0 0,'-1'-1'929'0'0,"0"1"-836"0"0,1 0 0 0 0,0 0 0 0 0,0-1 0 0 0,0 1 0 0 0,0 0 0 0 0,0 0 0 0 0,0 0 0 0 0,0 0 0 0 0,0 0-1 0 0,0 0 1 0 0,0-1 0 0 0,0 1 0 0 0,0 0 0 0 0,0 0 0 0 0,0 0 0 0 0,0 0 0 0 0,0 0 0 0 0,0-1 0 0 0,0 1 0 0 0,0 0 0 0 0,0 0 0 0 0,0 0 0 0 0,0 0 0 0 0,0 0-1 0 0,1-2 931 0 0,-1 2-930 0 0,0 0 0 0 0,0 0-1 0 0,1 0 1 0 0,9-2 1910 0 0,11 1-474 0 0,-3 2-717 0 0,60 8 653 0 0,-72-8-1423 0 0,-1 0 1 0 0,1 0-1 0 0,-1 1 1 0 0,1 0-1 0 0,-1 0 1 0 0,0 1-1 0 0,0 0 1 0 0,0-1-1 0 0,0 2 1 0 0,0-1-1 0 0,4 4 1 0 0,-7-5-24 0 0,-1 0-1 0 0,0 0 1 0 0,0 0 0 0 0,0 0 0 0 0,0 0-1 0 0,0 0 1 0 0,0 0 0 0 0,-1 0 0 0 0,1 0-1 0 0,0 0 1 0 0,-1 1 0 0 0,0-1 0 0 0,0 0-1 0 0,1 0 1 0 0,-1 0 0 0 0,-1 1 0 0 0,1-1-1 0 0,0 0 1 0 0,0 0 0 0 0,-1 0 0 0 0,1 0-1 0 0,-1 1 1 0 0,0-1 0 0 0,0 0 0 0 0,-1 2-1 0 0,-4 9-2 0 0,0 0 0 0 0,-16 21 0 0 0,12-18-58 0 0,7-11 30 0 0,-1 0-1 0 0,1 1 0 0 0,1 0 1 0 0,-1-1-1 0 0,1 1 1 0 0,0 0-1 0 0,0 1 0 0 0,1-1 1 0 0,-1 0-1 0 0,1 0 0 0 0,0 13 1 0 0,2-15 21 0 0,-1 0 0 0 0,1 0 0 0 0,0 0 0 0 0,1 0 0 0 0,-1 0 0 0 0,1-1 0 0 0,-1 1 0 0 0,1 0 0 0 0,0-1 0 0 0,1 1 0 0 0,-1-1 0 0 0,0 0 0 0 0,1 1 0 0 0,0-1 0 0 0,0-1 0 0 0,0 1 1 0 0,0 0-1 0 0,0-1 0 0 0,6 4 0 0 0,-5-3-9 0 0,0-1 0 0 0,0 1 0 0 0,0-1-1 0 0,1 0 1 0 0,-1 0 0 0 0,1 0 0 0 0,0-1 0 0 0,-1 0 0 0 0,1 1 0 0 0,0-2 0 0 0,0 1 0 0 0,-1-1 0 0 0,1 1 0 0 0,0-1 0 0 0,0-1 0 0 0,0 1 0 0 0,0-1 0 0 0,7-1 0 0 0,-8 0-220 0 0,0 1 1 0 0,-1 0-1 0 0,0-1 0 0 0,1 0 1 0 0,-1 0-1 0 0,0 0 1 0 0,0 0-1 0 0,0-1 0 0 0,0 1 1 0 0,0-1-1 0 0,-1 0 1 0 0,1 0-1 0 0,-1 0 1 0 0,0 0-1 0 0,0 0 0 0 0,0 0 1 0 0,0 0-1 0 0,0-1 1 0 0,-1 1-1 0 0,1-1 0 0 0,-1 0 1 0 0,0 1-1 0 0,0-1 1 0 0,0-4-1 0 0,1-7-2059 0 0,0 0 0 0 0,-1 0 0 0 0,-1 0 0 0 0,0 0 0 0 0,-3-15 0 0 0,-11-15 13070 0 0,11 54-6345 0 0,0 14-1860 0 0,7-6-2164 0 0,1-1 1 0 0,8 20-1 0 0,-11-30-411 0 0,1 0-1 0 0,0 0 1 0 0,0 0 0 0 0,1-1-1 0 0,0 1 1 0 0,0-1 0 0 0,0 0-1 0 0,9 9 1 0 0,-12-14-11 0 0,1 1 0 0 0,-1 0 1 0 0,0-1-1 0 0,1 1 0 0 0,-1 0 0 0 0,0-1 0 0 0,1 0 1 0 0,-1 1-1 0 0,1-1 0 0 0,-1 0 0 0 0,1 0 0 0 0,-1 0 1 0 0,1 0-1 0 0,-1 0 0 0 0,1 0 0 0 0,-1 0 0 0 0,0 0 1 0 0,1-1-1 0 0,-1 1 0 0 0,1 0 0 0 0,-1-1 0 0 0,0 1 1 0 0,1-1-1 0 0,-1 0 0 0 0,0 1 0 0 0,1-1 0 0 0,-1 0 1 0 0,0 0-1 0 0,0 0 0 0 0,1-1 0 0 0,7-5-11 0 0,-2 0 0 0 0,1-1-1 0 0,7-10 1 0 0,-5 7-9 0 0,-6 7-514 0 0,34-35 1143 0 0,-23 28-4345 0 0,0 2-5641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7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91 11242 0 0,'-3'0'234'0'0,"-1"1"-1"0"0,1 0 0 0 0,0 1 1 0 0,1-1-1 0 0,-1 1 0 0 0,0-1 0 0 0,0 1 1 0 0,1 0-1 0 0,-1 0 0 0 0,1 0 1 0 0,-1 0-1 0 0,1 0 0 0 0,0 0 0 0 0,0 1 1 0 0,0-1-1 0 0,0 1 0 0 0,0 0 1 0 0,-2 4-1 0 0,3-4-106 0 0,1 1 1 0 0,-1-1-1 0 0,0 0 0 0 0,1 1 0 0 0,0-1 1 0 0,0 1-1 0 0,0-1 0 0 0,0 0 1 0 0,1 1-1 0 0,-1-1 0 0 0,1 1 1 0 0,0-1-1 0 0,0 0 0 0 0,0 0 1 0 0,0 1-1 0 0,1-1 0 0 0,2 5 1 0 0,1-1-84 0 0,0 0 1 0 0,0 0 0 0 0,1-1 0 0 0,-1 0 0 0 0,2 1 0 0 0,-1-2-1 0 0,1 1 1 0 0,-1-1 0 0 0,2 0 0 0 0,-1-1 0 0 0,0 1 0 0 0,1-1-1 0 0,11 4 1 0 0,-1-1-11 0 0,-1-1 0 0 0,1-1 0 0 0,0-1 0 0 0,0 0-1 0 0,23 1 1 0 0,-36-4-28 0 0,0-1 1 0 0,0 0-1 0 0,0 0 0 0 0,0 0 0 0 0,0-1 0 0 0,0 0 0 0 0,0 0 0 0 0,0 0 0 0 0,0 0 0 0 0,-1-1 0 0 0,1 0 0 0 0,-1 0 1 0 0,1 0-1 0 0,-1 0 0 0 0,1-1 0 0 0,-1 0 0 0 0,0 1 0 0 0,0-2 0 0 0,5-5 0 0 0,-5 5-34 0 0,-1-1 0 0 0,0 1-1 0 0,0-1 1 0 0,-1 0 0 0 0,1 0 0 0 0,-1-1-1 0 0,0 1 1 0 0,0 0 0 0 0,-1-1 0 0 0,0 1-1 0 0,0-1 1 0 0,0 1 0 0 0,0-1 0 0 0,-1 0-1 0 0,0 1 1 0 0,0-1 0 0 0,-2-5 0 0 0,1 0-421 0 0,-1 1 0 0 0,0 0 0 0 0,-1-1 0 0 0,0 1 0 0 0,0 0 0 0 0,-1 1 0 0 0,-8-15 0 0 0,8 17-198 0 0,0 1 1 0 0,-1-1 0 0 0,0 1-1 0 0,0 0 1 0 0,0 1-1 0 0,0-1 1 0 0,-1 1-1 0 0,0 0 1 0 0,0 1-1 0 0,0-1 1 0 0,-7-3 0 0 0,-7 0-3447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8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9042 0 0,'8'3'661'0'0,"1"-1"0"0"0,0 0 0 0 0,0-1 0 0 0,0 1 1 0 0,0-2-1 0 0,0 1 0 0 0,0-2 0 0 0,11 0 0 0 0,6-3 648 0 0,37-12 0 0 0,-44 10-1765 0 0,0 1 0 0 0,0 1 1 0 0,1 1-1 0 0,24-1 0 0 0,-17 9-5838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8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46 12691 0 0,'0'1'102'0'0,"-1"-1"0"0"0,1 1 0 0 0,-1-1 0 0 0,1 1 0 0 0,0-1 1 0 0,-1 1-1 0 0,1 0 0 0 0,0-1 0 0 0,0 1 0 0 0,-1-1 0 0 0,1 1 1 0 0,0 0-1 0 0,0-1 0 0 0,0 1 0 0 0,0-1 0 0 0,0 1 0 0 0,0 0 1 0 0,0-1-1 0 0,0 1 0 0 0,0 0 0 0 0,0-1 0 0 0,0 1 0 0 0,0 0 0 0 0,0-1 1 0 0,0 1-1 0 0,1-1 0 0 0,-1 1 0 0 0,0 0 0 0 0,0-1 0 0 0,1 1 1 0 0,0 0-1 0 0,0 0 31 0 0,1 0 1 0 0,-1 0 0 0 0,0 0-1 0 0,1 0 1 0 0,0 0 0 0 0,-1-1-1 0 0,1 1 1 0 0,-1-1 0 0 0,1 1-1 0 0,0-1 1 0 0,3 1 0 0 0,47-1 1086 0 0,-18-3-908 0 0,38-10 0 0 0,-60 10-517 0 0,0 0-1 0 0,0-1 0 0 0,-1 0 1 0 0,0-1-1 0 0,1 0 1 0 0,16-11-1 0 0,-16 3-1073 0 0,-12 13 1251 0 0,0 0 0 0 0,0 0 1 0 0,0 0-1 0 0,0-1 0 0 0,0 1 0 0 0,0 0 0 0 0,0 0 1 0 0,0 0-1 0 0,0-1 0 0 0,0 1 0 0 0,0 0 1 0 0,0 0-1 0 0,0 0 0 0 0,0 0 0 0 0,0-1 1 0 0,0 1-1 0 0,0 0 0 0 0,0 0 0 0 0,0 0 1 0 0,0 0-1 0 0,-1-1 0 0 0,1 1 0 0 0,0 0 0 0 0,0 0 1 0 0,0 0-1 0 0,0 0 0 0 0,0 0 0 0 0,0-1 1 0 0,-1 1-1 0 0,1 0 0 0 0,0 0 0 0 0,0 0 1 0 0,0 0-1 0 0,0 0 0 0 0,0 0 0 0 0,-1 0 1 0 0,1 0-1 0 0,0 0 0 0 0,0 0 0 0 0,0-1 1 0 0,-1 1-1 0 0,0 0 9 0 0,-1 0 0 0 0,1 0 0 0 0,-1 0 0 0 0,1 1 0 0 0,-1-1 0 0 0,1 0 0 0 0,-1 0 0 0 0,1 1 0 0 0,-1-1 1 0 0,1 1-1 0 0,0 0 0 0 0,-1-1 0 0 0,1 1 0 0 0,0 0 0 0 0,-1 0 0 0 0,1-1 0 0 0,-2 3 0 0 0,-1 1 136 0 0,0 1 0 0 0,0-1 0 0 0,1 1 0 0 0,0 0 0 0 0,-1 0 0 0 0,2 0 0 0 0,-1 0 0 0 0,1 1-1 0 0,-1-1 1 0 0,1 1 0 0 0,1-1 0 0 0,-1 1 0 0 0,0 11 0 0 0,1-14-135 0 0,0 1-1 0 0,1-1 1 0 0,0 1-1 0 0,0-1 1 0 0,0 1-1 0 0,0-1 1 0 0,1 1 0 0 0,-1-1-1 0 0,1 1 1 0 0,0-1-1 0 0,0 1 1 0 0,0-1 0 0 0,1 0-1 0 0,-1 0 1 0 0,1 0-1 0 0,-1 0 1 0 0,1 0-1 0 0,0 0 1 0 0,0 0 0 0 0,1 0-1 0 0,-1-1 1 0 0,1 1-1 0 0,-1-1 1 0 0,5 4-1 0 0,-6-6-254 0 0,0 1-1 0 0,0-1 0 0 0,0 0 0 0 0,0 1 0 0 0,0-1 0 0 0,0 0 0 0 0,0 1 0 0 0,0-1 0 0 0,1 0 0 0 0,-1 0 0 0 0,0 0 0 0 0,0 0 0 0 0,0 0 0 0 0,0 0 0 0 0,0-1 0 0 0,0 1 0 0 0,1 0 0 0 0,-1 0 0 0 0,0-1 0 0 0,0 1 0 0 0,0-1 0 0 0,0 1 0 0 0,0-1 0 0 0,0 1 0 0 0,0-1 0 0 0,0 0 0 0 0,-1 1 0 0 0,2-2 0 0 0,7-6-4627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7738 0 0,'-2'-2'2434'0'0,"2"2"-2191"0"0,-1 0 1 0 0,1-1-1 0 0,0 1 1 0 0,-1 0-1 0 0,1 0 1 0 0,0 0-1 0 0,-1 0 0 0 0,1 0 1 0 0,0 0-1 0 0,-1 0 1 0 0,1 0-1 0 0,0 0 1 0 0,-1 0-1 0 0,1 0 0 0 0,0 0 1 0 0,-1 0-1 0 0,1 0 1 0 0,0 0-1 0 0,0 0 1 0 0,-1 0-1 0 0,-1 2 1948 0 0,1-2-1948 0 0,1 17 3061 0 0,11 24-3006 0 0,-11-39 20 0 0,43 103-3306 0 0,10-7-10123 0 0,-41-77 9012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8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16476 0 0,'11'-5'5377'0'0,"20"-1"-4370"0"0,-26 5-674 0 0,39-11-65 0 0,-34 8-677 0 0,1 1 1 0 0,-1 1 0 0 0,1-1 0 0 0,-1 2 0 0 0,1-1-1 0 0,11 1 1 0 0,-22 1 223 0 0,1 0-1 0 0,-1 0 1 0 0,1 0 0 0 0,-1 0-1 0 0,1 0 1 0 0,-1 0-1 0 0,0 0 1 0 0,1 0 0 0 0,-1 0-1 0 0,1 0 1 0 0,-1 0-1 0 0,1 1 1 0 0,-1-1 0 0 0,0 0-1 0 0,1 0 1 0 0,-1 0-1 0 0,1 0 1 0 0,-1 1 0 0 0,0-1-1 0 0,1 0 1 0 0,-1 1-1 0 0,0-1 1 0 0,1 0 0 0 0,-1 0-1 0 0,0 1 1 0 0,1-1 0 0 0,-1 1-1 0 0,0-1 1 0 0,0 0-1 0 0,0 1 1 0 0,1-1 0 0 0,-1 0-1 0 0,0 1 1 0 0,0-1-1 0 0,0 1 1 0 0,0-1 0 0 0,0 1-1 0 0,0-1 1 0 0,0 0-1 0 0,1 1 1 0 0,-1-1 0 0 0,-1 1-1 0 0,3 7-3140 0 0,4 8-1938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8002 0 0,'0'1'102'0'0,"-1"-1"0"0"0,1 0 1 0 0,0 0-1 0 0,-1 0 0 0 0,1 1 0 0 0,0-1 1 0 0,-1 0-1 0 0,1 0 0 0 0,0 1 0 0 0,0-1 1 0 0,-1 0-1 0 0,1 1 0 0 0,0-1 1 0 0,0 0-1 0 0,0 1 0 0 0,-1-1 0 0 0,1 0 1 0 0,0 1-1 0 0,0-1 0 0 0,0 0 0 0 0,0 1 1 0 0,0-1-1 0 0,0 0 0 0 0,0 1 1 0 0,0-1-1 0 0,0 1 0 0 0,0-1 0 0 0,0 0 1 0 0,0 1-1 0 0,0-1 0 0 0,0 0 1 0 0,0 1-1 0 0,0-1 0 0 0,0 1 0 0 0,0-1 1 0 0,1 0-1 0 0,-1 1 0 0 0,0-1 0 0 0,0 0 1 0 0,0 1-1 0 0,1-1 0 0 0,19 6 1730 0 0,24-7-322 0 0,-30-2-1226 0 0,-9 2-113 0 0,0 0 0 0 0,1 0 0 0 0,-1 1-1 0 0,0-1 1 0 0,8 1 0 0 0,-12 1-117 0 0,0-1 1 0 0,0 0-1 0 0,0 0 1 0 0,0 0-1 0 0,0 1 0 0 0,0-1 1 0 0,-1 0-1 0 0,1 1 1 0 0,0-1-1 0 0,0 1 1 0 0,0-1-1 0 0,-1 1 1 0 0,1-1-1 0 0,0 1 1 0 0,0 0-1 0 0,-1-1 0 0 0,1 1 1 0 0,0 0-1 0 0,-1 0 1 0 0,1-1-1 0 0,-1 1 1 0 0,1 0-1 0 0,-1 0 1 0 0,0 0-1 0 0,1 0 0 0 0,-1 0 1 0 0,0-1-1 0 0,1 1 1 0 0,-1 0-1 0 0,0 0 1 0 0,0 0-1 0 0,0 0 1 0 0,0 0-1 0 0,0 0 1 0 0,0 1-1 0 0,0 3-51 0 0,0-1 1 0 0,1 1-1 0 0,0 0 0 0 0,0-1 1 0 0,0 1-1 0 0,1-1 0 0 0,-1 0 1 0 0,1 0-1 0 0,0 1 0 0 0,0-1 1 0 0,1 0-1 0 0,-1 0 0 0 0,1-1 0 0 0,0 1 1 0 0,0-1-1 0 0,0 1 0 0 0,0-1 1 0 0,0 0-1 0 0,1 0 0 0 0,0 0 1 0 0,7 4-1 0 0,-9-6-8 0 0,1 1 1 0 0,0-1 0 0 0,0 0-1 0 0,0 1 1 0 0,0-1-1 0 0,0-1 1 0 0,0 1-1 0 0,0 0 1 0 0,1-1-1 0 0,-1 0 1 0 0,0 0-1 0 0,0 0 1 0 0,0 0-1 0 0,0 0 1 0 0,1 0-1 0 0,-1-1 1 0 0,0 0-1 0 0,0 1 1 0 0,0-1 0 0 0,0 0-1 0 0,0-1 1 0 0,0 1-1 0 0,-1 0 1 0 0,1-1-1 0 0,0 0 1 0 0,0 0-1 0 0,-1 1 1 0 0,1-1-1 0 0,-1-1 1 0 0,0 1-1 0 0,0 0 1 0 0,3-4-1 0 0,-3 2 9 0 0,1 0 0 0 0,-1 0 0 0 0,0 0-1 0 0,0-1 1 0 0,0 1 0 0 0,-1-1 0 0 0,1 1-1 0 0,-1-1 1 0 0,0 0 0 0 0,-1 1 0 0 0,1-1-1 0 0,-1 0 1 0 0,0-9 0 0 0,0 13-40 0 0,0-1 0 0 0,0 1 0 0 0,0-1 0 0 0,-1 1 1 0 0,1-1-1 0 0,0 1 0 0 0,-1-1 0 0 0,1 1 0 0 0,-1 0 0 0 0,1-1 1 0 0,-1 1-1 0 0,0 0 0 0 0,0-1 0 0 0,1 1 0 0 0,-1 0 0 0 0,0 0 0 0 0,0-1 1 0 0,0 1-1 0 0,-1 0 0 0 0,1 0 0 0 0,0 0 0 0 0,0 1 0 0 0,0-1 1 0 0,-1 0-1 0 0,1 0 0 0 0,0 1 0 0 0,-1-1 0 0 0,1 1 0 0 0,-1-1 0 0 0,1 1 1 0 0,-1-1-1 0 0,1 1 0 0 0,-1 0 0 0 0,1 0 0 0 0,-1 0 0 0 0,1 0 0 0 0,-1 0 1 0 0,1 0-1 0 0,-1 0 0 0 0,1 0 0 0 0,-1 0 0 0 0,1 1 0 0 0,0-1 1 0 0,-1 1-1 0 0,1-1 0 0 0,-3 2 0 0 0,-1 0 51 0 0,-1 1 0 0 0,0 0 0 0 0,1 0-1 0 0,0 0 1 0 0,0 0 0 0 0,0 1 0 0 0,0 0 0 0 0,0 0 0 0 0,1 0 0 0 0,-7 9-1 0 0,-38 57 1127 0 0,17-23-531 0 0,9-19-391 0 0,11-13-33 0 0,-23 34 0 0 0,35-49-183 0 0,0 1 0 0 0,0-1 0 0 0,-1 1 0 0 0,1-1 0 0 0,0 0 0 0 0,0 1 0 0 0,0-1 0 0 0,0 0 0 0 0,-1 1 0 0 0,1-1 0 0 0,0 1 0 0 0,0-1 0 0 0,0 1 0 0 0,0-1 0 0 0,0 0 0 0 0,0 1 0 0 0,0-1 0 0 0,0 1 0 0 0,0-1 0 0 0,0 1 0 0 0,1-1 0 0 0,-1 0 0 0 0,0 1 0 0 0,0-1 0 0 0,0 1 0 0 0,0-1 0 0 0,0 0 0 0 0,1 1 1 0 0,-1-1-1 0 0,0 0 0 0 0,0 1 0 0 0,1-1 0 0 0,-1 0 0 0 0,0 1 0 0 0,1-1 0 0 0,-1 0 0 0 0,0 0 0 0 0,1 1 0 0 0,-1-1 0 0 0,24 5 92 0 0,24-7 139 0 0,76-33 405 0 0,-13 3-3550 0 0,-106 31 1820 0 0,-1 0 0 0 0,0 0 1 0 0,0-1-1 0 0,1 1 0 0 0,-1-1 1 0 0,5-3-1 0 0,0-2-4749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 12819 0 0,'-22'10'8627'0'0,"23"-6"-6457"0"0,14-4-2238 0 0,23 0 80 0 0,-28 1-38 0 0,1-1 0 0 0,-1 0 0 0 0,0 0-1 0 0,0-1 1 0 0,1-1 0 0 0,-1 0 0 0 0,0 0 0 0 0,-1-1 0 0 0,15-5-1 0 0,-22 4-745 0 0,-10 2 184 0 0,-12 3 12 0 0,7 3 402 0 0,0 0 1 0 0,0 1-1 0 0,0 1 1 0 0,1 0-1 0 0,-20 13 1 0 0,29-17 187 0 0,-1 0 0 0 0,1 1 0 0 0,-1 0 0 0 0,1-1 0 0 0,0 1 0 0 0,0 0 1 0 0,0 1-1 0 0,0-1 0 0 0,0 0 0 0 0,1 1 0 0 0,0 0 0 0 0,0-1 0 0 0,0 1 0 0 0,0 0 0 0 0,0 0 0 0 0,1 0 1 0 0,0 0-1 0 0,-1 1 0 0 0,2-1 0 0 0,-1 0 0 0 0,0 9 0 0 0,2-10 0 0 0,-1 0 1 0 0,1 1-1 0 0,1-1 0 0 0,-1 0 1 0 0,0 0-1 0 0,1 0 1 0 0,-1 0-1 0 0,1-1 0 0 0,0 1 1 0 0,0 0-1 0 0,0-1 0 0 0,1 1 1 0 0,-1-1-1 0 0,0 0 0 0 0,1 0 1 0 0,0 0-1 0 0,-1 0 0 0 0,1 0 1 0 0,0 0-1 0 0,0-1 1 0 0,0 1-1 0 0,0-1 0 0 0,0 0 1 0 0,0 0-1 0 0,1 0 0 0 0,-1 0 1 0 0,4 0-1 0 0,1 1-319 0 0,1-1 0 0 0,0 1 1 0 0,0-2-1 0 0,-1 1 0 0 0,1-1 0 0 0,0 0 1 0 0,0-1-1 0 0,0 0 0 0 0,10-3 0 0 0,-15 3-241 0 0,-1 0 1 0 0,1 0-1 0 0,-1 0 0 0 0,1-1 0 0 0,-1 0 0 0 0,0 1 1 0 0,1-1-1 0 0,-1-1 0 0 0,0 1 0 0 0,0 0 0 0 0,0-1 1 0 0,-1 1-1 0 0,1-1 0 0 0,-1 0 0 0 0,1 0 0 0 0,-1 0 1 0 0,0 0-1 0 0,3-6 0 0 0,7-6-4172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9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9842 0 0,'5'53'7398'0'0,"-4"-48"-6949"0"0,1 1-1 0 0,-1-1 1 0 0,1 1 0 0 0,1-1-1 0 0,-1 0 1 0 0,5 7-1 0 0,-5-9-406 0 0,0 0-1 0 0,1 0 1 0 0,-1 0-1 0 0,1 0 1 0 0,0 0 0 0 0,0-1-1 0 0,0 0 1 0 0,0 1-1 0 0,0-1 1 0 0,1 0-1 0 0,-1-1 1 0 0,1 1 0 0 0,-1 0-1 0 0,1-1 1 0 0,0 0-1 0 0,-1 0 1 0 0,1 0-1 0 0,0-1 1 0 0,0 1 0 0 0,0-1-1 0 0,0 0 1 0 0,-1 0-1 0 0,9-1 1 0 0,25-4 9 0 0,3-1-956 0 0,-15 7-2994 0 0,-25-1 3781 0 0,1 0 0 0 0,-1 0 0 0 0,0 0 0 0 0,0 0 0 0 0,0 0-1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0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5617 0 0,'2'2'834'0'0,"1"0"0"0"0,0 0 0 0 0,0-1 0 0 0,0 0 0 0 0,-1 1 0 0 0,1-1 0 0 0,0 0 0 0 0,6 1 0 0 0,-2-1-122 0 0,0-1 0 0 0,1 0 0 0 0,-1 0 0 0 0,12-1 0 0 0,-14 0-601 0 0,0 0-1 0 0,0 1 1 0 0,1-1-1 0 0,-1 1 1 0 0,0 1-1 0 0,0-1 1 0 0,0 1-1 0 0,0 0 1 0 0,0 0-1 0 0,0 0 1 0 0,6 3-1 0 0,-10-4-27 0 0,1 1-1 0 0,-1 0 1 0 0,0-1 0 0 0,0 1-1 0 0,-1 0 1 0 0,1 0-1 0 0,0 0 1 0 0,0-1 0 0 0,0 1-1 0 0,0 0 1 0 0,-1 0-1 0 0,1 0 1 0 0,0 0 0 0 0,-1 1-1 0 0,1-1 1 0 0,-1 0-1 0 0,1 0 1 0 0,-1 0 0 0 0,0 0-1 0 0,1 0 1 0 0,-1 1-1 0 0,0-1 1 0 0,0 0-1 0 0,0 0 1 0 0,0 1 0 0 0,0-1-1 0 0,0 0 1 0 0,0 0-1 0 0,0 0 1 0 0,-1 1 0 0 0,1-1-1 0 0,0 0 1 0 0,-1 0-1 0 0,1 0 1 0 0,-2 2 0 0 0,-2 6 212 0 0,0 0 0 0 0,-1-1 0 0 0,-10 15-1 0 0,0 0 122 0 0,14-22-409 0 0,1 0 0 0 0,0-1 1 0 0,-1 1-1 0 0,1 0 0 0 0,0 0 0 0 0,-1 0 0 0 0,1 0 0 0 0,0-1 1 0 0,0 1-1 0 0,0 0 0 0 0,0 0 0 0 0,0 0 0 0 0,0 0 0 0 0,0 0 0 0 0,0 0 1 0 0,0 0-1 0 0,0-1 0 0 0,1 1 0 0 0,-1 0 0 0 0,0 0 0 0 0,0 0 1 0 0,1 0-1 0 0,-1 0 0 0 0,1-1 0 0 0,-1 1 0 0 0,1 0 0 0 0,-1 0 1 0 0,1-1-1 0 0,0 2 0 0 0,2-1-2 0 0,-1 1 1 0 0,0-1-1 0 0,0 0 0 0 0,1 0 1 0 0,-1 0-1 0 0,0 0 0 0 0,1 0 1 0 0,-1-1-1 0 0,1 1 0 0 0,3 0 1 0 0,9 0-71 0 0,-1-1 0 0 0,26-2 1 0 0,-40 2 59 0 0,14-1-689 0 0,-1-1 0 0 0,0 0 0 0 0,0-1 0 0 0,0-1 0 0 0,20-8 0 0 0,-26 9-429 0 0,-1-1 0 0 0,1 0-1 0 0,-1 0 1 0 0,0 0 0 0 0,0 0 0 0 0,0-1 0 0 0,5-6-1 0 0,0-2-4506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14547 0 0,'16'-2'1549'0'0,"1"2"0"0"0,-1 0 0 0 0,26 3-1 0 0,-35-2-1385 0 0,1 0-1 0 0,-1 0 0 0 0,0 1 0 0 0,1 0 0 0 0,-1 0 0 0 0,0 1 0 0 0,0 0 0 0 0,0 0 0 0 0,11 8 0 0 0,-15-9-120 0 0,-1 0-1 0 0,0 0 0 0 0,-1 0 1 0 0,1 0-1 0 0,0 1 0 0 0,-1-1 1 0 0,1 0-1 0 0,-1 1 0 0 0,0-1 0 0 0,0 1 1 0 0,0 0-1 0 0,0-1 0 0 0,0 1 1 0 0,0 0-1 0 0,-1-1 0 0 0,1 1 0 0 0,-1 0 1 0 0,0 0-1 0 0,0 0 0 0 0,0 0 1 0 0,0-1-1 0 0,0 1 0 0 0,-1 0 1 0 0,1 0-1 0 0,-1-1 0 0 0,0 1 0 0 0,-1 3 1 0 0,-4 9 53 0 0,0-1-1 0 0,-1 1 1 0 0,-17 24 0 0 0,1-1 241 0 0,23-37-331 0 0,0 0 1 0 0,-1-1-1 0 0,1 1 1 0 0,0-1-1 0 0,-1 1 1 0 0,1 0-1 0 0,0-1 1 0 0,0 1 0 0 0,-1 0-1 0 0,1-1 1 0 0,0 1-1 0 0,0 0 1 0 0,0 0-1 0 0,0-1 1 0 0,0 1-1 0 0,0 0 1 0 0,0-1 0 0 0,0 1-1 0 0,0 0 1 0 0,1 0-1 0 0,-1-1 1 0 0,0 1-1 0 0,0 0 1 0 0,0-1-1 0 0,1 1 1 0 0,-1 0 0 0 0,0-1-1 0 0,1 1 1 0 0,-1-1-1 0 0,1 1 1 0 0,-1-1-1 0 0,1 1 1 0 0,-1-1-1 0 0,1 1 1 0 0,0 0 0 0 0,2 0-3 0 0,-1 0 1 0 0,1 0 0 0 0,0 0 0 0 0,-1 0 0 0 0,1-1 0 0 0,0 0 0 0 0,-1 1-1 0 0,1-1 1 0 0,0 0 0 0 0,2 0 0 0 0,10-1-43 0 0,0-1 1 0 0,24-5-1 0 0,-27 4-26 0 0,60-18-2107 0 0,-66 19 1310 0 0,1 0-1 0 0,-1-1 0 0 0,1 0 1 0 0,-1 0-1 0 0,0-1 0 0 0,0 0 1 0 0,-1 0-1 0 0,7-6 0 0 0,-10 8 538 0 0,-1-1-1 0 0,1 0 0 0 0,-1 1 1 0 0,0-1-1 0 0,1 0 0 0 0,-1 0 1 0 0,-1 0-1 0 0,1 0 0 0 0,0 0 0 0 0,-1 0 1 0 0,1 0-1 0 0,-1 0 0 0 0,0 0 1 0 0,0-1-1 0 0,0 1 0 0 0,-1 0 1 0 0,1 0-1 0 0,-1 0 0 0 0,0 0 0 0 0,1 0 1 0 0,-1 0-1 0 0,-2-3 0 0 0,1 2 336 0 0,1 0 0 0 0,-1 0-1 0 0,0 0 1 0 0,-1 0-1 0 0,1 0 1 0 0,-6-6 0 0 0,6 8 304 0 0,0 0 1 0 0,1 0-1 0 0,-1 1 1 0 0,0-1-1 0 0,0 1 1 0 0,0 0-1 0 0,0 0 1 0 0,0-1-1 0 0,0 1 1 0 0,-1 0-1 0 0,1 1 1 0 0,0-1-1 0 0,-3 0 1 0 0,5 1-136 0 0,-1 0 0 0 0,0 0 1 0 0,1 0-1 0 0,-1 0 0 0 0,1 0 1 0 0,-1 0-1 0 0,0 0 0 0 0,1 1 1 0 0,-1-1-1 0 0,1 0 0 0 0,-1 0 1 0 0,1 1-1 0 0,-1-1 0 0 0,1 0 1 0 0,-1 1-1 0 0,1-1 0 0 0,-1 0 1 0 0,1 1-1 0 0,-1-1 0 0 0,1 1 1 0 0,0-1-1 0 0,-1 1 0 0 0,1-1 1 0 0,0 1-1 0 0,-1-1 1 0 0,1 1-1 0 0,0-1 0 0 0,0 1 1 0 0,0-1-1 0 0,-1 1 0 0 0,1 0 1 0 0,0-1-1 0 0,0 1 0 0 0,0-1 1 0 0,0 1-1 0 0,0 0 0 0 0,0-1 1 0 0,0 1-1 0 0,0-1 0 0 0,0 1 1 0 0,0 0-1 0 0,0-1 0 0 0,1 1 1 0 0,-1-1-1 0 0,0 1 0 0 0,1 0 1 0 0,7 34 880 0 0,-7-32-788 0 0,0 0-232 0 0,15 38 410 0 0,-15-39-445 0 0,-1-1 0 0 0,1 0 0 0 0,0 1 0 0 0,-1-1 0 0 0,1 0 0 0 0,0 0 0 0 0,0 0 0 0 0,0 1 0 0 0,0-1 0 0 0,0 0 0 0 0,0 0 0 0 0,0 0 0 0 0,0-1 0 0 0,1 1 0 0 0,-1 0 0 0 0,0 0 0 0 0,0-1 0 0 0,1 1 0 0 0,-1 0 0 0 0,1-1 0 0 0,-1 0 0 0 0,0 1 0 0 0,1-1 0 0 0,-1 0 0 0 0,1 0 0 0 0,2 1 0 0 0,0-3-693 0 0,0 0 1 0 0,0 0-1 0 0,0 0 1 0 0,0 0-1 0 0,0-1 0 0 0,0 1 1 0 0,0-1-1 0 0,-1 0 1 0 0,0 0-1 0 0,1 0 1 0 0,-1-1-1 0 0,0 1 0 0 0,0-1 1 0 0,-1 0-1 0 0,1 0 1 0 0,-1 0-1 0 0,0 0 0 0 0,2-6 1 0 0,-3 9 535 0 0,-1 1-1 0 0,0-1 1 0 0,1 0 0 0 0,-1 1 0 0 0,0-1-1 0 0,1 1 1 0 0,-1-1 0 0 0,1 0 0 0 0,-1 1 0 0 0,1-1-1 0 0,-1 1 1 0 0,1-1 0 0 0,-1 1 0 0 0,1 0-1 0 0,-1-1 1 0 0,1 1 0 0 0,0 0 0 0 0,-1-1 0 0 0,2 1-1 0 0,4-4-1811 0 0,-1-6-833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1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23 5457 0 0,'-17'-8'6512'0'0,"17"7"-6355"0"0,0 1 0 0 0,-1 0 0 0 0,1 0 0 0 0,0 0 0 0 0,0-1 0 0 0,0 1 0 0 0,0 0 0 0 0,0 0 0 0 0,0 0 0 0 0,0-1 0 0 0,0 1 0 0 0,0 0 0 0 0,0 0 0 0 0,0-1 0 0 0,0 1 0 0 0,0 0 0 0 0,0 0 0 0 0,0-1 0 0 0,0 1 0 0 0,0 0 0 0 0,0 0-1 0 0,0 0 1 0 0,0-1 0 0 0,0 1 0 0 0,0 0 0 0 0,0 0 0 0 0,1-1 628 0 0,0 0-628 0 0,0 1 171 0 0,0-1 0 0 0,1 0 0 0 0,-1 0-1 0 0,1 0 1 0 0,-1 1 0 0 0,1-1 0 0 0,0 1 0 0 0,-1-1 0 0 0,1 1-1 0 0,0 0 1 0 0,-1 0 0 0 0,1 0 0 0 0,0 0 0 0 0,-1 0 0 0 0,1 0-1 0 0,2 0 1 0 0,38 7 1207 0 0,80 25-1 0 0,-128-28-1478 0 0,0 0 0 0 0,0 1 0 0 0,0-1 0 0 0,-5 7 0 0 0,7-5-74 0 0,-1 0 1 0 0,1 0 0 0 0,0 0-1 0 0,0 0 1 0 0,0 1-1 0 0,1-1 1 0 0,0 1-1 0 0,-2 8 1 0 0,3-10 2 0 0,1 0-1 0 0,0 0 1 0 0,0-1-1 0 0,0 1 1 0 0,0 0 0 0 0,1 0-1 0 0,0 0 1 0 0,0 0 0 0 0,0 0-1 0 0,0 0 1 0 0,1 0 0 0 0,0 0-1 0 0,2 5 1 0 0,-3-8 12 0 0,1-1 0 0 0,0 0 0 0 0,0 1 0 0 0,0-1 0 0 0,1 0 0 0 0,-1 0 0 0 0,0 1 1 0 0,0-1-1 0 0,1 0 0 0 0,-1 0 0 0 0,0 0 0 0 0,1-1 0 0 0,-1 1 0 0 0,1 0 0 0 0,-1-1 0 0 0,1 1 0 0 0,0 0 0 0 0,-1-1 0 0 0,1 0 1 0 0,-1 1-1 0 0,1-1 0 0 0,0 0 0 0 0,-1 0 0 0 0,1 0 0 0 0,0 0 0 0 0,1 0 0 0 0,51-9 22 0 0,-39 6-63 0 0,81-20-3880 0 0,-81 19 1066 0 0,0-1 0 0 0,0-1 0 0 0,-1-1-1 0 0,18-9 1 0 0,-24 10-1617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1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12 5457 0 0,'-10'-8'1722'0'0,"-8"5"11321"0"0,18 3-12901 0 0,0 0 1 0 0,3 17 2210 0 0,50 99-1855 0 0,-23-54-5837 0 0,-29-60 4975 0 0,4 12-2541 0 0,-5-5-946 0 0,1-6 2753 0 0,3 14-5078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49 169 15411 0 0,'-2'0'240'0'0,"0"0"-1"0"0,0 1 1 0 0,1-1-1 0 0,-1-1 0 0 0,0 1 1 0 0,0 0-1 0 0,0 0 1 0 0,0-1-1 0 0,1 1 1 0 0,-1-1-1 0 0,0 0 1 0 0,0 1-1 0 0,1-1 0 0 0,-1 0 1 0 0,0 0-1 0 0,1 0 1 0 0,-1 0-1 0 0,1 0 1 0 0,-1 0-1 0 0,1-1 0 0 0,0 1 1 0 0,-1 0-1 0 0,1-1 1 0 0,0 1-1 0 0,0-1 1 0 0,0 1-1 0 0,-1-4 0 0 0,1 1-58 0 0,0 0-1 0 0,0 0 1 0 0,1 0-1 0 0,-1 0 1 0 0,1 0-1 0 0,0-1 1 0 0,0 1-1 0 0,1 0 1 0 0,-1 0-1 0 0,1 0 1 0 0,2-8-1 0 0,0 5-43 0 0,-1 1-1 0 0,1-1 0 0 0,0 1 1 0 0,0-1-1 0 0,1 1 0 0 0,0 0 1 0 0,0 0-1 0 0,1 1 0 0 0,8-9 1 0 0,-12 13-98 0 0,0-1 0 0 0,0 1 1 0 0,0 0-1 0 0,1-1 0 0 0,-1 1 0 0 0,1 0 1 0 0,-1 0-1 0 0,1 0 0 0 0,0 0 1 0 0,-1 0-1 0 0,1 1 0 0 0,0-1 0 0 0,-1 0 1 0 0,1 1-1 0 0,0-1 0 0 0,0 1 0 0 0,0 0 1 0 0,-1-1-1 0 0,1 1 0 0 0,0 0 1 0 0,0 0-1 0 0,0 0 0 0 0,0 0 0 0 0,0 1 1 0 0,-1-1-1 0 0,1 0 0 0 0,0 1 1 0 0,0 0-1 0 0,-1-1 0 0 0,1 1 0 0 0,0 0 1 0 0,0 0-1 0 0,-1 0 0 0 0,1 0 0 0 0,-1 0 1 0 0,1 0-1 0 0,-1 0 0 0 0,0 0 1 0 0,1 1-1 0 0,1 1 0 0 0,4 7 8 0 0,0 1 1 0 0,-1-1-1 0 0,0 1 0 0 0,-1 0 1 0 0,0 0-1 0 0,0 1 0 0 0,4 17 0 0 0,-7-20-197 0 0,0-1-1 0 0,0 1 0 0 0,-1 0 1 0 0,0-1-1 0 0,-1 1 0 0 0,0 0 1 0 0,0 0-1 0 0,-1-1 1 0 0,0 1-1 0 0,0 0 0 0 0,-4 10 1 0 0,4-16 9 0 0,-1 1 0 0 0,0 0 0 0 0,0-1 0 0 0,0 1 1 0 0,-1-1-1 0 0,1 0 0 0 0,-1 1 0 0 0,-5 3 1 0 0,7-6-57 0 0,0 0-1 0 0,0 0 1 0 0,0 0 0 0 0,0 0 0 0 0,0 0 0 0 0,-1 0 0 0 0,1 0 0 0 0,0-1 0 0 0,-1 1 0 0 0,1 0 0 0 0,-1-1 0 0 0,1 1 0 0 0,-1-1 0 0 0,1 0 0 0 0,-1 0 0 0 0,1 1 0 0 0,-1-1 0 0 0,1 0 0 0 0,-1 0 0 0 0,1 0 0 0 0,-1 0 0 0 0,1-1 0 0 0,-1 1 0 0 0,1 0 0 0 0,-4-2 0 0 0,7-16-15518 0 0</inkml:trace>
  <inkml:trace contextRef="#ctx0" brushRef="#br0" timeOffset="1">389 37 24677 0 0,'0'17'712'0'0,"1"-6"-528"0"0,1 5-200 0 0,2-8 32 0 0,0-1-16 0 0,1-2-24 0 0,3-1-160 0 0,-1-1-280 0 0,2-3-600 0 0,0-3-1112 0 0,-3 0-1489 0 0,-1-4-1416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39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57 100 8426 0 0,'-2'-2'424'0'0,"-5"-5"448"0"0,1 0 0 0 0,1 0 0 0 0,-1-1 0 0 0,1 1 0 0 0,1-1 0 0 0,-1 0 0 0 0,1-1 0 0 0,1 1 1 0 0,-1-1-1 0 0,-1-10 0 0 0,8 28 3971 0 0,14 38-2882 0 0,-4 9-1288 0 0,-2 2 0 0 0,3 66 0 0 0,-4 120-716 0 0,-8-135-242 0 0,-1-84-165 0 0,0-11-1197 0 0,0 1 1 0 0,-3 22 0 0 0,2-37 1484 0 0,0 1 0 0 0,0-1 0 0 0,0 0 0 0 0,0 1 0 0 0,0-1 0 0 0,0 0 0 0 0,0 1 0 0 0,0-1 0 0 0,-1 0 1 0 0,1 1-1 0 0,0-1 0 0 0,0 0 0 0 0,0 0 0 0 0,0 1 0 0 0,-1-1 0 0 0,1 0 0 0 0,0 1 0 0 0,0-1 0 0 0,0 0 1 0 0,-1 0-1 0 0,1 1 0 0 0,0-1 0 0 0,0 0 0 0 0,-1 0 0 0 0,1 0 0 0 0,0 1 0 0 0,-1-1 0 0 0,1 0 0 0 0,0 0 1 0 0,-1 0-1 0 0,1 0 0 0 0,0 0 0 0 0,-1 0 0 0 0,1 0 0 0 0,0 0 0 0 0,-1 0 0 0 0,1 0 0 0 0,0 0 0 0 0,-1 0 0 0 0,1 0 1 0 0,0 0-1 0 0,-1 0 0 0 0,1 0 0 0 0,0 0 0 0 0,-1 0 0 0 0,1 0 0 0 0,0 0 0 0 0,-1-1 0 0 0,1 1 0 0 0,-1 0 0 0 0,-15-12-2411 0 0,13 10 1225 0 0,-11-5-4725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67 152 7754 0 0,'-1'0'477'0'0,"0"0"1"0"0,0 0-1 0 0,0 0 1 0 0,0 0-1 0 0,0 0 1 0 0,0 0 0 0 0,0 0-1 0 0,0 0 1 0 0,0 0-1 0 0,0 0 1 0 0,0 0-1 0 0,0-1 1 0 0,0 1 0 0 0,0 0-1 0 0,0-1 1 0 0,0 1-1 0 0,0-1 1 0 0,1 1-1 0 0,-1-1 1 0 0,0 1 0 0 0,-1-2-1 0 0,-17-22 1684 0 0,14 16-2256 0 0,1-1 0 0 0,0 1 0 0 0,1-1 1 0 0,-4-12-1 0 0,6 19 165 0 0,1-1 0 0 0,-1 1 0 0 0,1-1 0 0 0,0 0 0 0 0,-1 1 0 0 0,1-1 0 0 0,0 0 0 0 0,1 1 0 0 0,-1-1 0 0 0,0 1 0 0 0,1-1 0 0 0,-1 1 1 0 0,1-1-1 0 0,0 1 0 0 0,0-1 0 0 0,0 1 0 0 0,0-1 0 0 0,0 1 0 0 0,1 0 0 0 0,-1 0 0 0 0,1-1 0 0 0,1-1 0 0 0,-1 3-11 0 0,-1 0-1 0 0,1 0 1 0 0,0 1 0 0 0,-1-1-1 0 0,1 0 1 0 0,0 1 0 0 0,0-1-1 0 0,0 1 1 0 0,-1-1 0 0 0,1 1-1 0 0,0 0 1 0 0,0 0 0 0 0,0 0-1 0 0,0 0 1 0 0,0 0 0 0 0,0 0 0 0 0,-1 1-1 0 0,1-1 1 0 0,0 0 0 0 0,0 1-1 0 0,0 0 1 0 0,-1-1 0 0 0,1 1-1 0 0,0 0 1 0 0,-1 0 0 0 0,1 0-1 0 0,0 0 1 0 0,-1 0 0 0 0,0 0-1 0 0,1 1 1 0 0,1 1 0 0 0,-1-1-34 0 0,0 0 1 0 0,1 0-1 0 0,-1 0 1 0 0,0 1-1 0 0,-1-1 1 0 0,1 1-1 0 0,0-1 1 0 0,-1 1-1 0 0,1 0 1 0 0,-1 0-1 0 0,0 0 1 0 0,0 0-1 0 0,0 0 1 0 0,-1 0-1 0 0,1 0 1 0 0,0 0-1 0 0,-1 0 1 0 0,0 0 0 0 0,0 0-1 0 0,0 0 1 0 0,0 0-1 0 0,0 0 1 0 0,-1 0-1 0 0,0 0 1 0 0,1 0-1 0 0,-1 0 1 0 0,0 0-1 0 0,0 0 1 0 0,-3 4-1 0 0,2-2-86 0 0,-1 1 0 0 0,0-1-1 0 0,0 0 1 0 0,0 0 0 0 0,-1 0 0 0 0,0 0-1 0 0,0 0 1 0 0,0-1 0 0 0,-1 1 0 0 0,1-1-1 0 0,-1-1 1 0 0,0 1 0 0 0,0-1 0 0 0,-6 4-1 0 0,4-7-386 0 0,12-9 107 0 0,9-8-451 0 0,-5 9-18 0 0,9-8-4598 0 0,28-31-1 0 0,-29 26-552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3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16339 0 0,'-1'2'458'0'0,"0"-1"0"0"0,0 1-1 0 0,1 0 1 0 0,-1-1-1 0 0,0 1 1 0 0,1-1 0 0 0,0 1-1 0 0,-1 0 1 0 0,1 0-1 0 0,0-1 1 0 0,0 4-1 0 0,4 22 1687 0 0,15 24-1404 0 0,-16-46-437 0 0,4 11-208 0 0,1-1 0 0 0,0 0 0 0 0,2 0-1 0 0,0-1 1 0 0,0 0 0 0 0,1 0 0 0 0,20 18-1 0 0,-24-26-76 0 0,0 0 1 0 0,0 0-1 0 0,0-1 0 0 0,1 0 0 0 0,0 0 0 0 0,0-1 0 0 0,0 0 1 0 0,0-1-1 0 0,1 1 0 0 0,-1-2 0 0 0,1 1 0 0 0,0-1 1 0 0,-1 0-1 0 0,1-1 0 0 0,0 0 0 0 0,13-1 0 0 0,-18 0 7 0 0,0-1 0 0 0,0 0 0 0 0,0 0-1 0 0,0-1 1 0 0,0 1 0 0 0,0-1 0 0 0,0 0-1 0 0,-1 0 1 0 0,1 0 0 0 0,-1 0 0 0 0,1-1-1 0 0,-1 0 1 0 0,0 1 0 0 0,0-1 0 0 0,0 0 0 0 0,0 0-1 0 0,2-5 1 0 0,7-8 28 0 0,-1-1 1 0 0,13-25-1 0 0,-6 9-88 0 0,20-26-906 0 0,-6 25-7251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39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11867 0 0,'-3'3'787'0'0,"0"1"0"0"0,0-1 1 0 0,1 1-1 0 0,-1 0 1 0 0,1 0-1 0 0,0 0 1 0 0,0 0-1 0 0,0 0 0 0 0,0 0 1 0 0,1 0-1 0 0,0 1 1 0 0,-1 6-1 0 0,1-4-338 0 0,0 1-1 0 0,1 0 1 0 0,0 0-1 0 0,0-1 1 0 0,1 1-1 0 0,3 14 1 0 0,-1-10-419 0 0,0-1 1 0 0,1 0-1 0 0,1 0 1 0 0,0 0-1 0 0,0 0 1 0 0,1-1 0 0 0,0 1-1 0 0,1-2 1 0 0,11 13-1 0 0,-11-14-29 0 0,2 0 0 0 0,-1-1 0 0 0,1-1 0 0 0,0 1 0 0 0,0-1-1 0 0,1-1 1 0 0,0 0 0 0 0,0 0 0 0 0,0-1 0 0 0,0 0 0 0 0,17 3 0 0 0,-23-6-2 0 0,-1 0 0 0 0,1 0 0 0 0,0-1 1 0 0,-1 0-1 0 0,1 1 0 0 0,0-1 0 0 0,0-1 0 0 0,-1 1 1 0 0,1 0-1 0 0,0-1 0 0 0,-1 0 0 0 0,1 0 0 0 0,-1 0 1 0 0,1 0-1 0 0,-1-1 0 0 0,1 1 0 0 0,-1-1 0 0 0,0 0 1 0 0,0 0-1 0 0,0 0 0 0 0,0 0 0 0 0,0 0 1 0 0,0-1-1 0 0,-1 0 0 0 0,1 1 0 0 0,-1-1 0 0 0,0 0 1 0 0,1 0-1 0 0,-1 0 0 0 0,-1 0 0 0 0,1-1 0 0 0,0 1 1 0 0,-1-1-1 0 0,0 1 0 0 0,0-1 0 0 0,2-5 0 0 0,0-6-414 0 0,0 1-1 0 0,-1 0 0 0 0,-1-1 0 0 0,0 1 0 0 0,-1 0 1 0 0,-3-28-1 0 0,2 36-42 0 0,0 1 1 0 0,-1-1 0 0 0,1 1 0 0 0,-1-1-1 0 0,0 1 1 0 0,-1 0 0 0 0,1 0 0 0 0,-1 0-1 0 0,-3-5 1 0 0,3 7-12 0 0,1 1 0 0 0,0-1 0 0 0,0 1 0 0 0,-1 0 0 0 0,1 0 0 0 0,-1 0-1 0 0,0 0 1 0 0,1 0 0 0 0,-1 1 0 0 0,0-1 0 0 0,0 1 0 0 0,0 0 0 0 0,0 0 0 0 0,-1 0 0 0 0,1 0 0 0 0,-6 0-1 0 0,-14 0-5264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10394 0 0,'0'4'571'0'0,"1"-1"-1"0"0,0 0 0 0 0,0 0 1 0 0,0 0-1 0 0,1 0 0 0 0,-1 0 1 0 0,1 0-1 0 0,-1 0 0 0 0,1 0 1 0 0,0 0-1 0 0,0-1 0 0 0,0 1 1 0 0,5 4-1 0 0,-3-5-184 0 0,0 1 0 0 0,0-1 0 0 0,0 1 0 0 0,0-1 0 0 0,0-1 0 0 0,0 1-1 0 0,0 0 1 0 0,1-1 0 0 0,4 1 0 0 0,9 1-151 0 0,0-2 0 0 0,0 0 0 0 0,-1-1 0 0 0,24-4 0 0 0,-16 3-239 0 0,-3-1-674 0 0,28-1-2926 0 0,-47 3 2877 0 0,0 1-1 0 0,0-1 1 0 0,0 1 0 0 0,0-1-1 0 0,0 1 1 0 0,0 0 0 0 0,0 0-1 0 0,0 0 1 0 0,-1 1 0 0 0,1-1-1 0 0,0 1 1 0 0,-1-1 0 0 0,5 4 0 0 0,-1 3-4529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0 407 16283 0 0,'1'1'317'0'0,"-1"-1"0"0"0,0 1 0 0 0,1 0 0 0 0,0 0 0 0 0,-1 0 0 0 0,1-1 0 0 0,-1 1 0 0 0,1 0 0 0 0,0 0 0 0 0,0-1 0 0 0,-1 1 0 0 0,1-1 0 0 0,0 1 0 0 0,0-1 0 0 0,0 1 0 0 0,0-1 0 0 0,0 1 0 0 0,0-1 0 0 0,0 0 0 0 0,-1 0 0 0 0,1 1 0 0 0,2-1 0 0 0,28 6 213 0 0,-27-5-70 0 0,18 3-185 0 0,0-1 0 0 0,1-1 0 0 0,40-2-1 0 0,-56-1-416 0 0,0 1-1 0 0,1-1 1 0 0,-1 0-1 0 0,0-1 1 0 0,0 1 0 0 0,0-2-1 0 0,-1 1 1 0 0,1-1-1 0 0,0 0 1 0 0,-1 0-1 0 0,0 0 1 0 0,0-1-1 0 0,0 0 1 0 0,0-1-1 0 0,10-9 1 0 0,-9 4-643 0 0,-15 13 604 0 0,-14 16 300 0 0,19-14 16 0 0,-1 0 1 0 0,1 0 0 0 0,0 1-1 0 0,0-1 1 0 0,1 0 0 0 0,-1 1-1 0 0,1 0 1 0 0,0 0 0 0 0,1-1-1 0 0,0 1 1 0 0,-1 0 0 0 0,2 0-1 0 0,-1 0 1 0 0,1 1 0 0 0,1 8-1 0 0,-1-10-129 0 0,0 0 0 0 0,1-1 0 0 0,0 1 1 0 0,0-1-1 0 0,1 1 0 0 0,-1-1 0 0 0,1 1 0 0 0,0-1 0 0 0,0 0 0 0 0,0 0 0 0 0,0 0 0 0 0,1 0 0 0 0,0 0 1 0 0,0-1-1 0 0,0 1 0 0 0,0-1 0 0 0,0 0 0 0 0,1 0 0 0 0,0 0 0 0 0,-1 0 0 0 0,7 3 0 0 0,-8-5-306 0 0,0 0 0 0 0,0 0 0 0 0,1 0 0 0 0,-1 0 0 0 0,1 0 0 0 0,-1 0 0 0 0,1-1 0 0 0,-1 1 0 0 0,1-1 0 0 0,-1 0 0 0 0,1 0 0 0 0,-1 0 0 0 0,5 0 0 0 0,-5-1-260 0 0,0 1 0 0 0,0-1 0 0 0,-1 0 0 0 0,1 0 0 0 0,0 0 0 0 0,0 0 0 0 0,-1 0 0 0 0,1 0 1 0 0,0 0-1 0 0,-1 0 0 0 0,1-1 0 0 0,-1 1 0 0 0,1-1 0 0 0,-1 1 0 0 0,0-1 0 0 0,2-2 0 0 0,12-12-6193 0 0</inkml:trace>
  <inkml:trace contextRef="#ctx0" brushRef="#br0" timeOffset="1">333 18 19780 0 0,'10'-3'3646'0'0,"13"0"-2546"0"0,-17 3-767 0 0,27-5-37 0 0,32-2-254 0 0,-24 10-3125 0 0,-40-3 2835 0 0,-1 0 1 0 0,1 0-1 0 0,-1 0 1 0 0,1 1-1 0 0,0-1 0 0 0,-1 0 1 0 0,1 0-1 0 0,-1 0 1 0 0,1 1-1 0 0,-1-1 0 0 0,1 0 1 0 0,-1 0-1 0 0,1 1 1 0 0,-1-1-1 0 0,1 0 0 0 0,-1 1 1 0 0,1-1-1 0 0,-1 1 1 0 0,1-1-1 0 0,-1 1 1 0 0,0-1-1 0 0,1 1 0 0 0,-1-1 1 0 0,0 1-1 0 0,1-1 1 0 0,-1 1-1 0 0,0-1 0 0 0,0 1 1 0 0,0 0-1 0 0,1-1 1 0 0,-1 1-1 0 0,0-1 0 0 0,0 1 1 0 0,0 0-1 0 0,0-1 1 0 0,0 1-1 0 0,0-1 0 0 0,0 1 1 0 0,0 0-1 0 0,0-1 1 0 0,0 1-1 0 0,-1-1 0 0 0,1 2 1 0 0,-5 7-6292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13387 0 0,'32'10'6177'0'0,"1"-10"-3508"0"0,32-15-2405 0 0,-28 4 256 0 0,-37 11-503 0 0,1 1 1 0 0,-1-1 0 0 0,0 0-1 0 0,1 0 1 0 0,-1 0-1 0 0,1 0 1 0 0,-1 0-1 0 0,1 0 1 0 0,-1 1-1 0 0,0-1 1 0 0,1 0-1 0 0,-1 0 1 0 0,0 1-1 0 0,1-1 1 0 0,-1 0-1 0 0,0 1 1 0 0,1-1 0 0 0,-1 0-1 0 0,0 1 1 0 0,1-1-1 0 0,-1 0 1 0 0,0 1-1 0 0,0-1 1 0 0,0 0-1 0 0,1 1 1 0 0,-1-1-1 0 0,0 1 1 0 0,0-1-1 0 0,0 1 1 0 0,0-1-1 0 0,0 0 1 0 0,0 1 0 0 0,0-1-1 0 0,0 1 1 0 0,0-1-1 0 0,0 1 1 0 0,0-1-1 0 0,0 1 1 0 0,0 29 134 0 0,0-12-111 0 0,2-13-18 0 0,0 0 0 0 0,0 0 0 0 0,0-1 0 0 0,1 1 0 0 0,-1-1 0 0 0,1 1 0 0 0,0-1 0 0 0,0 0 1 0 0,1 0-1 0 0,-1 0 0 0 0,1-1 0 0 0,0 1 0 0 0,0-1 0 0 0,0 0 0 0 0,0 0 0 0 0,1 0 0 0 0,-1-1 0 0 0,7 3 0 0 0,-7-3-21 0 0,0 0 1 0 0,0 0 0 0 0,1 0 0 0 0,-1 0-1 0 0,1-1 1 0 0,-1 1 0 0 0,1-1 0 0 0,0-1-1 0 0,-1 1 1 0 0,1-1 0 0 0,0 1 0 0 0,-1-2-1 0 0,1 1 1 0 0,0 0 0 0 0,0-1 0 0 0,-1 0-1 0 0,1 0 1 0 0,0 0 0 0 0,7-4 0 0 0,-9 3-16 0 0,0 0 0 0 0,0 0 0 0 0,-1-1 0 0 0,1 1 1 0 0,-1-1-1 0 0,1 0 0 0 0,-1 1 0 0 0,0-1 0 0 0,0 0 0 0 0,0-1 1 0 0,-1 1-1 0 0,1 0 0 0 0,-1 0 0 0 0,0-1 0 0 0,0 1 1 0 0,0-1-1 0 0,0 1 0 0 0,0-1 0 0 0,-1 1 0 0 0,0-1 1 0 0,0 1-1 0 0,0-1 0 0 0,0 0 0 0 0,0 1 0 0 0,-1-1 1 0 0,1 1-1 0 0,-2-5 0 0 0,1 5-47 0 0,1 1 0 0 0,-1-1 0 0 0,0 1 0 0 0,0-1 0 0 0,0 1-1 0 0,-1 0 1 0 0,1-1 0 0 0,0 1 0 0 0,-1 0 0 0 0,1 0 0 0 0,-1 0 0 0 0,0 0 0 0 0,0 0 0 0 0,0 0 0 0 0,0 0 0 0 0,0 1-1 0 0,0-1 1 0 0,0 1 0 0 0,-1-1 0 0 0,1 1 0 0 0,-1 0 0 0 0,1 0 0 0 0,0 0 0 0 0,-1 0 0 0 0,0 1 0 0 0,1-1 0 0 0,-1 1-1 0 0,1-1 1 0 0,-1 1 0 0 0,0 0 0 0 0,1 0 0 0 0,-1 0 0 0 0,0 0 0 0 0,1 1 0 0 0,-1-1 0 0 0,-4 2 0 0 0,2-1 62 0 0,0 0 0 0 0,1 1 0 0 0,0-1 0 0 0,-1 1 1 0 0,1 0-1 0 0,0 0 0 0 0,0 1 0 0 0,0-1 0 0 0,0 1 0 0 0,0 0 1 0 0,1 0-1 0 0,-1 0 0 0 0,1 0 0 0 0,0 1 0 0 0,0 0 1 0 0,0-1-1 0 0,0 1 0 0 0,-2 5 0 0 0,3-3 175 0 0,0 0-1 0 0,0 0 1 0 0,0 0 0 0 0,1 0 0 0 0,0 0-1 0 0,1 0 1 0 0,-1 1 0 0 0,1-1-1 0 0,0 0 1 0 0,1 0 0 0 0,-1 0-1 0 0,1 1 1 0 0,3 7 0 0 0,3 12 433 0 0,13 32 0 0 0,-13-41-484 0 0,0 0 1 0 0,-2 1-1 0 0,0-1 1 0 0,-1 1-1 0 0,2 22 1 0 0,-6-39-121 0 0,0 0-1 0 0,1 0 1 0 0,-1 0 0 0 0,0 0 0 0 0,-1 0-1 0 0,1-1 1 0 0,0 1 0 0 0,0 0 0 0 0,0 0-1 0 0,0 0 1 0 0,-1 0 0 0 0,1 0-1 0 0,0-1 1 0 0,-1 1 0 0 0,1 0 0 0 0,0 0-1 0 0,-1 0 1 0 0,1-1 0 0 0,-1 1 0 0 0,-1 1-1 0 0,2-2-4 0 0,-1 0 0 0 0,1 1 0 0 0,0-1 1 0 0,-1 0-1 0 0,1 0 0 0 0,-1 0 0 0 0,1 0 0 0 0,-1 0 0 0 0,1 1 0 0 0,-1-1 0 0 0,1 0 0 0 0,0 0 0 0 0,-1 0 0 0 0,1 0 0 0 0,-1 0 0 0 0,1-1 0 0 0,-1 1 1 0 0,1 0-1 0 0,-1 0 0 0 0,1 0 0 0 0,-1 0 0 0 0,1 0 0 0 0,0-1 0 0 0,-1 1 0 0 0,0-1 0 0 0,1 1 0 0 0,-1-1-1 0 0,1 1 0 0 0,-1-1 1 0 0,1 1-1 0 0,-1-1 1 0 0,1 1-1 0 0,-1-1 1 0 0,1 0-1 0 0,0 1 1 0 0,0-1-1 0 0,-1 0 1 0 0,1 1-1 0 0,0-1 1 0 0,0 0-1 0 0,0 1 1 0 0,-1-1-1 0 0,1 0 1 0 0,0 1-1 0 0,0-1 1 0 0,0 0-1 0 0,0 0 1 0 0,1 1-1 0 0,-1-1 1 0 0,0 0-1 0 0,0 1 1 0 0,0-1-1 0 0,0 0 0 0 0,1 1 1 0 0,-1-1-1 0 0,0 0 1 0 0,1 1-1 0 0,-1-1 1 0 0,0 1-1 0 0,1-1 1 0 0,-1 0-1 0 0,1 1 1 0 0,-1-1-1 0 0,1 1 1 0 0,-1-1-1 0 0,1 1 1 0 0,-1 0-1 0 0,1-1 1 0 0,0 1-1 0 0,-1 0 1 0 0,1-1-1 0 0,0 1 1 0 0,-1 0-1 0 0,1-1 1 0 0,1 1-1 0 0,19-10 60 0 0,0 0 1 0 0,37-11-1 0 0,-32 13-1881 0 0,32-16 0 0 0,-48 19-505 0 0,-1-1 0 0 0,0 1 0 0 0,14-13 0 0 0,-3 0-5715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1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19844 0 0,'10'0'363'0'0,"0"0"0"0"0,1 1-1 0 0,-1 1 1 0 0,0 0 0 0 0,0 0-1 0 0,0 1 1 0 0,0 0 0 0 0,-1 1 0 0 0,1 0-1 0 0,-1 0 1 0 0,0 1 0 0 0,0 0-1 0 0,0 1 1 0 0,-1 0 0 0 0,12 10-1 0 0,-16-11-387 0 0,1 0-1 0 0,0 0 0 0 0,-1 1 0 0 0,0-1 0 0 0,-1 1 0 0 0,1 0 0 0 0,-1 0 0 0 0,0 0 0 0 0,0 1 0 0 0,-1-1 1 0 0,0 1-1 0 0,0-1 0 0 0,-1 1 0 0 0,1 0 0 0 0,-2 0 0 0 0,1 0 0 0 0,-1 0 0 0 0,0-1 0 0 0,0 1 0 0 0,-1 0 1 0 0,1 0-1 0 0,-2 0 0 0 0,1 0 0 0 0,-3 6 0 0 0,2-8-29 0 0,0 1 1 0 0,-1-1-1 0 0,0 1 0 0 0,0-1 0 0 0,0 0 1 0 0,-7 8-1 0 0,-7 11-219 0 0,17-24 274 0 0,0 1 0 0 0,0-1 0 0 0,0 0-1 0 0,0 0 1 0 0,0 0 0 0 0,-1 0 0 0 0,1 1 0 0 0,0-1 0 0 0,0 0 0 0 0,0 0 0 0 0,0 0 0 0 0,0 1 0 0 0,0-1 0 0 0,0 0 0 0 0,0 0 0 0 0,0 0 0 0 0,0 1 0 0 0,1-1 0 0 0,-1 0 0 0 0,0 0 0 0 0,0 0 0 0 0,0 0 0 0 0,0 1 0 0 0,0-1 0 0 0,0 0 0 0 0,0 0 0 0 0,0 0 0 0 0,0 0 0 0 0,1 1 0 0 0,-1-1 0 0 0,0 0 0 0 0,0 0 0 0 0,0 0 0 0 0,0 0 0 0 0,0 0 0 0 0,1 0 0 0 0,-1 0 0 0 0,0 1 0 0 0,0-1 0 0 0,0 0 0 0 0,0 0 0 0 0,1 0 0 0 0,-1 0 0 0 0,14 3 114 0 0,13-4 118 0 0,-10-1-149 0 0,0-1 0 0 0,-1-1 1 0 0,1-1-1 0 0,-1-1 0 0 0,17-7 0 0 0,-22 8-530 0 0,-1 0 0 0 0,1-1 1 0 0,-1 0-1 0 0,-1-1 0 0 0,1 0 0 0 0,-1 0 0 0 0,0-1 1 0 0,10-12-1 0 0,-18 19 49 0 0,0 0 1 0 0,0 0-1 0 0,-1 0 1 0 0,1-1-1 0 0,0 1 1 0 0,-1 0-1 0 0,1 0 1 0 0,-1-1-1 0 0,1 1 1 0 0,-1 0-1 0 0,1-1 1 0 0,-1 1-1 0 0,0 0 1 0 0,0-1-1 0 0,0 1 1 0 0,1-1-1 0 0,-1 1 0 0 0,-1-1 1 0 0,1 1-1 0 0,0 0 1 0 0,0-1-1 0 0,0 1 1 0 0,-1 0-1 0 0,1-1 1 0 0,-1 0-1 0 0,-6-11-6119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11811 0 0,'6'2'4216'0'0,"3"0"-2615"0"0,2 0-225 0 0,0 0-264 0 0,0-4-440 0 0,0 0-311 0 0,-1-2-169 0 0,1-2-80 0 0,0 0-56 0 0,0-3-200 0 0,0-1-393 0 0,0 0-535 0 0,-1-2-680 0 0,-2 0-785 0 0,0-1-703 0 0,-3-2 311 0 0,-4-2-1264 0 0,2 4 552 0 0</inkml:trace>
  <inkml:trace contextRef="#ctx0" brushRef="#br0" timeOffset="1">156 1 8194 0 0,'0'37'12155'0'0,"10"23"-8148"0"0,-5-38-2938 0 0,4 26-239 0 0,23 71 0 0 0,-26-102-1238 0 0,1 0 1 0 0,17 28-1 0 0,-19-36-449 0 0,1 0 1 0 0,1 0-1 0 0,0-1 1 0 0,0 0 0 0 0,15 13-1 0 0,-21-21 539 0 0,-1 1 0 0 0,1 0 0 0 0,0 0 0 0 0,0 0 0 0 0,0-1 0 0 0,0 1 0 0 0,0 0 0 0 0,0-1 0 0 0,0 1 0 0 0,0-1 0 0 0,0 1 0 0 0,0-1 0 0 0,0 0 0 0 0,1 1 0 0 0,0-1 0 0 0,-1 0-3 0 0,-1-1 0 0 0,0 1 1 0 0,1-1-1 0 0,-1 1 0 0 0,1-1 1 0 0,-1 1-1 0 0,0-1 0 0 0,0 1 0 0 0,1-1 1 0 0,-1 1-1 0 0,0-1 0 0 0,0 0 1 0 0,0 1-1 0 0,1-1 0 0 0,-1 1 0 0 0,0-1 1 0 0,0 1-1 0 0,0-1 0 0 0,0 0 1 0 0,0 1-1 0 0,0-2 0 0 0,4-9-5417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19172 0 0,'44'2'3775'0'0,"39"4"-1789"0"0,-76-5-1899 0 0,1 1 1 0 0,0 0 0 0 0,-1 0-1 0 0,0 0 1 0 0,1 1 0 0 0,-1 0-1 0 0,0 0 1 0 0,6 5-1 0 0,-10-7-34 0 0,-1 1 0 0 0,0-1 0 0 0,1 1 0 0 0,-1 0 0 0 0,0 0 0 0 0,0 0 0 0 0,-1 0 0 0 0,1 0 0 0 0,0 1 0 0 0,-1-1-1 0 0,1 0 1 0 0,-1 1 0 0 0,0-1 0 0 0,1 1 0 0 0,-1 0 0 0 0,0-1 0 0 0,-1 1 0 0 0,1 0 0 0 0,0-1 0 0 0,-1 6-1 0 0,0-3-30 0 0,0 0-1 0 0,-1 0 0 0 0,0-1 0 0 0,0 1 0 0 0,0-1 0 0 0,-1 1 0 0 0,0-1 0 0 0,1 1 0 0 0,-2-1 0 0 0,1 0 0 0 0,-4 6 1 0 0,-3 3-81 0 0,-1-1 1 0 0,-1 0-1 0 0,0 0 1 0 0,0-1-1 0 0,-1-1 1 0 0,-18 13-1 0 0,27-22 68 0 0,1 1 0 0 0,-1 0-1 0 0,0 0 1 0 0,1 0 0 0 0,-1 1-1 0 0,1-1 1 0 0,-1 1 0 0 0,1-1-1 0 0,0 1 1 0 0,-2 3 0 0 0,4-5 2 0 0,0-1 1 0 0,0 0 0 0 0,-1 1-1 0 0,1-1 1 0 0,0 1-1 0 0,0-1 1 0 0,0 1 0 0 0,0-1-1 0 0,0 0 1 0 0,0 1 0 0 0,0-1-1 0 0,0 1 1 0 0,1-1 0 0 0,-1 0-1 0 0,0 1 1 0 0,0-1 0 0 0,0 1-1 0 0,0-1 1 0 0,0 0-1 0 0,1 1 1 0 0,-1-1 0 0 0,0 0-1 0 0,0 1 1 0 0,1-1 0 0 0,-1 0-1 0 0,0 1 1 0 0,0-1 0 0 0,1 0-1 0 0,0 1 1 0 0,22 6 294 0 0,-6-6-264 0 0,-1 0-1 0 0,1-1 1 0 0,-1-1-1 0 0,0-1 0 0 0,24-4 1 0 0,-29 3-852 0 0,1 0 0 0 0,-1-1 0 0 0,14-7 0 0 0,-18 8-697 0 0,-1-1 1 0 0,0 0-1 0 0,0 0 1 0 0,0 0 0 0 0,-1-1-1 0 0,7-6 1 0 0,0-4-6560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15195 0 0,'-3'35'8202'0'0,"7"3"-4911"0"0,17 38-2739 0 0,-14-54 253 0 0,-7-21-781 0 0,0 0 1 0 0,0 0 0 0 0,0 1-1 0 0,1-1 1 0 0,-1 0 0 0 0,0 0-1 0 0,1 0 1 0 0,-1 0 0 0 0,1 0-1 0 0,-1 1 1 0 0,1-1 0 0 0,0 0 0 0 0,-1 0-1 0 0,1 0 1 0 0,0 0 0 0 0,0-1-1 0 0,0 1 1 0 0,0 0 0 0 0,0 0-1 0 0,0 0 1 0 0,0-1 0 0 0,0 1-1 0 0,0 0 1 0 0,0-1 0 0 0,0 1-1 0 0,0-1 1 0 0,0 0 0 0 0,0 1-1 0 0,2-1 1 0 0,1 0-4 0 0,-1-1 0 0 0,1 0-1 0 0,-1 0 1 0 0,1 0 0 0 0,-1-1 0 0 0,0 1-1 0 0,0-1 1 0 0,6-4 0 0 0,-6 5-40 0 0,17-11-468 0 0,38-21-44 0 0,-19 16-8368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2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17692 0 0,'2'11'774'0'0,"0"0"0"0"0,1-1 0 0 0,0 1 0 0 0,1-1-1 0 0,0 0 1 0 0,0 0 0 0 0,1 0 0 0 0,1 0 0 0 0,9 12 0 0 0,-13-19-698 0 0,1 0 0 0 0,-1 0-1 0 0,1 0 1 0 0,0 0 0 0 0,1 0 0 0 0,-1-1-1 0 0,0 0 1 0 0,1 0 0 0 0,-1 0-1 0 0,1 0 1 0 0,-1 0 0 0 0,1 0 0 0 0,0-1-1 0 0,0 0 1 0 0,0 0 0 0 0,0 0 0 0 0,0 0-1 0 0,0-1 1 0 0,0 1 0 0 0,0-1-1 0 0,0 0 1 0 0,0-1 0 0 0,0 1 0 0 0,0-1-1 0 0,0 1 1 0 0,0-1 0 0 0,0 0 0 0 0,6-3-1 0 0,-5 2-38 0 0,0-1 0 0 0,0 1 0 0 0,-1-1-1 0 0,1-1 1 0 0,-1 1 0 0 0,0 0 0 0 0,0-1 0 0 0,0 0-1 0 0,0 0 1 0 0,-1 0 0 0 0,0-1 0 0 0,1 1 0 0 0,-2-1-1 0 0,1 0 1 0 0,0 1 0 0 0,-1-1 0 0 0,0 0 0 0 0,0-1 0 0 0,0 1-1 0 0,-1 0 1 0 0,0 0 0 0 0,0-1 0 0 0,0 1 0 0 0,-1-1-1 0 0,0-7 1 0 0,1 7-7 0 0,-1 1 0 0 0,0-1 0 0 0,-1 1 0 0 0,1-1 0 0 0,-1 1-1 0 0,0 0 1 0 0,-1-1 0 0 0,1 1 0 0 0,-1 0 0 0 0,0-1 0 0 0,0 1 0 0 0,-1 0 0 0 0,1 1-1 0 0,-1-1 1 0 0,0 0 0 0 0,-1 1 0 0 0,1 0 0 0 0,-1-1 0 0 0,0 1 0 0 0,0 1 0 0 0,0-1-1 0 0,0 1 1 0 0,-1-1 0 0 0,1 1 0 0 0,-8-3 0 0 0,9 5-16 0 0,0 0-1 0 0,0 0 1 0 0,-1 0-1 0 0,1 0 1 0 0,-1 1 0 0 0,1-1-1 0 0,0 1 1 0 0,-1 0 0 0 0,1 0-1 0 0,-1 0 1 0 0,1 1 0 0 0,-1-1-1 0 0,1 1 1 0 0,0 0-1 0 0,-1 0 1 0 0,1 0 0 0 0,0 0-1 0 0,0 1 1 0 0,0-1 0 0 0,0 1-1 0 0,0 0 1 0 0,0 0 0 0 0,0 0-1 0 0,-4 4 1 0 0,-24 30-1646 0 0,10 3-4069 0 0,10-21-3841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8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66 17596 0 0,'0'4'426'0'0,"1"0"0"0"0,-1 0 0 0 0,1 0 0 0 0,0 0 0 0 0,0 0 0 0 0,0 0 0 0 0,1 0 0 0 0,-1 0 0 0 0,1-1 0 0 0,0 1 0 0 0,2 3 0 0 0,0-2-196 0 0,0 1-1 0 0,0-1 1 0 0,1 0 0 0 0,-1-1-1 0 0,1 1 1 0 0,10 6-1 0 0,-11-8-201 0 0,-1 0 0 0 0,1-1 0 0 0,0 1 0 0 0,1-1 0 0 0,-1 0 0 0 0,0 0 0 0 0,1-1 0 0 0,-1 1 0 0 0,1-1-1 0 0,-1 0 1 0 0,1 0 0 0 0,-1 0 0 0 0,1-1 0 0 0,0 0 0 0 0,-1 0 0 0 0,1 0 0 0 0,0 0 0 0 0,-1-1 0 0 0,1 0 0 0 0,0 0-1 0 0,7-2 1 0 0,-10 1-7 0 0,1 0-1 0 0,-1 0 0 0 0,0 0 0 0 0,1 0 0 0 0,-1 0 1 0 0,0 0-1 0 0,0-1 0 0 0,-1 1 0 0 0,1 0 1 0 0,0-1-1 0 0,-1 0 0 0 0,0 1 0 0 0,1-1 1 0 0,-1 0-1 0 0,0 0 0 0 0,0 0 0 0 0,-1 0 1 0 0,1 0-1 0 0,-1 0 0 0 0,1 0 0 0 0,-1 0 0 0 0,0 0 1 0 0,0 0-1 0 0,0 0 0 0 0,-1 0 0 0 0,1 0 1 0 0,-2-6-1 0 0,1 3-64 0 0,0 0 0 0 0,-1-1 1 0 0,0 1-1 0 0,0 0 0 0 0,0 0 1 0 0,-1 1-1 0 0,1-1 0 0 0,-2 0 1 0 0,1 1-1 0 0,0-1 0 0 0,-1 1 1 0 0,-7-7-1 0 0,9 10-20 0 0,1 1 1 0 0,-1 0-1 0 0,0 0 1 0 0,1 0-1 0 0,-1 0 0 0 0,0 0 1 0 0,0 0-1 0 0,0 0 0 0 0,0 0 1 0 0,0 1-1 0 0,0-1 1 0 0,0 1-1 0 0,0 0 0 0 0,0-1 1 0 0,-1 1-1 0 0,1 0 1 0 0,0 0-1 0 0,0 1 0 0 0,-4-1 1 0 0,2 2-110 0 0,0-1-1 0 0,0 1 1 0 0,0-1 0 0 0,0 1 0 0 0,0 0-1 0 0,0 0 1 0 0,1 1 0 0 0,-1-1 0 0 0,-3 5-1 0 0,-2 1-177 0 0,1 1 0 0 0,0 0 0 0 0,0 0 0 0 0,1 0 0 0 0,0 1 0 0 0,-6 13-1 0 0,9-14 398 0 0,1 0-1 0 0,0 1 0 0 0,1-1 0 0 0,0 1 1 0 0,0-1-1 0 0,1 1 0 0 0,0 0 0 0 0,1-1 1 0 0,0 1-1 0 0,0 0 0 0 0,3 11 0 0 0,-2-16 79 0 0,-1-1 0 0 0,2 0 0 0 0,-1 0-1 0 0,0 0 1 0 0,1 0 0 0 0,0 0-1 0 0,0 0 1 0 0,0 0 0 0 0,0 0 0 0 0,0-1-1 0 0,1 1 1 0 0,3 3 0 0 0,-4-5-4 0 0,0 0 1 0 0,1-1-1 0 0,-1 1 1 0 0,1-1 0 0 0,-1 1-1 0 0,1-1 1 0 0,0 0-1 0 0,-1 0 1 0 0,1 0-1 0 0,0 0 1 0 0,0 0-1 0 0,0 0 1 0 0,0-1 0 0 0,0 0-1 0 0,0 0 1 0 0,0 1-1 0 0,0-2 1 0 0,-1 1-1 0 0,6-1 1 0 0,2-1-64 0 0,-1-1 0 0 0,0 0 0 0 0,0 0 0 0 0,1-1 0 0 0,-2 0 0 0 0,1-1 0 0 0,-1 0 0 0 0,10-7 0 0 0,1-1-268 0 0,-2-2-1 0 0,23-22 0 0 0,-38 35 156 0 0,0 0 9 0 0,0 0 0 0 0,0 1 1 0 0,0-1-1 0 0,0 0 0 0 0,0-1 1 0 0,-1 1-1 0 0,1 0 1 0 0,-1 0-1 0 0,0-1 0 0 0,1 1 1 0 0,-1-1-1 0 0,0 1 1 0 0,1-6-1 0 0,-11 29 1109 0 0,10-11-852 0 0,-1 0 0 0 0,1 0 0 0 0,1 0 0 0 0,-1 0 0 0 0,2 0 0 0 0,-1-1 0 0 0,2 1 0 0 0,-1-1 0 0 0,9 16 0 0 0,-10-20-386 0 0,0-1 0 0 0,1 1-1 0 0,-1-1 1 0 0,1 0-1 0 0,0 0 1 0 0,0 0-1 0 0,1-1 1 0 0,-1 1-1 0 0,1-1 1 0 0,-1 1-1 0 0,1-1 1 0 0,0 0-1 0 0,0-1 1 0 0,1 1-1 0 0,-1-1 1 0 0,0 0-1 0 0,1 0 1 0 0,0 0-1 0 0,-1 0 1 0 0,1-1-1 0 0,8 1 1 0 0,-12-2-244 0 0,1 0 1 0 0,-1 0-1 0 0,1 0 1 0 0,0 0-1 0 0,-1-1 0 0 0,1 1 1 0 0,-1 0-1 0 0,1-1 1 0 0,-1 0-1 0 0,1 1 1 0 0,-1-1-1 0 0,0 0 1 0 0,1 0-1 0 0,-1 1 0 0 0,0-1 1 0 0,1 0-1 0 0,-1 0 1 0 0,0-1-1 0 0,0 1 1 0 0,0 0-1 0 0,0 0 1 0 0,0 0-1 0 0,0-1 0 0 0,0 1 1 0 0,0-1-1 0 0,-1 1 1 0 0,1 0-1 0 0,-1-1 1 0 0,2-2-1 0 0,2-10-5557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4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11787 0 0,'2'22'9142'0'0,"8"61"-7527"0"0,-5-37-1114 0 0,0 9-392 0 0,-3 1 1 0 0,-3 0-1 0 0,-8 65 0 0 0,9-120-109 0 0,1 0-1 0 0,-1 1 1 0 0,0-1-1 0 0,0 0 1 0 0,0 1-1 0 0,1-1 0 0 0,-1 0 1 0 0,1 0-1 0 0,-1 1 1 0 0,1-1-1 0 0,-1 0 1 0 0,1 0-1 0 0,0 0 1 0 0,0 0-1 0 0,-1 0 0 0 0,1 0 1 0 0,0 0-1 0 0,0 0 1 0 0,0 0-1 0 0,0 0 1 0 0,0 0-1 0 0,0 0 1 0 0,1-1-1 0 0,-1 1 0 0 0,0 0 1 0 0,0-1-1 0 0,0 1 1 0 0,1-1-1 0 0,0 1 1 0 0,46 11-3 0 0,-35-10 29 0 0,21 5 98 0 0,-1-2 1 0 0,67 2-1 0 0,-79-8-1349 0 0,41-6 1 0 0,-46 4-1138 0 0,0-1-1 0 0,-1 0 1 0 0,18-8 0 0 0,-19 5-4289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4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15659 0 0,'1'4'436'0'0,"0"1"-1"0"0,0-1 1 0 0,0 0-1 0 0,0 0 1 0 0,1 0-1 0 0,-1 0 1 0 0,1 0-1 0 0,0 0 1 0 0,0 0-1 0 0,1 0 1 0 0,-1-1-1 0 0,1 1 1 0 0,0-1-1 0 0,5 6 1 0 0,8 6 77 0 0,27 20-1 0 0,-36-29-289 0 0,0-1-131 0 0,0 0 0 0 0,0 1 1 0 0,-1 0-1 0 0,0 1 0 0 0,0-1 1 0 0,-1 1-1 0 0,0 0 0 0 0,0 1 0 0 0,-1-1 1 0 0,1 1-1 0 0,-2 0 0 0 0,1 0 1 0 0,3 11-1 0 0,-6-11-48 0 0,0 0-1 0 0,0-1 1 0 0,0 1 0 0 0,-1 0 0 0 0,0-1-1 0 0,0 1 1 0 0,-1 0 0 0 0,0-1 0 0 0,0 1 0 0 0,-1-1-1 0 0,0 1 1 0 0,-1-1 0 0 0,1 0 0 0 0,-1 0-1 0 0,-7 11 1 0 0,6-9-12 0 0,-2-1-1 0 0,0 0 1 0 0,0 1-1 0 0,0-2 1 0 0,-1 1-1 0 0,-12 11 1 0 0,14-16-35 0 0,1 0 0 0 0,-1 1 1 0 0,1-2-1 0 0,-1 1 0 0 0,0 0 1 0 0,0-1-1 0 0,0 0 0 0 0,0 0 0 0 0,0 0 1 0 0,-1-1-1 0 0,1 0 0 0 0,-1 0 1 0 0,-9 0-1 0 0,6-3-1120 0 0,17-5-189 0 0,17-3-1358 0 0,18 3-4470 0 0,-19 2-357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6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 13075 0 0,'-12'-5'2765'0'0,"3"1"-1124"0"0,21 6-703 0 0,46 4-176 0 0,-39-5-648 0 0,0 1 0 0 0,23 5 0 0 0,-38-6-67 0 0,1 0 0 0 0,-1 0 0 0 0,1 1-1 0 0,-1 0 1 0 0,0 0 0 0 0,0 0-1 0 0,0 0 1 0 0,0 1 0 0 0,0-1 0 0 0,0 1-1 0 0,-1 0 1 0 0,1 0 0 0 0,-1 1 0 0 0,3 3-1 0 0,-3-3-12 0 0,-1 1-1 0 0,1 0 1 0 0,-1-1-1 0 0,-1 1 0 0 0,1 0 1 0 0,-1 0-1 0 0,1 0 1 0 0,-2 1-1 0 0,1-1 1 0 0,0 0-1 0 0,-1 0 0 0 0,0 0 1 0 0,0 1-1 0 0,-1-1 1 0 0,0 0-1 0 0,1 0 0 0 0,-2 0 1 0 0,-1 6-1 0 0,1-3-72 0 0,-1 1-1 0 0,0-1 0 0 0,0 0 1 0 0,-1 0-1 0 0,0 0 0 0 0,0-1 1 0 0,-1 1-1 0 0,0-1 0 0 0,-1 0 1 0 0,-6 6-1 0 0,4-6-75 0 0,0-1 1 0 0,-1 0-1 0 0,0-1 0 0 0,0 0 1 0 0,0-1-1 0 0,-1 0 0 0 0,-16 5 1 0 0,6-1-149 0 0,56-18 428 0 0,1 2 1 0 0,0 1 0 0 0,42-1 0 0 0,-54 8-198 0 0,17-2-622 0 0,-40 2 355 0 0,0-1 0 0 0,0 1-1 0 0,-1 0 1 0 0,1-1 0 0 0,0 0 0 0 0,-1 0 0 0 0,1 1 0 0 0,-1-1-1 0 0,1 0 1 0 0,-1 0 0 0 0,3-2 0 0 0,-4 2 91 0 0,1 0-1 0 0,-1 0 1 0 0,1-1 0 0 0,-1 1-1 0 0,0 0 1 0 0,0 0 0 0 0,1 0-1 0 0,-1-1 1 0 0,0 1 0 0 0,0 0-1 0 0,0 0 1 0 0,0-1 0 0 0,-1 1-1 0 0,1 0 1 0 0,0 0 0 0 0,0 0-1 0 0,-1 0 1 0 0,1-1 0 0 0,-1 1 0 0 0,1 0-1 0 0,-1 0 1 0 0,0 0 0 0 0,1 0-1 0 0,-2-1 1 0 0,0-2-1007 0 0,0-11-4271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11338 0 0,'12'0'851'0'0,"-1"0"-1"0"0,1-1 0 0 0,-1 0 0 0 0,0-1 0 0 0,1 0 1 0 0,16-5-1 0 0,-24 5-1169 0 0,1 0 1 0 0,-1 0-1 0 0,0-1 1 0 0,0 1-1 0 0,-1-1 0 0 0,1 0 1 0 0,0 0-1 0 0,-1 0 1 0 0,0-1-1 0 0,1 1 0 0 0,-1-1 1 0 0,-1 1-1 0 0,1-1 1 0 0,0 0-1 0 0,-1 0 1 0 0,0 0-1 0 0,0-1 0 0 0,0 1 1 0 0,1-5-1 0 0,8-36-3894 0 0,-10 40 4294 0 0,0 0 0 0 0,-1 0 0 0 0,0 0 0 0 0,0 0 0 0 0,0 1 0 0 0,-7-5 6875 0 0,-1 33-4750 0 0,3 13-1163 0 0,2 0 0 0 0,3 57 0 0 0,7 18-2383 0 0,0 11-7644 0 0,-7-106 3723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31 11763 0 0,'-1'0'161'0'0,"1"-1"0"0"0,-1 0 1 0 0,1 1-1 0 0,0-1 0 0 0,-1 1 1 0 0,1-1-1 0 0,0 0 0 0 0,-1 1 1 0 0,1-1-1 0 0,0 0 0 0 0,0 1 1 0 0,0-1-1 0 0,-1 0 1 0 0,1 1-1 0 0,0-1 0 0 0,0 0 1 0 0,0 1-1 0 0,0-1 0 0 0,0 0 1 0 0,1 0-1 0 0,-1 1 0 0 0,0-1 1 0 0,0 0-1 0 0,0 1 0 0 0,0-1 1 0 0,1 0-1 0 0,-1 1 0 0 0,0-1 1 0 0,1 1-1 0 0,-1-1 1 0 0,1 0-1 0 0,-1 1 0 0 0,0-1 1 0 0,1 1-1 0 0,0-2 0 0 0,2 1 18 0 0,-1 0-1 0 0,0 0 1 0 0,1 0-1 0 0,-1 1 1 0 0,0-1-1 0 0,1 0 1 0 0,-1 1-1 0 0,1 0 0 0 0,0-1 1 0 0,3 1-1 0 0,6 0 15 0 0,0 1-1 0 0,0 0 1 0 0,19 5-1 0 0,-28-5-160 0 0,-1-1-1 0 0,0 1 0 0 0,0-1 0 0 0,1 1 0 0 0,-1 0 1 0 0,0 0-1 0 0,0 0 0 0 0,0 0 0 0 0,0 1 0 0 0,0-1 0 0 0,0 0 1 0 0,0 1-1 0 0,-1-1 0 0 0,1 1 0 0 0,-1 0 0 0 0,1-1 1 0 0,-1 1-1 0 0,1 0 0 0 0,-1 0 0 0 0,0 0 0 0 0,0 0 1 0 0,0 0-1 0 0,0 0 0 0 0,1 5 0 0 0,-2-4 4 0 0,0 0 1 0 0,0 0-1 0 0,0 0 0 0 0,0 0 0 0 0,-1 0 0 0 0,0 0 0 0 0,1 0 1 0 0,-1-1-1 0 0,0 1 0 0 0,-1 0 0 0 0,1 0 0 0 0,0-1 1 0 0,-1 1-1 0 0,1 0 0 0 0,-1-1 0 0 0,0 0 0 0 0,0 1 0 0 0,-4 3 1 0 0,-5 4 1 0 0,9-8-18 0 0,0-1 0 0 0,0 1 1 0 0,0 0-1 0 0,0 0 0 0 0,0 0 0 0 0,0 0 0 0 0,1 0 0 0 0,-3 4 1 0 0,4-5-19 0 0,0 0 1 0 0,0 0 0 0 0,0-1 0 0 0,0 1 0 0 0,0 0 0 0 0,0 0-1 0 0,0 0 1 0 0,0 0 0 0 0,0 0 0 0 0,0 0 0 0 0,1 0 0 0 0,-1 0-1 0 0,0-1 1 0 0,0 1 0 0 0,1 0 0 0 0,-1 0 0 0 0,1 0 0 0 0,-1-1-1 0 0,1 1 1 0 0,-1 0 0 0 0,1 0 0 0 0,-1-1 0 0 0,1 1 0 0 0,0 0-1 0 0,-1-1 1 0 0,1 1 0 0 0,0-1 0 0 0,0 1 0 0 0,-1-1 0 0 0,3 1-1 0 0,2 3-55 0 0,0-1 0 0 0,1-1 0 0 0,-1 1 0 0 0,1-1 0 0 0,0 1 0 0 0,0-2 0 0 0,0 1 0 0 0,0-1 0 0 0,0 0 0 0 0,0 0 0 0 0,0 0 0 0 0,0-1 0 0 0,0 0-1 0 0,1 0 1 0 0,-1-1 0 0 0,0 0 0 0 0,0 0 0 0 0,0 0 0 0 0,0-1 0 0 0,0 0 0 0 0,9-4 0 0 0,-6 2-537 0 0,1-1 0 0 0,-1 1 0 0 0,-1-2 0 0 0,1 1 0 0 0,9-10 0 0 0,-11 10-618 0 0,0-2 0 0 0,-1 1 0 0 0,0-1-1 0 0,0 0 1 0 0,8-13 0 0 0,2-5-4691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7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11474 0 0,'28'1'9572'0'0,"-19"1"-9338"0"0,0-2 0 0 0,0 1-1 0 0,0-1 1 0 0,0-1 0 0 0,13-1 0 0 0,-14-2 52 0 0,-12 3 108 0 0,3 2-369 0 0,-1-1 0 0 0,0 0 0 0 0,1 1 0 0 0,-1-1 0 0 0,1 1 0 0 0,-1 0 0 0 0,0-1 0 0 0,1 1 0 0 0,0 0 0 0 0,-1 0 0 0 0,-2 2 0 0 0,-4 6 40 0 0,0 1 1 0 0,0 0-1 0 0,1 1 1 0 0,0-1-1 0 0,1 1 1 0 0,0 1-1 0 0,1-1 1 0 0,0 1-1 0 0,1 0 0 0 0,1 0 1 0 0,-1 0-1 0 0,-1 18 1 0 0,4-23 7 0 0,1-1 0 0 0,-1 1 0 0 0,1 0 0 0 0,0-1 1 0 0,1 1-1 0 0,0 0 0 0 0,0-1 0 0 0,0 1 0 0 0,1-1 0 0 0,0 0 1 0 0,4 9-1 0 0,-4-11-50 0 0,0-1 1 0 0,1 1 0 0 0,-1 0 0 0 0,1-1-1 0 0,0 1 1 0 0,0-1 0 0 0,1 0-1 0 0,-1 0 1 0 0,0 0 0 0 0,1 0 0 0 0,0-1-1 0 0,0 0 1 0 0,0 1 0 0 0,0-1-1 0 0,0-1 1 0 0,0 1 0 0 0,0-1-1 0 0,5 2 1 0 0,-3-2 22 0 0,-1 0 0 0 0,1 0 0 0 0,-1 0 0 0 0,1-1 0 0 0,0 1 0 0 0,-1-1 0 0 0,1-1 0 0 0,0 1 0 0 0,-1-1 0 0 0,1 0 0 0 0,7-3 0 0 0,-7 2-507 0 0,1-1-1 0 0,-1 0 1 0 0,1-1-1 0 0,-1 0 0 0 0,0 0 1 0 0,0 0-1 0 0,0-1 1 0 0,-1 1-1 0 0,0-1 1 0 0,0-1-1 0 0,0 1 0 0 0,0-1 1 0 0,3-6-1 0 0,-2 4-216 0 0,-1-1 0 0 0,0 1 1 0 0,-1-1-1 0 0,0 0 0 0 0,-1-1 0 0 0,0 1 0 0 0,0-1 0 0 0,0 1 0 0 0,-2-1 0 0 0,1 0 0 0 0,-1 0 0 0 0,0 1 0 0 0,-1-1 0 0 0,-1 0 1 0 0,1 0-1 0 0,-4-17 0 0 0,3 25 867 0 0,1 0 0 0 0,-1 0 0 0 0,0 0 1 0 0,0 0-1 0 0,0 0 0 0 0,0 0 0 0 0,0 0 1 0 0,0 1-1 0 0,0-1 0 0 0,-1 0 0 0 0,1 1 1 0 0,0-1-1 0 0,-1 1 0 0 0,0-1 0 0 0,1 1 0 0 0,-1 0 1 0 0,-2-2-1 0 0,3 3-16 0 0,0 0 1 0 0,1 0-1 0 0,-1-1 1 0 0,0 1-1 0 0,0 0 1 0 0,0 0-1 0 0,0 0 1 0 0,0 0-1 0 0,0 1 1 0 0,0-1-1 0 0,0 0 1 0 0,0 0-1 0 0,0 0 1 0 0,1 1-1 0 0,-1-1 1 0 0,0 1-1 0 0,0-1 1 0 0,0 0-1 0 0,0 1 1 0 0,1-1-1 0 0,-1 1 1 0 0,0 0-1 0 0,1-1 1 0 0,-1 1-1 0 0,0 0 1 0 0,1-1-1 0 0,-1 1 1 0 0,1 0-1 0 0,-1 0 1 0 0,1-1-1 0 0,-1 1 1 0 0,1 0-1 0 0,-1 0 1 0 0,1 0-1 0 0,0 0 1 0 0,0 0-1 0 0,-1-1 1 0 0,1 1-1 0 0,0 0 1 0 0,0 1-1 0 0,-3 11 324 0 0,0-1 0 0 0,0 1-1 0 0,2 0 1 0 0,-1 0 0 0 0,2 0 0 0 0,0-1-1 0 0,0 1 1 0 0,1 0 0 0 0,1 0 0 0 0,0 0-1 0 0,1-1 1 0 0,7 23 0 0 0,-9-33-487 0 0,0-1 1 0 0,0 0 0 0 0,0 1-1 0 0,0-1 1 0 0,0 0 0 0 0,0 0 0 0 0,0 0-1 0 0,0 0 1 0 0,0 0 0 0 0,0 0-1 0 0,1 0 1 0 0,-1-1 0 0 0,0 1-1 0 0,1 0 1 0 0,-1-1 0 0 0,0 1-1 0 0,1-1 1 0 0,-1 1 0 0 0,1-1-1 0 0,-1 1 1 0 0,1-1 0 0 0,-1 0 0 0 0,1 0-1 0 0,-1 0 1 0 0,1 0 0 0 0,-1 0-1 0 0,1 0 1 0 0,-1-1 0 0 0,1 1-1 0 0,-1 0 1 0 0,1-1 0 0 0,-1 1-1 0 0,0-1 1 0 0,1 1 0 0 0,-1-1 0 0 0,1 0-1 0 0,-1 1 1 0 0,0-1 0 0 0,0 0-1 0 0,2-1 1 0 0,3-2-126 0 0,0 0 0 0 0,0-1 0 0 0,0 1-1 0 0,-1-1 1 0 0,0 0 0 0 0,0-1 0 0 0,5-6 0 0 0,-6 6-441 0 0,0-1 0 0 0,0 0-1 0 0,-1 0 1 0 0,0 0 0 0 0,0 0 0 0 0,-1-1-1 0 0,1 1 1 0 0,0-12 0 0 0,0-3-562 0 0,-2-37 1 0 0,-1 48 1463 0 0,7 111 7308 0 0,-5-78-7869 0 0,2-1 1 0 0,1 0 0 0 0,0 0 0 0 0,1 0-1 0 0,13 28 1 0 0,-18-47-216 0 0,0 0 0 0 0,0 0 0 0 0,1 1 0 0 0,-1-1 0 0 0,0 0 0 0 0,1 0 0 0 0,-1 0 0 0 0,1 0 0 0 0,0-1 0 0 0,-1 1 0 0 0,1 0 0 0 0,0-1 0 0 0,3 3 0 0 0,-5-4 367 0 0,1 0 0 0 0,-1 0 0 0 0,0 0 1 0 0,0 0-1 0 0,0 0 0 0 0,0 1 0 0 0,0-1 0 0 0,0 0 0 0 0,0 0 0 0 0,0 0 0 0 0,0 0 0 0 0,0 0 0 0 0,1 0 0 0 0,-1 0 0 0 0,0 0 0 0 0,0 0 1 0 0,0 0-1 0 0,0 0 0 0 0,0 0 0 0 0,0 0 0 0 0,0 0 0 0 0,0 0 0 0 0,1 0 0 0 0,-1 0 0 0 0,0 0 0 0 0,0 0 0 0 0,0 0 0 0 0,0 0 0 0 0,0 0 1 0 0,0 0-1 0 0,0 0 0 0 0,1 0 0 0 0,-1 0 0 0 0,0 0 0 0 0,0 0 0 0 0,0 0 0 0 0,0 0 0 0 0,0 0 0 0 0,0 0 0 0 0,0 0 0 0 0,0 0 0 0 0,1 0 1 0 0,-1-1-1 0 0,0 1 0 0 0,0 0 0 0 0,0 0 0 0 0,0 0 0 0 0,0 0 0 0 0,0 0 0 0 0,0 0 0 0 0,0 0 0 0 0,0 0 0 0 0,0 0 0 0 0,0-1 0 0 0,0 1 1 0 0,0 0-1 0 0,0 0 0 0 0,0 0 0 0 0,0 0 0 0 0,0 0 0 0 0,0 0 0 0 0,0 0 0 0 0,0-1 0 0 0,0 1 0 0 0,0 0 0 0 0,0 0 0 0 0,-4-10-2060 0 0,3 6 478 0 0,2-5-4515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7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15155 0 0,'53'-8'6746'0'0,"-44"6"-6517"0"0,0 0 0 0 0,0 1 0 0 0,1 0 1 0 0,11 0-1 0 0,-18 2-195 0 0,1-1 0 0 0,-1 1 0 0 0,0-1 0 0 0,0 1 0 0 0,0 0 0 0 0,1 0-1 0 0,-1 0 1 0 0,0 1 0 0 0,0-1 0 0 0,-1 1 0 0 0,1 0 0 0 0,0 0 0 0 0,0 0 0 0 0,-1 0 0 0 0,1 0 0 0 0,2 3 0 0 0,2 5-13 0 0,-1-1 0 0 0,0 1 1 0 0,0 0-1 0 0,-1 0 1 0 0,0 1-1 0 0,0-1 0 0 0,-2 1 1 0 0,1 0-1 0 0,2 18 0 0 0,14 36-6957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8786 0 0,'3'-8'6527'0'0,"-2"8"-6266"0"0,-1 0 0 0 0,0 0 0 0 0,1 0 0 0 0,-1 0 0 0 0,0 0 0 0 0,1-1 0 0 0,-1 1 0 0 0,1 0 0 0 0,11 8 3565 0 0,18 29-3673 0 0,-14-17 684 0 0,-10-14-612 0 0,1 0 0 0 0,0-1 0 0 0,0 0 0 0 0,0-1 0 0 0,11 6 0 0 0,14 0-2254 0 0,-30-10 1198 0 0,0 1 1 0 0,0-1-1 0 0,1 0 1 0 0,-1 0-1 0 0,0 0 1 0 0,0-1 0 0 0,0 1-1 0 0,0 0 1 0 0,0-1-1 0 0,0 1 1 0 0,4-3-1 0 0,6 14-7217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8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10890 0 0,'-6'20'2282'0'0,"1"1"-1"0"0,1 0 1 0 0,1 0-1 0 0,-1 26 1 0 0,3-35-1844 0 0,1-1-1 0 0,1 1 1 0 0,0 0 0 0 0,1 0-1 0 0,0 0 1 0 0,0-1 0 0 0,2 1 0 0 0,-1-1-1 0 0,6 12 1 0 0,-8-21-424 0 0,0 0 1 0 0,1 0-1 0 0,-1 0 1 0 0,0 0-1 0 0,1-1 1 0 0,-1 1-1 0 0,1 0 0 0 0,-1-1 1 0 0,1 1-1 0 0,0-1 1 0 0,0 1-1 0 0,-1-1 1 0 0,1 0-1 0 0,0 0 0 0 0,0 0 1 0 0,0 0-1 0 0,1 0 1 0 0,3 1-1 0 0,-2-2 27 0 0,1 1 0 0 0,-1-1 0 0 0,1 0 0 0 0,-1 0 1 0 0,0 0-1 0 0,1 0 0 0 0,-1-1 0 0 0,1 0 0 0 0,4-1 0 0 0,1-1 26 0 0,0-1 0 0 0,0 0 0 0 0,0 0 0 0 0,-1-1 0 0 0,0-1 0 0 0,0 1 1 0 0,12-10-1 0 0,-13 7-194 0 0,0 0 1 0 0,-1 0 0 0 0,0-1-1 0 0,11-17 1 0 0,-15 23-328 0 0,-1-1 1 0 0,0 0-1 0 0,0 0 1 0 0,0 1-1 0 0,-1-1 0 0 0,1 0 1 0 0,-1-1-1 0 0,0 1 0 0 0,0 0 1 0 0,0 0-1 0 0,-1 0 0 0 0,0-1 1 0 0,1 1-1 0 0,-2 0 1 0 0,0-7-1 0 0,1 9-50 0 0,-1 1 1 0 0,0-1 0 0 0,0 1-1 0 0,0-1 1 0 0,0 1-1 0 0,0 0 1 0 0,0-1-1 0 0,0 1 1 0 0,0 0-1 0 0,0-1 1 0 0,-1 1-1 0 0,1 0 1 0 0,-1 0-1 0 0,1 0 1 0 0,-2 0-1 0 0,-23-10-4255 0 0,7 9 312 0 0</inkml:trace>
  <inkml:trace contextRef="#ctx0" brushRef="#br0" timeOffset="0.48">41 153 11907 0 0,'-1'5'799'0'0,"-1"1"0"0"0,1-1 1 0 0,0 1-1 0 0,0-1 0 0 0,1 1 1 0 0,0-1-1 0 0,0 1 0 0 0,0-1 1 0 0,0 1-1 0 0,1-1 0 0 0,2 10 1 0 0,-2-12-629 0 0,0-1 1 0 0,1 0-1 0 0,-1 1 1 0 0,0-1-1 0 0,1 0 1 0 0,0 0-1 0 0,-1 0 1 0 0,1 0-1 0 0,0 0 1 0 0,0 0-1 0 0,0-1 1 0 0,0 1-1 0 0,1-1 1 0 0,-1 1-1 0 0,0-1 1 0 0,1 0-1 0 0,-1 0 1 0 0,1 0 0 0 0,-1 0-1 0 0,1 0 1 0 0,-1 0-1 0 0,1-1 1 0 0,0 0-1 0 0,-1 1 1 0 0,1-1-1 0 0,3 0 1 0 0,5 0-151 0 0,0-1 0 0 0,0-1 0 0 0,0 1 0 0 0,-1-1 1 0 0,1-1-1 0 0,-1 0 0 0 0,1-1 0 0 0,-1 0 1 0 0,0 0-1 0 0,-1-1 0 0 0,17-11 0 0 0,15-15-4240 0 0,-12-4-5166 0 0,-18 18 1726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19092 0 0,'-3'10'2053'0'0,"0"1"0"0"0,1 0 0 0 0,-1 18 0 0 0,4 67-612 0 0,1-22-1495 0 0,-4-51-229 0 0,1-10-1492 0 0,11-27 965 0 0,-6 7 836 0 0,0 1 1 0 0,1 0-1 0 0,-1 0 1 0 0,1 0-1 0 0,0 0 1 0 0,1 1-1 0 0,0 0 1 0 0,-1 0-1 0 0,12-7 1 0 0,2 2-525 0 0,0 0 0 0 0,21-8 0 0 0,11-5-8805 0 0,-39 17 829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5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6505 0 0,'2'-1'532'0'0,"-1"1"-1"0"0,1-1 1 0 0,-1 1-1 0 0,1-1 1 0 0,-1 1-1 0 0,1 0 1 0 0,0-1-1 0 0,-1 1 1 0 0,1 0-1 0 0,-1 0 1 0 0,1 0-1 0 0,0 0 1 0 0,-1 1-1 0 0,1-1 1 0 0,-1 0-1 0 0,1 1 1 0 0,0-1-1 0 0,2 2 1 0 0,-2-1-159 0 0,0 1-1 0 0,1-1 1 0 0,-1 1-1 0 0,0 0 1 0 0,0 0 0 0 0,-1 0-1 0 0,1 0 1 0 0,0 0-1 0 0,-1 0 1 0 0,3 4-1 0 0,3 7-385 0 0,-2 0 0 0 0,0 0-1 0 0,6 25 1 0 0,-4-15 318 0 0,-2-9-648 0 0,15 57-3550 0 0,-18-65 2784 0 0,-1 0 0 0 0,0-1-1 0 0,-1 1 1 0 0,0 0 0 0 0,0 0-1 0 0,0 0 1 0 0,0 0 0 0 0,-1 0 0 0 0,-2 10-1 0 0,-1-1-2795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9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2 143 13123 0 0,'-2'14'7754'0'0,"7"3"-4696"0"0,12 15-2589 0 0,-12-23 354 0 0,13 22-397 0 0,47 79 717 0 0,-53-93-1834 0 0,-1-1-1 0 0,2 0 1 0 0,0-1-1 0 0,19 16 0 0 0,-12-17-3029 0 0,-19-13 3421 0 0,-1-1 0 0 0,1 0 0 0 0,-1 1 0 0 0,1-1-1 0 0,-1 0 1 0 0,1 1 0 0 0,0-1 0 0 0,-1 0 0 0 0,1 0 0 0 0,-1 0 0 0 0,1 1 0 0 0,0-1 0 0 0,-1 0 0 0 0,1 0 0 0 0,0 0 0 0 0,-1 0-1 0 0,1 0 1 0 0,0 0 0 0 0,-1 0 0 0 0,1 0 0 0 0,0-1 0 0 0,-1 1 0 0 0,1 0 0 0 0,-1 0 0 0 0,1 0 0 0 0,0-1 0 0 0,-1 1 0 0 0,1 0-1 0 0,-1-1 1 0 0,1 1 0 0 0,-1-1 0 0 0,2 0 0 0 0,1-7-5653 0 0</inkml:trace>
  <inkml:trace contextRef="#ctx0" brushRef="#br0" timeOffset="1">57 25 15483 0 0,'-1'-2'2078'0'0,"0"2"-1890"0"0,1 0 1 0 0,0 0 0 0 0,0-1 0 0 0,0 1 0 0 0,2-5 3965 0 0,-2 5-3965 0 0,12-7 1920 0 0,12-1-1675 0 0,-18 7-403 0 0,0 1 0 0 0,0-1 0 0 0,0 1-1 0 0,0 0 1 0 0,0 1 0 0 0,0-1 0 0 0,0 1 0 0 0,8 3 0 0 0,-13-4-177 0 0,0 1 0 0 0,0-1 0 0 0,1 1 0 0 0,-1-1 0 0 0,0 1 0 0 0,0 0 0 0 0,0-1 0 0 0,0 1 0 0 0,0 0 0 0 0,0 0 0 0 0,0 0 0 0 0,0 0 1 0 0,0 0-1 0 0,0 0 0 0 0,0 0 0 0 0,0 0 0 0 0,0 2 0 0 0,0-1-258 0 0,-1-1 1 0 0,0 1-1 0 0,0 0 1 0 0,0-1-1 0 0,1 1 1 0 0,-1-1-1 0 0,-1 1 1 0 0,1 0-1 0 0,0-1 1 0 0,0 1-1 0 0,-1 0 1 0 0,1-1-1 0 0,0 1 1 0 0,-1-1-1 0 0,0 1 1 0 0,1-1-1 0 0,-1 1 1 0 0,-1 1-1 0 0,-5 12-3963 0 0,3 5-2144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14563 0 0,'-6'9'8343'0'0,"0"18"-5624"0"0,5-22-1990 0 0,-43 177 1272 0 0,34-151-2502 0 0,-1 0-1 0 0,-2-1 1 0 0,-27 49 0 0 0,17-53-1194 0 0,22-26 1658 0 0,1 1 0 0 0,0-1 1 0 0,0 0-1 0 0,-1 0 0 0 0,1 0 1 0 0,0 1-1 0 0,-1-1 0 0 0,1 0 1 0 0,0 0-1 0 0,-1 0 0 0 0,1 0 1 0 0,0 0-1 0 0,-1 1 0 0 0,1-1 1 0 0,0 0-1 0 0,-1 0 0 0 0,1 0 1 0 0,0 0-1 0 0,-1 0 0 0 0,1 0 0 0 0,0 0 1 0 0,-1 0-1 0 0,1 0 0 0 0,-1-1 1 0 0,1 1-1 0 0,0 0 0 0 0,-1 0 1 0 0,1 0-1 0 0,-1 0 0 0 0,1-1 15 0 0,0 0-1 0 0,-1 0 1 0 0,1 0-1 0 0,-1 0 0 0 0,1 0 1 0 0,0 0-1 0 0,0 0 1 0 0,0 0-1 0 0,-1 0 0 0 0,1 0 1 0 0,0 0-1 0 0,0 0 1 0 0,0 0-1 0 0,1 0 0 0 0,-1 0 1 0 0,0-1-1 0 0,1-2 108 0 0,0 0-1 0 0,1 1 0 0 0,-1-1 1 0 0,1 1-1 0 0,-1-1 0 0 0,1 1 1 0 0,0 0-1 0 0,0-1 0 0 0,0 1 1 0 0,1 0-1 0 0,-1 0 0 0 0,1 1 1 0 0,0-1-1 0 0,0 1 1 0 0,0-1-1 0 0,0 1 0 0 0,0 0 1 0 0,6-3-1 0 0,-1 0 26 0 0,1 1 1 0 0,0 0-1 0 0,1 0 0 0 0,-1 1 0 0 0,20-5 1 0 0,-16 7-216 0 0,0 0 0 0 0,1 1 0 0 0,25 2 0 0 0,-26-1-1595 0 0,0 0 0 0 0,1-1 1 0 0,21-2-1 0 0,-34 2 1334 0 0,0 0 0 0 0,0 0-1 0 0,0-1 1 0 0,0 1 0 0 0,1 0 0 0 0,-1-1 0 0 0,0 1-1 0 0,0-1 1 0 0,0 0 0 0 0,0 1 0 0 0,0-1 0 0 0,0 0 0 0 0,0 1-1 0 0,-1-1 1 0 0,1 0 0 0 0,0 0 0 0 0,0 0 0 0 0,0 0-1 0 0,-1 0 1 0 0,1 0 0 0 0,0-2 0 0 0,0 3 235 0 0,8-10-6009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9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11707 0 0,'-5'1'9229'0'0,"5"-1"-9094"0"0,-3 19 3142 0 0,4 36-3684 0 0,0-43 1362 0 0,-1 10-784 0 0,0 62-54 0 0,-1-76-173 0 0,1-1 0 0 0,-1 1 0 0 0,-1-1 0 0 0,0 1 0 0 0,0-1 0 0 0,0 0 0 0 0,-1 0 0 0 0,-5 10 0 0 0,2-10-124 0 0,4-12 156 0 0,6-13 348 0 0,0 11-220 0 0,1 1-1 0 0,0 1 1 0 0,0-1 0 0 0,0 1 0 0 0,0 0-1 0 0,1 0 1 0 0,0 0 0 0 0,0 1-1 0 0,0 0 1 0 0,13-6 0 0 0,-8 4-257 0 0,1 1 1 0 0,-1 0-1 0 0,1 1 1 0 0,0 1-1 0 0,21-4 0 0 0,-32 7-88 0 0,0-1 0 0 0,1 1 0 0 0,-1 0 0 0 0,1 0 0 0 0,-1 0 0 0 0,1 1 0 0 0,-1-1-1 0 0,0 0 1 0 0,1 0 0 0 0,-1 1 0 0 0,0-1 0 0 0,1 1 0 0 0,2 1 0 0 0,-4-2-58 0 0,1 1 0 0 0,-1-1 0 0 0,0 0-1 0 0,1 1 1 0 0,-1-1 0 0 0,1 1 0 0 0,-1-1 0 0 0,0 1 0 0 0,0-1 0 0 0,1 1 0 0 0,-1-1 0 0 0,0 1 0 0 0,0 0 0 0 0,1-1 0 0 0,-1 1-1 0 0,0-1 1 0 0,0 1 0 0 0,0-1 0 0 0,0 1 0 0 0,0 0 0 0 0,0-1 0 0 0,0 1 0 0 0,0-1 0 0 0,0 1 0 0 0,0 0 0 0 0,-1-1-1 0 0,1 1 1 0 0,0-1 0 0 0,0 1 0 0 0,0-1 0 0 0,-1 1 0 0 0,1 0 0 0 0,0-1 0 0 0,-1 1 0 0 0,1-1 0 0 0,-1 1 0 0 0,-6 10-6028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0 346 17012 0 0,'5'-3'7049'0'0,"8"-3"-3705"0"0,59-32-2598 0 0,53-18-1231 0 0,-40 23-6078 0 0,-82 32 5785 0 0,-1 0 0 0 0,1 0 0 0 0,0 0 0 0 0,-1-1 0 0 0,1 1 1 0 0,-1-1-1 0 0,0 0 0 0 0,0 1 0 0 0,1-1 0 0 0,-1 0 0 0 0,2-3 0 0 0,7-6-6405 0 0</inkml:trace>
  <inkml:trace contextRef="#ctx0" brushRef="#br0" timeOffset="1">275 0 15283 0 0,'-2'9'5313'0'0,"3"4"-2720"0"0,1 5-657 0 0,3 7-663 0 0,0 4-545 0 0,1 5-320 0 0,2 6-192 0 0,2 0-80 0 0,0 1-88 0 0,0-3-40 0 0,1-3-136 0 0,0-7-384 0 0,4-4-664 0 0,-1-5-1329 0 0,2-6-1832 0 0,-10-25-1464 0 0,9 15-2745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0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20 20332 0 0,'-2'5'384'0'0,"0"0"0"0"0,0 1 0 0 0,0-1-1 0 0,1 1 1 0 0,-1-1 0 0 0,1 1 0 0 0,1-1-1 0 0,-1 1 1 0 0,1-1 0 0 0,0 1 0 0 0,0 0-1 0 0,1-1 1 0 0,-1 1 0 0 0,4 10 0 0 0,-3-13-351 0 0,0 0-1 0 0,0 0 1 0 0,1 0 0 0 0,0 0 0 0 0,-1 0 0 0 0,1-1 0 0 0,0 1 0 0 0,0 0 0 0 0,1-1 0 0 0,-1 1 0 0 0,0-1 0 0 0,1 0 0 0 0,0 0 0 0 0,-1 0 0 0 0,1 0 0 0 0,0 0-1 0 0,0-1 1 0 0,0 1 0 0 0,0-1 0 0 0,0 0 0 0 0,0 0 0 0 0,0 0 0 0 0,1 0 0 0 0,-1-1 0 0 0,0 1 0 0 0,5-1 0 0 0,0 0 5 0 0,-1 0 1 0 0,0-1-1 0 0,0 0 1 0 0,0-1-1 0 0,0 1 0 0 0,0-2 1 0 0,0 1-1 0 0,0-1 1 0 0,-1 1-1 0 0,1-2 1 0 0,-1 1-1 0 0,0-1 1 0 0,0 0-1 0 0,11-9 0 0 0,-14 10-32 0 0,0 0-1 0 0,0 0 0 0 0,-1 0 0 0 0,1 0 1 0 0,-1 0-1 0 0,0 0 0 0 0,0-1 0 0 0,0 1 0 0 0,0-1 1 0 0,0 1-1 0 0,-1-1 0 0 0,2-6 0 0 0,-3 7-34 0 0,1 0-1 0 0,-1 1 1 0 0,0-1-1 0 0,0 0 0 0 0,0 0 1 0 0,-1 0-1 0 0,1 1 0 0 0,-1-1 1 0 0,0 0-1 0 0,1 1 0 0 0,-1-1 1 0 0,0 0-1 0 0,0 1 1 0 0,-1-1-1 0 0,1 1 0 0 0,-1 0 1 0 0,1-1-1 0 0,-1 1 0 0 0,-3-4 1 0 0,4 5-109 0 0,0 0 0 0 0,-1-1 0 0 0,1 1 1 0 0,-1 0-1 0 0,1-1 0 0 0,-1 1 0 0 0,1 0 1 0 0,-1 0-1 0 0,0 0 0 0 0,1 0 0 0 0,-1 1 0 0 0,0-1 1 0 0,0 0-1 0 0,0 1 0 0 0,0 0 0 0 0,1-1 0 0 0,-1 1 1 0 0,0 0-1 0 0,0 0 0 0 0,-3 0 0 0 0,1 0-105 0 0,1 1 0 0 0,0 0-1 0 0,0 0 1 0 0,-1 0 0 0 0,1 0 0 0 0,0 1-1 0 0,0-1 1 0 0,0 1 0 0 0,1 0-1 0 0,-1 0 1 0 0,-3 2 0 0 0,1 1 12 0 0,0-1 1 0 0,0 1-1 0 0,1 0 0 0 0,0 0 1 0 0,0 0-1 0 0,0 1 0 0 0,0-1 1 0 0,1 1-1 0 0,0 0 1 0 0,0 0-1 0 0,-3 10 0 0 0,5-11 343 0 0,0 1 0 0 0,1-1 0 0 0,0 0 0 0 0,0 1 0 0 0,0-1 0 0 0,0 0 0 0 0,1 1 0 0 0,0-1 0 0 0,0 0-1 0 0,0 0 1 0 0,1 1 0 0 0,2 4 0 0 0,-3-8 42 0 0,0 0-1 0 0,0 0 1 0 0,0 0 0 0 0,0 0-1 0 0,0-1 1 0 0,0 1-1 0 0,1 0 1 0 0,-1-1-1 0 0,1 1 1 0 0,-1-1-1 0 0,1 1 1 0 0,-1-1 0 0 0,1 0-1 0 0,0 0 1 0 0,0 0-1 0 0,0 0 1 0 0,0 0-1 0 0,0 0 1 0 0,0 0 0 0 0,0-1-1 0 0,0 1 1 0 0,0-1-1 0 0,0 1 1 0 0,0-1-1 0 0,0 0 1 0 0,0 0 0 0 0,0 0-1 0 0,0 0 1 0 0,1 0-1 0 0,-1 0 1 0 0,0-1-1 0 0,3 0 1 0 0,26-10 594 0 0,-24 9-560 0 0,0-1 0 0 0,0 1 0 0 0,0 0 0 0 0,0 0 0 0 0,0 1 0 0 0,9-1 1 0 0,-14 2-163 0 0,0 0 1 0 0,0 1 0 0 0,0-1-1 0 0,0 1 1 0 0,0-1 0 0 0,0 1-1 0 0,0 0 1 0 0,0-1 0 0 0,0 1-1 0 0,0 0 1 0 0,0 0 0 0 0,-1 0-1 0 0,1 1 1 0 0,0-1 0 0 0,-1 0-1 0 0,1 1 1 0 0,-1-1 0 0 0,1 1-1 0 0,-1-1 1 0 0,0 1 0 0 0,0 0-1 0 0,0-1 1 0 0,0 1 0 0 0,0 0-1 0 0,0 0 1 0 0,1 3 0 0 0,4 11-133 0 0,0 1 1 0 0,-1-1 0 0 0,3 23 0 0 0,-7-30-692 0 0,0 1 1 0 0,0-1 0 0 0,-1 0 0 0 0,-1 14-1 0 0,1-22 446 0 0,0 1-1 0 0,-1-1 0 0 0,1 0 1 0 0,-1 1-1 0 0,1-1 0 0 0,-1 1 1 0 0,1-1-1 0 0,-1 0 1 0 0,1 0-1 0 0,-1 1 0 0 0,0-1 1 0 0,0 0-1 0 0,0 0 0 0 0,0 0 1 0 0,0 0-1 0 0,0 0 0 0 0,0 0 1 0 0,0 0-1 0 0,0 0 0 0 0,0 0 1 0 0,-1 0-1 0 0,1-1 1 0 0,0 1-1 0 0,-3 0 0 0 0,-38 6-5784 0 0,2-1 5422 0 0,38-6 1064 0 0,0 1 0 0 0,0-1 0 0 0,0 1-1 0 0,0 0 1 0 0,1 0 0 0 0,-1 0 0 0 0,0 0 0 0 0,0 0 0 0 0,1 0-1 0 0,-1 0 1 0 0,1 1 0 0 0,-1-1 0 0 0,1 1 0 0 0,0-1 0 0 0,-1 1-1 0 0,0 1 1 0 0,1 0 119 0 0,-1-1-1 0 0,1 1 1 0 0,0-1 0 0 0,0 1-1 0 0,0-1 1 0 0,1 1-1 0 0,-1 0 1 0 0,1-1 0 0 0,-1 1-1 0 0,1 0 1 0 0,0-1-1 0 0,0 1 1 0 0,0 0 0 0 0,0-1-1 0 0,1 1 1 0 0,-1 0-1 0 0,2 5 1 0 0,0-4-190 0 0,0 0 1 0 0,0 0-1 0 0,0 0 0 0 0,1 0 1 0 0,-1 0-1 0 0,1 0 0 0 0,0-1 1 0 0,0 1-1 0 0,0-1 0 0 0,5 3 1 0 0,-3-1-256 0 0,0-1 0 0 0,1 0 0 0 0,-1 0 0 0 0,1-1 0 0 0,0 1 0 0 0,0-1 0 0 0,1-1 0 0 0,-1 1 0 0 0,1-1 0 0 0,-1 0 0 0 0,1-1 0 0 0,-1 0 0 0 0,1 0 0 0 0,10 1 0 0 0,-11-3-299 0 0,1 0 0 0 0,-1 0 1 0 0,0-1-1 0 0,0 1 0 0 0,0-1 0 0 0,0-1 0 0 0,0 1 1 0 0,0-1-1 0 0,10-7 0 0 0,-11 7-831 0 0,-1 0 0 0 0,0 0 0 0 0,-1-1 0 0 0,1 0 0 0 0,0 0 0 0 0,-1 0 0 0 0,5-7 0 0 0,2-10-6929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0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22021 0 0,'8'1'367'0'0,"0"-1"1"0"0,0 0-1 0 0,-1-1 0 0 0,1 1 1 0 0,0-2-1 0 0,-1 1 1 0 0,1-1-1 0 0,0 0 1 0 0,-1 0-1 0 0,0-1 1 0 0,0 0-1 0 0,8-5 0 0 0,-9 5-295 0 0,1-1 0 0 0,-1 1-1 0 0,1 0 1 0 0,0 1 0 0 0,0 0-1 0 0,0 0 1 0 0,0 1 0 0 0,0-1 0 0 0,0 1-1 0 0,1 1 1 0 0,-1 0 0 0 0,0 0-1 0 0,0 0 1 0 0,11 2 0 0 0,-15 0-22 0 0,1-1 0 0 0,-1 1 0 0 0,1 0 1 0 0,-1 0-1 0 0,0 1 0 0 0,0-1 0 0 0,0 1 0 0 0,0-1 1 0 0,-1 1-1 0 0,1 0 0 0 0,-1 0 0 0 0,1 0 1 0 0,-1 1-1 0 0,0-1 0 0 0,0 0 0 0 0,-1 1 0 0 0,1-1 1 0 0,-1 1-1 0 0,0 0 0 0 0,2 4 0 0 0,2 12-236 0 0,0 1 0 0 0,2 31 0 0 0,-4-31-441 0 0,-2-10-163 0 0,6 31-2437 0 0,4-22-4464 0 0,9-22-4470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1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6457 0 0,'0'-11'3071'0'0,"1"-20"10887"0"0,2 48-12081 0 0,-1-5-1657 0 0,0 1 0 0 0,1-1 0 0 0,0 0 0 0 0,1 0 0 0 0,0-1 0 0 0,0 1 0 0 0,2-1 0 0 0,10 17 0 0 0,-14-23-218 0 0,1-2 0 0 0,0 1 0 0 0,1 0 0 0 0,-1-1 0 0 0,1 1 0 0 0,-1-1 0 0 0,1 0 0 0 0,0 0 0 0 0,0 0 0 0 0,0-1 0 0 0,1 0 0 0 0,-1 1 0 0 0,1-1 0 0 0,-1-1 0 0 0,1 1 0 0 0,0-1 0 0 0,-1 0 0 0 0,1 0 0 0 0,0 0 0 0 0,0 0 0 0 0,0-1 0 0 0,0 0 0 0 0,0 0 0 0 0,6-1 0 0 0,35-9-205 0 0,-43 9-356 0 0,0 0 0 0 0,-1 0 0 0 0,1 0 1 0 0,0 0-1 0 0,-1-1 0 0 0,1 1 0 0 0,-1-1 1 0 0,3-2-1 0 0,-18-11-11432 0 0,5 14 5542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1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56 15035 0 0,'-5'53'6819'0'0,"10"4"-3717"0"0,-4-50-2932 0 0,0 0 0 0 0,1-1 1 0 0,-1 1-1 0 0,2-1 0 0 0,-1 0 1 0 0,1 1-1 0 0,0-1 1 0 0,0 0-1 0 0,0-1 0 0 0,1 1 1 0 0,0-1-1 0 0,0 1 0 0 0,1-1 1 0 0,5 5-1 0 0,-8-8-129 0 0,1 0-1 0 0,0 0 1 0 0,0-1-1 0 0,0 1 1 0 0,0-1-1 0 0,0 0 1 0 0,0 0-1 0 0,0 0 1 0 0,0 0-1 0 0,0 0 1 0 0,0-1-1 0 0,1 1 1 0 0,-1-1-1 0 0,0 0 1 0 0,0 0-1 0 0,1 0 1 0 0,-1 0-1 0 0,0-1 1 0 0,0 1-1 0 0,0-1 1 0 0,0 0-1 0 0,1 0 1 0 0,-1 0 0 0 0,0 0-1 0 0,0-1 1 0 0,-1 1-1 0 0,1-1 1 0 0,0 0-1 0 0,0 0 1 0 0,-1 0-1 0 0,5-4 1 0 0,-2 1 10 0 0,1 0-1 0 0,-1 0 1 0 0,0-1 0 0 0,0 0 0 0 0,-1 0 0 0 0,1-1 0 0 0,-1 1 0 0 0,-1-1-1 0 0,1 0 1 0 0,-1 0 0 0 0,-1 0 0 0 0,4-11 0 0 0,-5 11-99 0 0,0-1 0 0 0,0 1 0 0 0,-1-1-1 0 0,0 0 1 0 0,0 1 0 0 0,-1-1 0 0 0,0 0 0 0 0,0 1 0 0 0,-1-1 0 0 0,0 1-1 0 0,0-1 1 0 0,-6-11 0 0 0,6 16-156 0 0,0-1-1 0 0,0 1 0 0 0,0 0 0 0 0,0 0 1 0 0,0 0-1 0 0,-1 0 0 0 0,1 0 1 0 0,-1 0-1 0 0,0 1 0 0 0,0-1 1 0 0,0 1-1 0 0,0 0 0 0 0,-1 0 1 0 0,1 0-1 0 0,0 0 0 0 0,-1 1 1 0 0,1-1-1 0 0,-1 1 0 0 0,0 0 1 0 0,1 0-1 0 0,-1 0 0 0 0,0 0 1 0 0,0 1-1 0 0,0 0 0 0 0,0 0 1 0 0,-7 0-1 0 0,4 1-122 0 0,0 1 0 0 0,-1-1 0 0 0,1 1 0 0 0,0 1 0 0 0,0-1 0 0 0,0 1 0 0 0,0 1 0 0 0,1-1 0 0 0,-1 1 0 0 0,1 0 0 0 0,-6 5 0 0 0,10-7 441 0 0,0-1 0 0 0,0 0 0 0 0,1 1 0 0 0,-1 0 0 0 0,1-1 0 0 0,-1 1 0 0 0,1 0 0 0 0,-1 0 0 0 0,1-1 0 0 0,0 1 0 0 0,0 0-1 0 0,0 0 1 0 0,0 0 0 0 0,0 1 0 0 0,1-1 0 0 0,-1 0 0 0 0,1 0 0 0 0,-1 0 0 0 0,1 1 0 0 0,0-1 0 0 0,0 0 0 0 0,0 0 0 0 0,0 0 0 0 0,0 1 0 0 0,0-1 0 0 0,0 0 0 0 0,1 0 0 0 0,0 1 0 0 0,-1-1 0 0 0,1 0 0 0 0,0 0 0 0 0,0 0 0 0 0,0 0-1 0 0,0 0 1 0 0,0 0 0 0 0,0 0 0 0 0,1-1 0 0 0,-1 1 0 0 0,1 0 0 0 0,2 2 0 0 0,-1-1 15 0 0,1 0 0 0 0,0-1 1 0 0,-1 1-1 0 0,1-1 0 0 0,0 1 0 0 0,1-1 0 0 0,-1-1 0 0 0,0 1 1 0 0,0 0-1 0 0,1-1 0 0 0,-1 0 0 0 0,1 0 0 0 0,8 0 0 0 0,7 0-220 0 0,38-2-1 0 0,-39 0-329 0 0,43-4-4771 0 0,-21-3-3489 0 0,-17 4 1526 0 0</inkml:trace>
  <inkml:trace contextRef="#ctx0" brushRef="#br0" timeOffset="1">396 51 19604 0 0,'-3'8'1415'0'0,"0"0"-1"0"0,1-1 1 0 0,0 1 0 0 0,-1 11-1 0 0,1 35 1176 0 0,4-36-2404 0 0,0 0-1 0 0,1 0 1 0 0,10 32-1 0 0,-13-50-184 0 0,0 0 0 0 0,0 0 0 0 0,0 0 0 0 0,0 0-1 0 0,0 1 1 0 0,0-1 0 0 0,1 0 0 0 0,-1 0 0 0 0,0 0 0 0 0,0 0 0 0 0,0 0 0 0 0,0 1 0 0 0,0-1-1 0 0,0 0 1 0 0,0 0 0 0 0,0 0 0 0 0,0 0 0 0 0,1 0 0 0 0,-1 0 0 0 0,0 1 0 0 0,0-1-1 0 0,0 0 1 0 0,0 0 0 0 0,0 0 0 0 0,1 0 0 0 0,-1 0 0 0 0,0 0 0 0 0,0 0 0 0 0,0 0-1 0 0,0 0 1 0 0,1 0 0 0 0,-1 0 0 0 0,0 0 0 0 0,0 0 0 0 0,0 0 0 0 0,0 0 0 0 0,1 0-1 0 0,-1 0 1 0 0,0 0 0 0 0,0 0 0 0 0,0 0 0 0 0,1 0 0 0 0,7-8 81 0 0,11-24 99 0 0,-6 10-151 0 0,-11 19-59 0 0,1 0 1 0 0,-1 0-1 0 0,1 0 0 0 0,-1 1 1 0 0,1-1-1 0 0,0 1 1 0 0,0 0-1 0 0,0 0 0 0 0,0 0 1 0 0,0 0-1 0 0,1 0 1 0 0,-1 1-1 0 0,1-1 1 0 0,-1 1-1 0 0,1 0 0 0 0,-1 0 1 0 0,6 0-1 0 0,24 4-4332 0 0,1 13-8174 0 0,-24-9 4471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47 25846 0 0,'-3'-8'1016'0'0,"2"-1"-520"0"0,0 1-160 0 0,1 0-88 0 0,1 4-168 0 0,0 1-160 0 0,1 0-240 0 0,-1 1-320 0 0,-1 0-496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24 10626 0 0,'-4'0'747'0'0,"1"0"0"0"0,0-1 1 0 0,0 1-1 0 0,0-1 0 0 0,0 1 0 0 0,0-1 0 0 0,0 0 0 0 0,0 0 0 0 0,0 0 0 0 0,0-1 0 0 0,0 1 0 0 0,0-1 0 0 0,1 0 0 0 0,-1 1 0 0 0,-4-5 0 0 0,10 5-445 0 0,0 0-1 0 0,1 0 0 0 0,-1 1 0 0 0,0-1 0 0 0,1 1 0 0 0,-1 0 0 0 0,7 1 0 0 0,104 5 783 0 0,-30-2-2501 0 0,-28 0-4375 0 0,-56-4 5642 0 0,1 0 0 0 0,-1 0 0 0 0,0 0 1 0 0,0 1-1 0 0,0-1 0 0 0,0 0 0 0 0,1 0 1 0 0,-1 0-1 0 0,0 0 0 0 0,0 0 0 0 0,1 0 1 0 0,-1 0-1 0 0,0 0 0 0 0,0 0 0 0 0,0 0 0 0 0,1 0 1 0 0,-1 0-1 0 0,0 0 0 0 0,0 0 0 0 0,0 0 1 0 0,1 0-1 0 0,-1 0 0 0 0,0 0 0 0 0,0 0 1 0 0,0-1-1 0 0,1 1 0 0 0,-1 0 0 0 0,0 0 1 0 0,0 0-1 0 0,2-2-1947 0 0,-2 1 1947 0 0,0 1 1 0 0,0 0-1 0 0,0 0 0 0 0,0 0 0 0 0,0-1 0 0 0,0 1 1 0 0,0 0-1 0 0,0 0 0 0 0,0-1 0 0 0,0 1 1 0 0,0 0-1 0 0,0 0 0 0 0,0 0 0 0 0,0-1 1 0 0,0 1-1 0 0,0 0 0 0 0,0 0 0 0 0,-1 0 1 0 0,1-1-1 0 0,0 1 0 0 0,0 0 0 0 0,-1-1-449 0 0,-1-5-4675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12163 0 0,'39'27'7563'0'0,"-30"-22"-6922"0"0,0 1 1 0 0,0 0-1 0 0,-1 0 1 0 0,0 0 0 0 0,0 1-1 0 0,-1 1 1 0 0,0-1-1 0 0,0 1 1 0 0,10 16 0 0 0,-15-18-527 0 0,0 0 0 0 0,0 0 1 0 0,-1 0-1 0 0,0 1 1 0 0,0-1-1 0 0,-1 0 1 0 0,0 0-1 0 0,0 0 0 0 0,0 1 1 0 0,-1-1-1 0 0,0 0 1 0 0,0 0-1 0 0,0 0 1 0 0,-1 0-1 0 0,0 0 0 0 0,0 0 1 0 0,-6 10-1 0 0,4-7-409 0 0,-1-1 0 0 0,0 1 0 0 0,-1-1-1 0 0,-10 11 1 0 0,11-13-953 0 0,0-1 1 0 0,0 0-1 0 0,-1-1 0 0 0,0 0 1 0 0,0 1-1 0 0,-7 3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0 244 10458 0 0,'3'1'699'0'0,"0"0"0"0"0,-1-1-1 0 0,1 1 1 0 0,0 0 0 0 0,-1-1 0 0 0,1 1-1 0 0,0-1 1 0 0,0 0 0 0 0,0 0 0 0 0,-1 0-1 0 0,1-1 1 0 0,0 1 0 0 0,0 0-1 0 0,-1-1 1 0 0,5-1 0 0 0,0-1-180 0 0,-1 0 1 0 0,1-1-1 0 0,-1 0 0 0 0,8-5 0 0 0,-10 5-438 0 0,1 1-1 0 0,0-1 0 0 0,0 1 0 0 0,0 1 0 0 0,0-1 0 0 0,1 1 1 0 0,-1 0-1 0 0,1 0 0 0 0,7-2 0 0 0,-12 4-63 0 0,-1 0 0 0 0,1 0 1 0 0,0 0-1 0 0,-1 0 0 0 0,1 0 0 0 0,0 0 0 0 0,-1 0 1 0 0,1 0-1 0 0,0 0 0 0 0,-1 0 0 0 0,1 0 1 0 0,0 0-1 0 0,-1 0 0 0 0,1 1 0 0 0,0-1 0 0 0,-1 0 1 0 0,1 0-1 0 0,0 1 0 0 0,-1-1 0 0 0,1 0 0 0 0,-1 1 1 0 0,1-1-1 0 0,-1 1 0 0 0,1-1 0 0 0,-1 1 0 0 0,1-1 1 0 0,-1 1-1 0 0,1-1 0 0 0,-1 1 0 0 0,0-1 0 0 0,1 2 1 0 0,0 0-9 0 0,-1 0-1 0 0,0 0 1 0 0,0 0 0 0 0,1 0 0 0 0,-1 0 0 0 0,0-1 0 0 0,-1 1 0 0 0,1 0 0 0 0,0 0-1 0 0,0 0 1 0 0,-2 2 0 0 0,0 4-130 0 0,-1 0 0 0 0,0 0-1 0 0,0 0 1 0 0,-6 9 0 0 0,-25 29-589 0 0,38-46 815 0 0,-1 0-1 0 0,0 0 1 0 0,1-1-1 0 0,-1 0 1 0 0,1 1-1 0 0,-1-1 1 0 0,4-2-1 0 0,88-46-1208 0 0,-65 30-2888 0 0,-2 0-4549 0 0,-19 11 1750 0 0</inkml:trace>
  <inkml:trace contextRef="#ctx0" brushRef="#br0" timeOffset="1">263 1 12555 0 0,'-3'1'5145'0'0,"1"3"-2257"0"0,1 5-799 0 0,5 5-465 0 0,1 4-504 0 0,1 6-423 0 0,3 5-297 0 0,1 2-160 0 0,0 2-120 0 0,0 1-152 0 0,1-1-200 0 0,-1 0-392 0 0,0 0-769 0 0,-2-3-1151 0 0,0-2-1369 0 0,-4-4-1256 0 0,-2-2-2921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4 333 16692 0 0,'-4'3'7465'0'0,"6"-8"-5401"0"0,5-9-1703 0 0,1-18 13 0 0,6-63 0 0 0,-11 68-348 0 0,1 0-1 0 0,1 1 1 0 0,15-47 0 0 0,-20 71-26 0 0,1 0 1 0 0,0 0 0 0 0,-1 0-1 0 0,1 0 1 0 0,0 0 0 0 0,0 0-1 0 0,0 1 1 0 0,1-1 0 0 0,-1 0 0 0 0,0 0-1 0 0,1 1 1 0 0,-1-1 0 0 0,1 1-1 0 0,-1-1 1 0 0,1 1 0 0 0,0 0-1 0 0,0-1 1 0 0,0 1 0 0 0,-1 0 0 0 0,1 0-1 0 0,0 0 1 0 0,4-1 0 0 0,-4 3 12 0 0,0-1 0 0 0,0 0 0 0 0,1 1 0 0 0,-1-1 0 0 0,0 1 0 0 0,0-1 0 0 0,0 1 0 0 0,0 0 0 0 0,0 0 0 0 0,-1 0 0 0 0,1 0 0 0 0,0 0 0 0 0,0 1 0 0 0,-1-1 0 0 0,1 1 0 0 0,-1-1 0 0 0,1 1 0 0 0,-1-1 0 0 0,1 1 0 0 0,-1 0 1 0 0,0-1-1 0 0,2 5 0 0 0,14 24 289 0 0,0 2 0 0 0,-2 0 0 0 0,17 57 0 0 0,3 4-929 0 0,-31-76-2344 0 0,-12-16-3957 0 0,-21-20-4897 0 0,22 13 12190 0 0,-10-6-4855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8434 0 0,'-34'0'14108'0'0,"48"8"-11461"0"0,-4-6-2455 0 0,1 0 0 0 0,0 0-1 0 0,-1 0 1 0 0,1-2-1 0 0,0 1 1 0 0,0-1-1 0 0,0-1 1 0 0,0 0 0 0 0,15-4-1 0 0,38-1-1148 0 0,-9 8-4048 0 0,-18 0-5664 0 0,-22 0 3924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14003 0 0,'13'2'11175'0'0,"18"-7"-9734"0"0,-19 2-657 0 0,24 1-1142 0 0,-18 1 458 0 0,0-1 1 0 0,17-4-1 0 0,-13-1-5124 0 0,-3-4-4961 0 0</inkml:trace>
  <inkml:trace contextRef="#ctx0" brushRef="#br0" timeOffset="1">173 2 17668 0 0,'0'-2'7105'0'0,"3"5"-4481"0"0,5 8-1350 0 0,22 65 536 0 0,-20-48-2165 0 0,2 0-1 0 0,0-1 1 0 0,2 0-1 0 0,19 28 0 0 0,-21-41-1437 0 0,-4-9-1151 0 0,-6-30-18277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6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35 12227 0 0,'0'-1'430'0'0,"-1"0"0"0"0,0 1 1 0 0,0-1-1 0 0,1 0 0 0 0,-1 0 1 0 0,0 0-1 0 0,1 0 0 0 0,-1 0 1 0 0,1 1-1 0 0,-1-1 1 0 0,1 0-1 0 0,0 0 0 0 0,-1 0 1 0 0,1 0-1 0 0,0 0 0 0 0,0 0 1 0 0,-1-1-1 0 0,1 1 0 0 0,0 0 1 0 0,0 0-1 0 0,0 0 0 0 0,0 0 1 0 0,1 0-1 0 0,-1 0 1 0 0,0 0-1 0 0,1-1 0 0 0,0 1-184 0 0,0 0 0 0 0,0 0 1 0 0,0 1-1 0 0,0-1 0 0 0,0 1 0 0 0,0-1 0 0 0,0 0 0 0 0,1 1 0 0 0,-1 0 0 0 0,0-1 0 0 0,0 1 0 0 0,1 0 0 0 0,-1 0 0 0 0,0 0 1 0 0,1-1-1 0 0,-1 1 0 0 0,3 1 0 0 0,11 0-43 0 0,0 1 1 0 0,25 6-1 0 0,-33-6 253 0 0,2 0-389 0 0,2 0 21 0 0,0 0 0 0 0,-1 1 0 0 0,1 0-1 0 0,-1 1 1 0 0,0 0 0 0 0,0 1 0 0 0,14 8 0 0 0,-23-12-73 0 0,0-1 0 0 0,-1 1 1 0 0,1-1-1 0 0,0 1 0 0 0,-1-1 1 0 0,1 1-1 0 0,-1 0 0 0 0,1-1 1 0 0,-1 1-1 0 0,1 0 0 0 0,-1-1 1 0 0,1 1-1 0 0,-1 0 0 0 0,1 0 1 0 0,-1 0-1 0 0,0-1 0 0 0,0 1 1 0 0,1 0-1 0 0,-1 0 0 0 0,0 0 1 0 0,0 0-1 0 0,0 0 0 0 0,0 0 1 0 0,0-1-1 0 0,0 1 0 0 0,0 0 1 0 0,0 0-1 0 0,-1 0 0 0 0,1 0 1 0 0,0 0-1 0 0,0-1 0 0 0,-1 1 1 0 0,1 0-1 0 0,0 0 0 0 0,-1-1 1 0 0,1 1-1 0 0,-1 0 0 0 0,1 0 1 0 0,-2 0-1 0 0,-2 4-32 0 0,0-1-1 0 0,-1 1 1 0 0,0-1-1 0 0,-9 6 1 0 0,-6 6-215 0 0,19-14 217 0 0,1-1 0 0 0,-1 1 0 0 0,1 0 0 0 0,0-1 0 0 0,-1 1-1 0 0,1-1 1 0 0,0 1 0 0 0,0 0 0 0 0,0-1 0 0 0,0 1-1 0 0,0 0 1 0 0,0-1 0 0 0,0 1 0 0 0,1 0 0 0 0,-1-1 0 0 0,0 1-1 0 0,1-1 1 0 0,0 1 0 0 0,-1-1 0 0 0,1 1 0 0 0,0-1-1 0 0,0 1 1 0 0,0-1 0 0 0,0 0 0 0 0,0 1 0 0 0,0-1-1 0 0,1 1 1 0 0,39 38 143 0 0,-28-29 164 0 0,-10-9-199 0 0,-1 1-1 0 0,1-1 1 0 0,-1 1 0 0 0,0-1-1 0 0,0 1 1 0 0,0 0 0 0 0,0 0-1 0 0,0 0 1 0 0,0 0 0 0 0,-1 1-1 0 0,0-1 1 0 0,1 0 0 0 0,-1 1-1 0 0,0-1 1 0 0,-1 1 0 0 0,1-1-1 0 0,-1 1 1 0 0,1 5 0 0 0,-2-6-121 0 0,1 0 1 0 0,-1 0-1 0 0,0-1 1 0 0,0 1-1 0 0,0 0 1 0 0,0 0 0 0 0,0-1-1 0 0,-1 1 1 0 0,1-1-1 0 0,-1 1 1 0 0,0-1-1 0 0,0 1 1 0 0,1-1 0 0 0,-2 0-1 0 0,1 0 1 0 0,0 0-1 0 0,0 0 1 0 0,-1-1-1 0 0,1 1 1 0 0,0 0 0 0 0,-1-1-1 0 0,-5 2 1 0 0,-52 24-5936 0 0,19-12-4885 0 0,19-9 1777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83 5793 0 0,'-13'-10'2853'0'0,"1"-1"-1"0"0,0 0 0 0 0,0 0 1 0 0,1-1-1 0 0,-11-16 1 0 0,22 44 1617 0 0,5 11-4293 0 0,0-9-127 0 0,1-1 1 0 0,1 0-1 0 0,0 0 0 0 0,1-1 0 0 0,1 0 0 0 0,15 22 0 0 0,-21-34-53 0 0,1 0 0 0 0,-1 0-1 0 0,1 0 1 0 0,0-1 0 0 0,0 1 0 0 0,0-1-1 0 0,0 0 1 0 0,0 0 0 0 0,1 0-1 0 0,-1-1 1 0 0,1 0 0 0 0,5 2 0 0 0,-7-3 1 0 0,1 0 0 0 0,-1-1 0 0 0,1 0 0 0 0,-1 0 1 0 0,1 1-1 0 0,-1-2 0 0 0,1 1 0 0 0,-1 0 0 0 0,1-1 0 0 0,-1 0 1 0 0,0 0-1 0 0,1 0 0 0 0,-1 0 0 0 0,0 0 0 0 0,1-1 1 0 0,-1 1-1 0 0,0-1 0 0 0,0 0 0 0 0,4-4 0 0 0,-2 2-45 0 0,-1 0 0 0 0,1 0-1 0 0,-1-1 1 0 0,-1 0-1 0 0,1 0 1 0 0,-1 0 0 0 0,0 0-1 0 0,0-1 1 0 0,0 1 0 0 0,-1-1-1 0 0,1 0 1 0 0,-1 0-1 0 0,-1 0 1 0 0,1 0 0 0 0,0-11-1 0 0,-1 12-145 0 0,-1 0-1 0 0,1 1 1 0 0,-1-1-1 0 0,0 0 1 0 0,0 0-1 0 0,-1 0 1 0 0,1 1-1 0 0,-1-1 1 0 0,0 0 0 0 0,-1 0-1 0 0,1 1 1 0 0,-1-1-1 0 0,0 1 1 0 0,0 0-1 0 0,0-1 1 0 0,-1 1-1 0 0,1 0 1 0 0,-1 0-1 0 0,0 0 1 0 0,-6-5-1 0 0,6 7-65 0 0,0 0-1 0 0,0 1 0 0 0,0 0 1 0 0,-1 0-1 0 0,1 0 1 0 0,0 0-1 0 0,0 0 0 0 0,-1 0 1 0 0,1 1-1 0 0,-1 0 0 0 0,1 0 1 0 0,-1 0-1 0 0,1 0 1 0 0,0 0-1 0 0,-1 1 0 0 0,1-1 1 0 0,-1 1-1 0 0,-4 2 0 0 0,5-3 238 0 0,1 1-1 0 0,-1 0 1 0 0,1 0-1 0 0,-1 0 0 0 0,1 0 1 0 0,0 0-1 0 0,-1 0 0 0 0,1 0 1 0 0,0 1-1 0 0,0-1 1 0 0,0 1-1 0 0,0 0 0 0 0,0 0 1 0 0,0 0-1 0 0,0 0 0 0 0,1 0 1 0 0,-1 0-1 0 0,1 0 1 0 0,0 0-1 0 0,-1 0 0 0 0,1 1 1 0 0,0-1-1 0 0,0 1 0 0 0,-1 3 1 0 0,2-5 65 0 0,1 1 0 0 0,-1-1 0 0 0,0 0 0 0 0,0 1 0 0 0,1-1 0 0 0,-1 0 1 0 0,1 1-1 0 0,0-1 0 0 0,-1 0 0 0 0,1 0 0 0 0,0 0 0 0 0,-1 0 0 0 0,1 0 0 0 0,0 0 1 0 0,0 0-1 0 0,0 0 0 0 0,0 0 0 0 0,0 0 0 0 0,0 0 0 0 0,0 0 0 0 0,0-1 0 0 0,1 1 1 0 0,-1 0-1 0 0,0-1 0 0 0,0 1 0 0 0,1-1 0 0 0,-1 0 0 0 0,0 1 0 0 0,0-1 0 0 0,2 0 1 0 0,48 8 443 0 0,-41-7-540 0 0,-8-1-62 0 0,0 1 1 0 0,0-1 0 0 0,0 1 0 0 0,0-1-1 0 0,0 1 1 0 0,0 0 0 0 0,0-1-1 0 0,0 1 1 0 0,0 0 0 0 0,0 0-1 0 0,-1 0 1 0 0,4 3 0 0 0,-4-3-336 0 0,0 0 0 0 0,0 0 1 0 0,0 0-1 0 0,-1 1 0 0 0,1-1 0 0 0,0 0 1 0 0,0 1-1 0 0,-1-1 0 0 0,1 0 0 0 0,-1 1 0 0 0,1-1 1 0 0,-1 1-1 0 0,0-1 0 0 0,1 1 0 0 0,-1-1 1 0 0,0 1-1 0 0,0-1 0 0 0,0 3 0 0 0,-1 9-5188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1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13147 0 0,'0'9'8604'0'0,"1"-8"-8425"0"0,16 4 2359 0 0,20-1-2173 0 0,-37-4-118 0 0,173-3 1107 0 0,-52-2-3416 0 0,-105 3-1109 0 0,-24-2 1136 0 0,-26-2 2182 0 0,30 6 27 0 0,1 0-1 0 0,0 1 0 0 0,-1-1 1 0 0,1 1-1 0 0,0 0 0 0 0,0 0 1 0 0,0 0-1 0 0,0 0 0 0 0,0 1 1 0 0,0-1-1 0 0,0 1 0 0 0,0-1 1 0 0,0 1-1 0 0,1 0 0 0 0,-1 1 1 0 0,1-1-1 0 0,-1 0 0 0 0,1 1 1 0 0,0-1-1 0 0,0 1 0 0 0,0 0 1 0 0,0-1-1 0 0,1 1 0 0 0,-1 0 1 0 0,1 0-1 0 0,-3 6 0 0 0,4-6-155 0 0,-1 1 0 0 0,0 0-1 0 0,1 0 1 0 0,0-1-1 0 0,0 1 1 0 0,0 0 0 0 0,0 0-1 0 0,1-1 1 0 0,-1 1-1 0 0,1 0 1 0 0,0-1 0 0 0,0 1-1 0 0,0-1 1 0 0,1 1-1 0 0,-1-1 1 0 0,1 1-1 0 0,0-1 1 0 0,0 0 0 0 0,0 0-1 0 0,0 0 1 0 0,1 0-1 0 0,-1 0 1 0 0,1 0 0 0 0,3 2-1 0 0,16 7-874 0 0,-20-12 447 0 0,0 0 0 0 0,0 0 0 0 0,0 1 0 0 0,0-1 0 0 0,0 0 0 0 0,0-1 0 0 0,0 1 0 0 0,0 0 0 0 0,0-1 0 0 0,0 1 0 0 0,0-1 0 0 0,0 1 0 0 0,4-3 0 0 0,-2 0-780 0 0,1 1-1 0 0,0-2 1 0 0,-1 1 0 0 0,0-1 0 0 0,0 1 0 0 0,0-1 0 0 0,0 0-1 0 0,3-5 1 0 0,4-10-3702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16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15 14379 0 0,'0'-1'256'0'0,"1"0"0"0"0,-1 1 0 0 0,0-1 0 0 0,1 0 0 0 0,-1 1 0 0 0,0-1 0 0 0,1 0 0 0 0,-1 1 0 0 0,1-1 0 0 0,-1 0 0 0 0,1 1-1 0 0,-1-1 1 0 0,1 1 0 0 0,-1-1 0 0 0,1 1 0 0 0,0-1 0 0 0,-1 1 0 0 0,1 0 0 0 0,0-1 0 0 0,-1 1 0 0 0,1 0 0 0 0,1-1 0 0 0,21-1 1609 0 0,23 14-1983 0 0,-42-11 372 0 0,1 0-397 0 0,-1 1-1 0 0,0 0 1 0 0,1 0-1 0 0,-1 1 1 0 0,0-1-1 0 0,0 1 1 0 0,0 0-1 0 0,-1 0 0 0 0,1 0 1 0 0,-1 0-1 0 0,1 1 1 0 0,-1-1-1 0 0,3 6 1 0 0,-5-8-95 0 0,0 0-1 0 0,-1 1 1 0 0,1-1 0 0 0,0 0 0 0 0,-1 1 0 0 0,1-1 0 0 0,-1 1-1 0 0,0-1 1 0 0,1 1 0 0 0,-1-1 0 0 0,0 1 0 0 0,0-1 0 0 0,0 1-1 0 0,0-1 1 0 0,0 1 0 0 0,0-1 0 0 0,0 1 0 0 0,-1 1 0 0 0,0-2-134 0 0,0 1 0 0 0,0 0 0 0 0,0 0 0 0 0,0-1 0 0 0,0 1 0 0 0,-1-1 0 0 0,1 1 0 0 0,0-1 0 0 0,-1 0 0 0 0,1 1 0 0 0,-1-1 0 0 0,0 0 1 0 0,1 0-1 0 0,-1 0 0 0 0,0 0 0 0 0,0 0 0 0 0,-2 1 0 0 0,-9 2-181 0 0,1 0 1 0 0,-1 0 0 0 0,-14 1-1 0 0,-41 4 3312 0 0,13-3 4266 0 0,55-6-6956 0 0,0 0 1 0 0,0 0 0 0 0,0 0 0 0 0,0 0 0 0 0,0 0 0 0 0,0 0 0 0 0,-1 0-1 0 0,1 0 1 0 0,0 0 0 0 0,0 0 0 0 0,0 0 0 0 0,0 0 0 0 0,0 0 0 0 0,0 0 0 0 0,0 0-1 0 0,-1 0 1 0 0,1 0 0 0 0,0 0 0 0 0,0 0 0 0 0,0 0 0 0 0,0 0 0 0 0,0 0-1 0 0,0 0 1 0 0,0 0 0 0 0,0 0 0 0 0,-1 0 0 0 0,1 0 0 0 0,0 0 0 0 0,0 0 0 0 0,0 0 139 0 0,0 1-139 0 0,0-1 0 0 0,0 0 0 0 0,0 0 0 0 0,0 0-1 0 0,0 0 1 0 0,-1 0 0 0 0,1 0 0 0 0,0 0 0 0 0,0 0 0 0 0,0 1 0 0 0,0-1-1 0 0,0 0 1 0 0,0 0 0 0 0,0 0 0 0 0,0 0 0 0 0,0 0 0 0 0,0 0 0 0 0,0 0 0 0 0,0 1-1 0 0,0-1 1 0 0,0 0 0 0 0,0 0 0 0 0,0 0 0 0 0,0 0 0 0 0,0 0 0 0 0,0 0-1 0 0,1 0 1 0 0,-1 0 0 0 0,0 1 0 0 0,0-1 0 0 0,0 0 0 0 0,0 0 0 0 0,0 0-1 0 0,11 6 1622 0 0,16 2-717 0 0,3-4-322 0 0,-17-4-469 0 0,0 1 1 0 0,0 1-1 0 0,1 0 0 0 0,-2 1 1 0 0,1 1-1 0 0,24 9 0 0 0,-36-12-116 0 0,1 0-1 0 0,-1 0 1 0 0,0 1-1 0 0,0-1 1 0 0,0 0-1 0 0,0 1 1 0 0,0-1-1 0 0,0 1 1 0 0,0 0 0 0 0,0-1-1 0 0,0 1 1 0 0,-1 0-1 0 0,1-1 1 0 0,-1 1-1 0 0,1 0 1 0 0,-1-1-1 0 0,0 1 1 0 0,0 0-1 0 0,0 0 1 0 0,0 0-1 0 0,0-1 1 0 0,0 1-1 0 0,0 0 1 0 0,-1 2-1 0 0,1-2-46 0 0,0 0 0 0 0,-1 0 0 0 0,1 1-1 0 0,0-1 1 0 0,0 0 0 0 0,0 0 0 0 0,1 0-1 0 0,-1 0 1 0 0,0 0 0 0 0,1 0 0 0 0,0 0-1 0 0,-1 0 1 0 0,1 0 0 0 0,0 0 0 0 0,0 0-1 0 0,0 0 1 0 0,0 0 0 0 0,0 0 0 0 0,0-1-1 0 0,1 1 1 0 0,2 2 0 0 0,-1-2-18 0 0,0-1 1 0 0,0 1-1 0 0,0-1 0 0 0,0 0 0 0 0,0 0 1 0 0,1 0-1 0 0,-1 0 0 0 0,1 0 1 0 0,-1-1-1 0 0,0 0 0 0 0,1 1 0 0 0,-1-1 1 0 0,1-1-1 0 0,-1 1 0 0 0,0 0 1 0 0,1-1-1 0 0,-1 0 0 0 0,6-1 0 0 0,-7 1 4 0 0,0 1 0 0 0,0-1 0 0 0,0 0-1 0 0,0 0 1 0 0,-1 0 0 0 0,1 0 0 0 0,0 0-1 0 0,-1 0 1 0 0,1 0 0 0 0,0-1 0 0 0,-1 1-1 0 0,0 0 1 0 0,1-1 0 0 0,-1 1 0 0 0,0-1-1 0 0,0 0 1 0 0,0 1 0 0 0,0-1 0 0 0,0 0-1 0 0,0 0 1 0 0,0 1 0 0 0,0-1 0 0 0,-1 0-1 0 0,1 0 1 0 0,-1 0 0 0 0,0 0 0 0 0,1 0-1 0 0,-1 0 1 0 0,0 0 0 0 0,0 0 0 0 0,0 0-1 0 0,-1 0 1 0 0,0-4 0 0 0,1 5-3 0 0,0 1 0 0 0,0-1 0 0 0,-1 0 1 0 0,1 0-1 0 0,-1 0 0 0 0,1 1 1 0 0,-1-1-1 0 0,1 0 0 0 0,-1 0 0 0 0,1 1 1 0 0,-1-1-1 0 0,0 1 0 0 0,1-1 0 0 0,-1 0 1 0 0,0 1-1 0 0,1-1 0 0 0,-1 1 0 0 0,0 0 1 0 0,0-1-1 0 0,0 1 0 0 0,1 0 0 0 0,-1-1 1 0 0,0 1-1 0 0,0 0 0 0 0,0 0 0 0 0,0 0 1 0 0,0-1-1 0 0,1 1 0 0 0,-1 0 0 0 0,0 0 1 0 0,0 0-1 0 0,0 1 0 0 0,0-1 1 0 0,0 0-1 0 0,0 0 0 0 0,1 0 0 0 0,-1 1 1 0 0,0-1-1 0 0,0 0 0 0 0,0 1 0 0 0,0-1 1 0 0,1 1-1 0 0,-1-1 0 0 0,0 1 0 0 0,-4 2 29 0 0,0-1 0 0 0,0 1-1 0 0,1 0 1 0 0,-1 0-1 0 0,-7 7 1 0 0,-1 5 116 0 0,1 1 0 0 0,1 1 1 0 0,0 0-1 0 0,1 0 0 0 0,1 1 0 0 0,0 0 1 0 0,2 1-1 0 0,0 0 0 0 0,1 0 0 0 0,1 0 1 0 0,-4 31-1 0 0,9-50-142 0 0,0 1 1 0 0,1-1 0 0 0,-1 0-1 0 0,0 1 1 0 0,1-1 0 0 0,-1 1-1 0 0,1-1 1 0 0,-1 1 0 0 0,0-1-1 0 0,1 0 1 0 0,-1 1 0 0 0,1-1-1 0 0,-1 0 1 0 0,1 0 0 0 0,-1 1-1 0 0,1-1 1 0 0,0 0 0 0 0,-1 0-1 0 0,1 0 1 0 0,-1 0 0 0 0,1 0-1 0 0,-1 0 1 0 0,1 0 0 0 0,0 0-1 0 0,-1 0 1 0 0,1 0 0 0 0,-1 0-1 0 0,1 0 1 0 0,0 0 0 0 0,-1 0-1 0 0,1 0 1 0 0,-1-1 0 0 0,1 1-1 0 0,-1 0 1 0 0,1-1 0 0 0,30-6 9 0 0,-28 6 4 0 0,57-19 36 0 0,-45 14-554 0 0,1 0 0 0 0,-1 1 0 0 0,1 1 0 0 0,27-4 0 0 0,-32 9-3676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26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4489 0 0,'8'2'762'0'0,"-1"-1"1"0"0,0 1-1 0 0,1-1 1 0 0,-1 0-1 0 0,1-1 1 0 0,-1 0-1 0 0,1 0 1 0 0,-1 0-1 0 0,1-1 0 0 0,-1 0 1 0 0,1-1-1 0 0,-1 0 1 0 0,12-4-1 0 0,-17 3 773 0 0,-10 3-416 0 0,-9 2-93 0 0,12 0-859 0 0,1 0 1 0 0,-1 0 0 0 0,1 0-1 0 0,0 0 1 0 0,0 1 0 0 0,0 0-1 0 0,0 0 1 0 0,0 0-1 0 0,1 0 1 0 0,0 0 0 0 0,-1 1-1 0 0,1-1 1 0 0,0 1 0 0 0,-2 4-1 0 0,4-5-121 0 0,-1 0-1 0 0,1 0 1 0 0,0 0-1 0 0,0 0 1 0 0,1 0-1 0 0,-1 0 1 0 0,1 0-1 0 0,-1 0 1 0 0,1 0-1 0 0,0 0 1 0 0,0 0-1 0 0,1 0 0 0 0,-1 0 1 0 0,0 0-1 0 0,1 0 1 0 0,0 0-1 0 0,0 0 1 0 0,0 0-1 0 0,0 0 1 0 0,0-1-1 0 0,1 1 1 0 0,-1 0-1 0 0,3 3 1 0 0,1 0-87 0 0,0 0 0 0 0,0 0 1 0 0,0-1-1 0 0,1 1 0 0 0,0-1 0 0 0,0 0 1 0 0,0-1-1 0 0,1 0 0 0 0,0 0 1 0 0,-1 0-1 0 0,2-1 0 0 0,-1 0 0 0 0,12 4 1 0 0,-12-5-331 0 0,0 0 0 0 0,0-1 0 0 0,0 0 0 0 0,0 0 1 0 0,1-1-1 0 0,10 0 0 0 0,-14 0-125 0 0,1-1 0 0 0,-1 1 0 0 0,0-1 0 0 0,1 0 0 0 0,-1-1 0 0 0,0 1 0 0 0,0-1 0 0 0,0 0 0 0 0,0 0 0 0 0,0 0 0 0 0,4-3 0 0 0,-5 3 100 0 0,0-1 0 0 0,0 0 0 0 0,0 1 0 0 0,-1-1 1 0 0,1 0-1 0 0,-1-1 0 0 0,1 1 0 0 0,-1 0 0 0 0,0-1 0 0 0,0 1 1 0 0,-1-1-1 0 0,1 1 0 0 0,-1-1 0 0 0,0 0 0 0 0,1-4 0 0 0,3-35-506 0 0,0-4 5520 0 0,-5 46-4396 0 0,0 1 1 0 0,0 0 0 0 0,0-1-1 0 0,0 1 1 0 0,0-1-1 0 0,0 1 1 0 0,0-1-1 0 0,0 1 1 0 0,0 0-1 0 0,0-1 1 0 0,1 1-1 0 0,-1-1 1 0 0,0 1-1 0 0,0 0 1 0 0,0-1 0 0 0,0 1-1 0 0,1-1 1 0 0,-1 1-1 0 0,0 0 1 0 0,0-1-1 0 0,1 1 1 0 0,-1 0-1 0 0,0-1 1 0 0,0 1-1 0 0,1 0 1 0 0,-1 0-1 0 0,0-1 1 0 0,1 1 0 0 0,-1 0-1 0 0,1 0 1 0 0,-1 0-1 0 0,0-1 1 0 0,1 1-1 0 0,-1 0 1 0 0,1 0-1 0 0,0 0 1 0 0,8 14 2670 0 0,3 25-2247 0 0,-11-33-637 0 0,8 24 148 0 0,-9-28-184 0 0,1-1 0 0 0,-1 0 0 0 0,1 0 0 0 0,-1 0 0 0 0,1 0-1 0 0,-1 1 1 0 0,1-1 0 0 0,0 0 0 0 0,0 0 0 0 0,-1 0 0 0 0,1 0 0 0 0,0 0 0 0 0,0-1 0 0 0,0 1 0 0 0,0 0-1 0 0,0 0 1 0 0,0-1 0 0 0,0 1 0 0 0,2 0 0 0 0,-1-1-130 0 0,0-1 0 0 0,1 0 0 0 0,-1 0 0 0 0,0 0 0 0 0,0 0 0 0 0,0 0 0 0 0,0 0 0 0 0,0-1 0 0 0,0 1 0 0 0,0-1 0 0 0,2-2 0 0 0,11-7-580 0 0,12 5-1464 0 0,-2 0-1547 0 0,-23 6 3205 0 0,-1-1 0 0 0,1 1 0 0 0,-1-1 0 0 0,1 0 0 0 0,-1 0 1 0 0,0 0-1 0 0,1 1 0 0 0,-1-1 0 0 0,0-1 0 0 0,0 1 0 0 0,0 0 1 0 0,2-2-1 0 0,0-2-3435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2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41 6617 0 0,'-1'-1'487'0'0,"1"0"-1"0"0,0-1 1 0 0,-1 1-1 0 0,1 0 0 0 0,0 0 1 0 0,0-1-1 0 0,0 1 0 0 0,0 0 1 0 0,0 0-1 0 0,0 0 1 0 0,0-1-1 0 0,1 1 0 0 0,-1 0 1 0 0,0 0-1 0 0,1 0 1 0 0,0-2-1 0 0,-1 2-139 0 0,1 0 1 0 0,0 0-1 0 0,0 0 1 0 0,-1 0-1 0 0,1 0 1 0 0,0 0-1 0 0,0 0 1 0 0,0 1-1 0 0,0-1 0 0 0,0 0 1 0 0,0 1-1 0 0,0-1 1 0 0,3 0-1 0 0,1-1 38 0 0,1 1 0 0 0,-1 0 0 0 0,1 0-1 0 0,0 0 1 0 0,-1 1 0 0 0,8 0-1 0 0,-5 0-164 0 0,1 0-1 0 0,-1 1 1 0 0,1 1-1 0 0,-1-1 0 0 0,10 4 1 0 0,-16-5-189 0 0,0 1 1 0 0,0 0-1 0 0,-1-1 1 0 0,1 1-1 0 0,0 0 1 0 0,0 0-1 0 0,0 0 1 0 0,0 0-1 0 0,-1 0 1 0 0,1 0-1 0 0,-1 0 1 0 0,1 1 0 0 0,-1-1-1 0 0,1 1 1 0 0,-1-1-1 0 0,0 1 1 0 0,1-1-1 0 0,-1 1 1 0 0,0 0-1 0 0,0 0 1 0 0,0-1-1 0 0,-1 1 1 0 0,1 0-1 0 0,0 0 1 0 0,-1 0 0 0 0,1 0-1 0 0,0 3 1 0 0,-1-5-64 0 0,-1 1 1 0 0,1 0-1 0 0,0 0 0 0 0,0-1 1 0 0,0 1-1 0 0,0 0 1 0 0,0 0-1 0 0,-1-1 1 0 0,1 1-1 0 0,0 0 1 0 0,-1-1-1 0 0,1 1 1 0 0,-1 0-1 0 0,1-1 1 0 0,0 1-1 0 0,-1-1 1 0 0,1 1-1 0 0,-1-1 1 0 0,0 1-1 0 0,1-1 1 0 0,-1 1-1 0 0,1-1 0 0 0,-1 1 1 0 0,0-1-1 0 0,1 0 1 0 0,-1 1-1 0 0,0-1 1 0 0,1 0-1 0 0,-1 0 1 0 0,0 1-1 0 0,0-1 1 0 0,1 0-1 0 0,-1 0 1 0 0,-1 0-1 0 0,-3-1-535 0 0,19 1 581 0 0,-5 1-95 0 0,2-1-131 0 0,-1 0 0 0 0,0 1 0 0 0,0 1 0 0 0,1 0 0 0 0,-1 0 1 0 0,0 1-1 0 0,14 6 0 0 0,-24-9-6 0 0,1 0 1 0 0,-1 0-1 0 0,1 0 1 0 0,-1 0 0 0 0,0 1-1 0 0,1-1 1 0 0,-1 0-1 0 0,0 0 1 0 0,1 1-1 0 0,-1-1 1 0 0,0 0-1 0 0,1 0 1 0 0,-1 1-1 0 0,0-1 1 0 0,1 1-1 0 0,-1-1 1 0 0,0 0 0 0 0,0 1-1 0 0,0-1 1 0 0,1 0-1 0 0,-1 1 1 0 0,0-1-1 0 0,0 1 1 0 0,0-1-1 0 0,0 0 1 0 0,0 1-1 0 0,0-1 1 0 0,0 1-1 0 0,0-1 1 0 0,0 1-1 0 0,0-1 1 0 0,0 0 0 0 0,0 1-1 0 0,0-1 1 0 0,0 1-1 0 0,0-1 1 0 0,0 1-1 0 0,0-1 1 0 0,-1 1-1 0 0,-16 12-5178 0 0,-26 3 2962 0 0,34-14 2983 0 0,0-1-1 0 0,1 0 1 0 0,-1-1 0 0 0,-14-1 0 0 0,-1 0 6510 0 0,64 0-66 0 0,28 1-3857 0 0,-58 0-3988 0 0,1 1 0 0 0,-1 0 0 0 0,1 0 0 0 0,-1 1-1 0 0,0 1 1 0 0,1 0 0 0 0,15 7 0 0 0,-26-10 574 0 0,1 0 0 0 0,-1 0 0 0 0,1 1 0 0 0,-1-1 0 0 0,1 0 0 0 0,-1 0 0 0 0,1 1 0 0 0,-1-1 0 0 0,1 0 0 0 0,-1 1 0 0 0,0-1 0 0 0,1 0 0 0 0,-1 1 0 0 0,1-1 0 0 0,-1 1 0 0 0,0-1 0 0 0,0 1 0 0 0,1-1 0 0 0,-1 1 0 0 0,0-1 0 0 0,0 1 0 0 0,1-1-1 0 0,-1 1 1 0 0,0-1 0 0 0,0 2 0 0 0,-8 8-3157 0 0,-30 6 2863 0 0,26-12 900 0 0,8-2 144 0 0,1 0 0 0 0,-1 0 0 0 0,1 1 1 0 0,0-1-1 0 0,0 1 0 0 0,0 0 0 0 0,0-1 0 0 0,0 1 0 0 0,0 1 0 0 0,1-1 0 0 0,0 0 1 0 0,-1 1-1 0 0,1-1 0 0 0,0 1 0 0 0,1-1 0 0 0,-1 1 0 0 0,1 0 0 0 0,-1 0 0 0 0,1 0 0 0 0,-1 6 1 0 0,2-4 230 0 0,-1-1 0 0 0,1 1 0 0 0,0 0 1 0 0,0-1-1 0 0,1 1 0 0 0,0-1 0 0 0,2 11 0 0 0,12 19 315 0 0,-14-34-1014 0 0,0 0 0 0 0,0-1 0 0 0,0 1 0 0 0,0 0 0 0 0,0-1 0 0 0,0 1 0 0 0,0-1 0 0 0,0 1 0 0 0,0-1 0 0 0,1 0 0 0 0,-1 1 0 0 0,0-1 0 0 0,0 0 0 0 0,0 0 0 0 0,0 1 0 0 0,1-1 0 0 0,-1 0 0 0 0,0 0 0 0 0,0 0 0 0 0,0-1 0 0 0,0 1 0 0 0,1 0 0 0 0,-1 0 0 0 0,0-1 0 0 0,0 1 0 0 0,0-1 0 0 0,0 1 0 0 0,0-1 0 0 0,1 0 0 0 0,40-20 152 0 0,-34 17-132 0 0,3-3-247 0 0,13-3 2113 0 0,-18 15-723 0 0,-7 13-623 0 0,0-14-455 0 0,-1-1 0 0 0,1 1 0 0 0,-1-1 0 0 0,0 1-1 0 0,0-1 1 0 0,0 0 0 0 0,-5 5 0 0 0,5-6-53 0 0,0 0 0 0 0,0 1 1 0 0,1-1-1 0 0,-1 0 0 0 0,0 1 0 0 0,1 0 1 0 0,0-1-1 0 0,-1 1 0 0 0,1 0 1 0 0,0 0-1 0 0,-1 4 0 0 0,44-13-1816 0 0,30 0-4257 0 0,1 6-4627 0 0,-43 0 4380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2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85 114 9354 0 0,'4'-17'10054'0'0,"-2"1"-3215"0"0,-16-2-6358 0 0,6 11-829 0 0,-16-15-3828 0 0,-1 2-4530 0 0,6 6 489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27 132 13875 0 0,'-2'-3'970'0'0,"-2"-2"346"0"0,0 1 0 0 0,1-1 0 0 0,0 0 0 0 0,0 0 0 0 0,-3-9 0 0 0,5 13-1205 0 0,1-1 0 0 0,0 1-1 0 0,0 0 1 0 0,-1 0 0 0 0,1-1 0 0 0,0 1 0 0 0,0 0-1 0 0,0-1 1 0 0,0 1 0 0 0,0 0 0 0 0,1 0 0 0 0,-1-1 0 0 0,0 1-1 0 0,1 0 1 0 0,-1 0 0 0 0,0-1 0 0 0,1 1 0 0 0,0 0-1 0 0,-1 0 1 0 0,1 0 0 0 0,0 0 0 0 0,-1 0 0 0 0,1 0 0 0 0,0 0-1 0 0,0 0 1 0 0,0 0 0 0 0,0 0 0 0 0,0 0 0 0 0,0 1-1 0 0,2-2 1 0 0,11-7 35 0 0,1 1 0 0 0,0 0 0 0 0,0 1 0 0 0,21-6 0 0 0,-31 11-135 0 0,1 0 0 0 0,-1 0 0 0 0,1 1 0 0 0,-1 0 0 0 0,1 0 0 0 0,-1 1 0 0 0,1-1 0 0 0,0 1 0 0 0,0 0 0 0 0,-1 1 0 0 0,1-1 0 0 0,-1 1 1 0 0,1 0-1 0 0,-1 1 0 0 0,1 0 0 0 0,6 2 0 0 0,-9-2-36 0 0,0 1 0 0 0,0-1 0 0 0,0 1 1 0 0,0 0-1 0 0,0 0 0 0 0,0 0 0 0 0,-1 0 1 0 0,0 0-1 0 0,1 1 0 0 0,-1-1 0 0 0,1 4 1 0 0,17 45-3674 0 0,-12-28-1763 0 0,-6-9-4945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 6409 0 0,'-10'-16'9314'0'0,"11"23"-2444"0"0,2 6-6291 0 0,2 7-190 0 0,-2 1 1 0 0,0 0-1 0 0,-1 0 1 0 0,-1 0 0 0 0,-1 1-1 0 0,-6 41 1 0 0,-4-12-295 0 0,-2 15-89 0 0,11-61 6 0 0,1 0 0 0 0,0 1-1 0 0,0-1 1 0 0,0 0-1 0 0,1 1 1 0 0,-1-1-1 0 0,1 0 1 0 0,1 0 0 0 0,2 8-1 0 0,2-3 380 0 0,-2-11-1683 0 0,2-18-7095 0 0,-3 9 2029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4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9106 0 0,'-17'9'3428'0'0,"9"-6"-971"0"0,9-9 653 0 0,0 5-3092 0 0,0 0 0 0 0,0 0 0 0 0,1 0 0 0 0,-1 1 0 0 0,0-1 0 0 0,0 0 0 0 0,1 1 0 0 0,-1-1 0 0 0,0 0 0 0 0,1 1 0 0 0,-1 0 0 0 0,1-1 0 0 0,-1 1 0 0 0,1 0 0 0 0,-1 0 0 0 0,0 0-1 0 0,1 0 1 0 0,2 0 0 0 0,31 3-25 0 0,-30-2 27 0 0,35 6-410 0 0,-4-1 698 0 0,59 2 0 0 0,-85-7-644 0 0,0-2 1 0 0,0 1-1 0 0,0-1 1 0 0,0-1 0 0 0,-1 0-1 0 0,1 0 1 0 0,0-1-1 0 0,-1 0 1 0 0,0-1 0 0 0,18-9-1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60 10634 0 0,'-17'6'3125'0'0,"24"-7"-735"0"0,29-9-673 0 0,-6-1-1693 0 0,2 1-1 0 0,-1 2 0 0 0,1 1 0 0 0,0 1 0 0 0,61-2 1 0 0,-66 6-938 0 0,2 0-5965 0 0,-20 1 1155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4 435 14171 0 0,'-2'29'2111'0'0,"1"-18"2039"0"0,1-34-1745 0 0,3-37-1860 0 0,16-86 0 0 0,-15 123-568 0 0,1 1 0 0 0,2 0 0 0 0,0 0 1 0 0,1 0-1 0 0,1 1 0 0 0,24-39 1 0 0,-29 54 18 0 0,0 0 0 0 0,1 0 1 0 0,-1 1-1 0 0,1 0 0 0 0,1 0 0 0 0,10-8 1 0 0,-15 12 7 0 0,1 0 0 0 0,-1 0 0 0 0,0 1 0 0 0,0-1 0 0 0,0 0 0 0 0,0 1 0 0 0,1-1 0 0 0,-1 1 1 0 0,0-1-1 0 0,1 1 0 0 0,-1 0 0 0 0,0 0 0 0 0,1-1 0 0 0,-1 1 0 0 0,0 0 0 0 0,1 0 0 0 0,-1 0 1 0 0,0 0-1 0 0,1 1 0 0 0,-1-1 0 0 0,0 0 0 0 0,1 1 0 0 0,-1-1 0 0 0,0 0 0 0 0,0 1 0 0 0,1 0 1 0 0,-1-1-1 0 0,0 1 0 0 0,0 0 0 0 0,0-1 0 0 0,0 1 0 0 0,0 0 0 0 0,0 0 0 0 0,0 0 0 0 0,0 0 1 0 0,0 0-1 0 0,0 0 0 0 0,0 0 0 0 0,-1 1 0 0 0,1-1 0 0 0,0 0 0 0 0,-1 0 0 0 0,1 3 0 0 0,9 21 94 0 0,-1 1 0 0 0,-1 0-1 0 0,-2 0 1 0 0,4 28-1 0 0,1 5-16 0 0,30 87 93 0 0,-10-39-2842 0 0,-27-85 46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15107 0 0,'6'1'790'0'0,"0"0"0"0"0,0 1-1 0 0,-1-1 1 0 0,1 1 0 0 0,7 4-1 0 0,24 6-796 0 0,-1-8-436 0 0,-1-2 1 0 0,1-1 0 0 0,41-5 0 0 0,-9 1-7151 0 0,-46 3 1518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6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4 215 17396 0 0,'0'0'48'0'0,"-1"0"0"0"0,1 0 0 0 0,0 0 0 0 0,0 0 0 0 0,0 0 0 0 0,0 0 0 0 0,-1 0 0 0 0,1 0 0 0 0,0 0 0 0 0,0 1 0 0 0,0-1 0 0 0,0 0 0 0 0,0 0 0 0 0,-1 0 0 0 0,1 0 0 0 0,0 0 0 0 0,0 1 0 0 0,0-1 0 0 0,0 0 0 0 0,0 0 0 0 0,0 0 0 0 0,0 1 0 0 0,0-1 0 0 0,0 0 1 0 0,0 0-1 0 0,0 0 0 0 0,0 0 0 0 0,0 1 0 0 0,0-1 0 0 0,0 0 0 0 0,0 0 0 0 0,0 0 0 0 0,0 1 0 0 0,0-1 0 0 0,0 0 0 0 0,0 0 0 0 0,0 0 0 0 0,0 1 0 0 0,0-1 0 0 0,0 0 0 0 0,0 0 0 0 0,0 0 0 0 0,0 0 0 0 0,0 1 0 0 0,1-1 0 0 0,-1 0 0 0 0,0 0 0 0 0,0 0 0 0 0,0 0 0 0 0,0 0 0 0 0,0 1 0 0 0,1-1 0 0 0,-1 0 0 0 0,16 5 669 0 0,22-1-445 0 0,-10-5-132 0 0,1 0 1 0 0,-1-2-1 0 0,41-10 0 0 0,-56 10-1056 0 0,-1-1 0 0 0,23-10 0 0 0,-34 14 667 0 0,0-1 1 0 0,0 1-1 0 0,-1 0 1 0 0,1-1-1 0 0,0 1 1 0 0,0-1 0 0 0,-1 1-1 0 0,1-1 1 0 0,0 1-1 0 0,-1-1 1 0 0,1 1-1 0 0,0-1 1 0 0,-1 0-1 0 0,1 1 1 0 0,-1-1-1 0 0,1 0 1 0 0,-1 0 0 0 0,1 1-1 0 0,-1-1 1 0 0,0 0-1 0 0,1 0 1 0 0,-1 0-1 0 0,0 1 1 0 0,0-1-1 0 0,0 0 1 0 0,1-1-1 0 0,-10-17-5001 0 0,7 17 5258 0 0,-2-7-3975 0 0</inkml:trace>
  <inkml:trace contextRef="#ctx0" brushRef="#br0" timeOffset="1">184 0 8922 0 0,'-1'0'509'0'0,"-1"0"0"0"0,1 0 0 0 0,-1 0 0 0 0,0 1 1 0 0,1-1-1 0 0,-1 0 0 0 0,1 1 0 0 0,-1-1 0 0 0,1 1 0 0 0,-1-1 0 0 0,1 1 0 0 0,-1 0 1 0 0,1 0-1 0 0,-1 0 0 0 0,1-1 0 0 0,0 1 0 0 0,0 0 0 0 0,-1 1 0 0 0,1-1 0 0 0,0 0 1 0 0,0 0-1 0 0,0 0 0 0 0,-1 2 0 0 0,1 1-203 0 0,-1-1-1 0 0,1 1 1 0 0,0-1-1 0 0,-1 1 1 0 0,2 0-1 0 0,-1 0 1 0 0,0-1 0 0 0,1 1-1 0 0,0 6 1 0 0,0 8-298 0 0,2 0-1 0 0,0 0 1 0 0,7 22 0 0 0,-1-5 104 0 0,25 61 1 0 0,-2-33-1909 0 0,-23-50-125 0 0,0 0-1 0 0,15 16 1 0 0,1-9-4722 0 0,-13-14 746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11979 0 0,'5'3'7676'0'0,"17"5"-4382"0"0,-8-4-3253 0 0,-1 0-1 0 0,1 1 0 0 0,-1 1 1 0 0,0 1-1 0 0,0-1 0 0 0,14 12 1 0 0,-25-15-19 0 0,0-1 0 0 0,0 1 0 0 0,-1 0 0 0 0,1 0 1 0 0,-1 0-1 0 0,0 0 0 0 0,0 0 0 0 0,0 0 0 0 0,0 0 1 0 0,0 0-1 0 0,-1 0 0 0 0,0 0 0 0 0,1 0 0 0 0,-1 1 0 0 0,0-1 1 0 0,0 0-1 0 0,-1 0 0 0 0,1 0 0 0 0,-1 1 0 0 0,0-1 1 0 0,0 0-1 0 0,0 0 0 0 0,0 0 0 0 0,0 0 0 0 0,0 0 1 0 0,-1-1-1 0 0,-3 6 0 0 0,-2 3-104 0 0,0 0 1 0 0,-1 0-1 0 0,0 0 1 0 0,-1-1-1 0 0,-13 12 1 0 0,0-6-40 0 0,17-14 71 0 0,1 1 0 0 0,0-1 0 0 0,0 1 0 0 0,0 0 0 0 0,1 0 0 0 0,-1 0 0 0 0,1 1 0 0 0,-1-1 0 0 0,1 1 0 0 0,-4 6 0 0 0,7-9 37 0 0,0 0 1 0 0,1 0-1 0 0,-1 0 0 0 0,0 0 1 0 0,1 0-1 0 0,-1-1 0 0 0,0 1 1 0 0,1 0-1 0 0,-1 0 0 0 0,1-1 1 0 0,-1 1-1 0 0,1 0 0 0 0,0-1 1 0 0,-1 1-1 0 0,1 0 0 0 0,0-1 1 0 0,-1 1-1 0 0,1-1 0 0 0,0 1 1 0 0,0-1-1 0 0,-1 0 0 0 0,1 1 1 0 0,0-1-1 0 0,0 0 0 0 0,0 1 1 0 0,0-1-1 0 0,0 0 0 0 0,-1 0 1 0 0,3 0-1 0 0,32 9 400 0 0,-31-9-374 0 0,37 9 77 0 0,83 4-1 0 0,-54-17-4040 0 0,-46-4-2849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2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4169 0 0,'1'0'79'0'0,"0"-1"0"0"0,0 1 1 0 0,0 0-1 0 0,0 0 0 0 0,1 0 0 0 0,-1 0 0 0 0,0 0 1 0 0,0 0-1 0 0,0 0 0 0 0,0 0 0 0 0,0 0 1 0 0,0 1-1 0 0,0-1 0 0 0,0 0 0 0 0,0 1 1 0 0,0-1-1 0 0,0 1 0 0 0,0-1 0 0 0,0 1 0 0 0,0-1 1 0 0,0 1-1 0 0,0 0 0 0 0,1 1 0 0 0,36 34 18927 0 0,-34-27-17919 0 0,14 77 442 0 0,-15-65-1470 0 0,1 0 0 0 0,1-1 0 0 0,1 1 0 0 0,12 28 0 0 0,-18-49-74 0 0,0 1-1 0 0,0-1 1 0 0,0 0-1 0 0,0 0 0 0 0,0 1 1 0 0,0-1-1 0 0,0 0 1 0 0,1 1-1 0 0,-1-1 1 0 0,0 0-1 0 0,0 0 1 0 0,0 1-1 0 0,0-1 0 0 0,0 0 1 0 0,1 0-1 0 0,-1 1 1 0 0,0-1-1 0 0,0 0 1 0 0,1 0-1 0 0,-1 1 0 0 0,0-1 1 0 0,0 0-1 0 0,1 0 1 0 0,-1 0-1 0 0,0 0 1 0 0,0 0-1 0 0,1 1 1 0 0,-1-1-1 0 0,0 0 0 0 0,1 0 1 0 0,-1 0-1 0 0,0 0 1 0 0,0 0-1 0 0,1 0 1 0 0,-1 0-1 0 0,4-12-662 0 0,-3-31-423 0 0,-1 32 972 0 0,9-50-451 0 0,-8 56 579 0 0,1 1 0 0 0,-1-1 0 0 0,1 1 1 0 0,0-1-1 0 0,0 1 0 0 0,0 0 1 0 0,0 0-1 0 0,1 0 0 0 0,0 0 0 0 0,5-6 1 0 0,-7 9 14 0 0,-1 1 1 0 0,1-1-1 0 0,0 1 1 0 0,-1-1-1 0 0,1 1 1 0 0,0 0-1 0 0,0-1 1 0 0,-1 1-1 0 0,1 0 1 0 0,0 0-1 0 0,0 0 1 0 0,-1-1-1 0 0,1 1 1 0 0,0 0-1 0 0,0 0 1 0 0,0 0-1 0 0,-1 0 1 0 0,1 0 0 0 0,0 0-1 0 0,0 1 1 0 0,0-1-1 0 0,-1 0 1 0 0,1 0-1 0 0,0 0 1 0 0,1 1-1 0 0,20 16 312 0 0,11 27 198 0 0,-26-32-260 0 0,-1 1 1 0 0,0-1 0 0 0,-1 1 0 0 0,0 0 0 0 0,5 24 0 0 0,-1 8-4924 0 0,-6-29 588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4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21 9394 0 0,'-7'2'10331'0'0,"12"-8"-6334"0"0,14-7-2808 0 0,-13 12-1133 0 0,-1 0 0 0 0,0 0 0 0 0,1 1 0 0 0,-1 0 0 0 0,1 0 0 0 0,0 0 0 0 0,-1 0 0 0 0,11 3 0 0 0,47 16-144 0 0,-12-3-2390 0 0,-46-15 2180 0 0,20 2-5008 0 0,-25-3 5019 0 0,1 0 1 0 0,-1-1 0 0 0,1 1 0 0 0,-1 0-1 0 0,1-1 1 0 0,-1 1 0 0 0,1-1-1 0 0,-1 1 1 0 0,1-1 0 0 0,-1 1 0 0 0,1-1-1 0 0,-1 1 1 0 0,0-1 0 0 0,1 1-1 0 0,-1-1 1 0 0,0 1 0 0 0,1-1 0 0 0,-1 0-1 0 0,0 1 1 0 0,0-1 0 0 0,0 1-1 0 0,1-1 1 0 0,-1 0 0 0 0,0-1-1 0 0,8-3-5959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31 11002 0 0,'-6'-18'5913'0'0,"7"6"1965"0"0,1 15-7569 0 0,0 0 0 0 0,0 0 0 0 0,-1 0 0 0 0,1 0 0 0 0,-1 0 0 0 0,0 0 0 0 0,0 1 0 0 0,0-1 0 0 0,-1 0 0 0 0,1 5 0 0 0,2 3 41 0 0,16 62 79 0 0,14 50 347 0 0,-27-108-1568 0 0,-1-1-1 0 0,2 1 0 0 0,0-1 0 0 0,1 0 0 0 0,16 22 1 0 0,-24-36 590 0 0,0 1 1 0 0,0-1-1 0 0,1 0 1 0 0,-1 1 0 0 0,0-1-1 0 0,0 1 1 0 0,1-1 0 0 0,-1 0-1 0 0,0 1 1 0 0,0-1-1 0 0,1 0 1 0 0,-1 1 0 0 0,1-1-1 0 0,-1 0 1 0 0,0 0-1 0 0,1 1 1 0 0,-1-1 0 0 0,0 0-1 0 0,1 0 1 0 0,-1 0-1 0 0,1 0 1 0 0,-1 1 0 0 0,1-1-1 0 0,-1 0 1 0 0,1 0-1 0 0,-1 0 1 0 0,0 0 0 0 0,1 0-1 0 0,-1 0 1 0 0,1 0 0 0 0,-1 0-1 0 0,1 0 1 0 0,-1 0-1 0 0,1-1 1 0 0,-1 1 0 0 0,1 0-1 0 0,0 0 1 0 0,-1-1-303 0 0,1 0 0 0 0,-1 0 1 0 0,1 1-1 0 0,-1-1 0 0 0,1 0 1 0 0,-1 0-1 0 0,0 0 1 0 0,1 0-1 0 0,-1 0 0 0 0,0 0 1 0 0,0 0-1 0 0,1 0 0 0 0,-1 0 1 0 0,0 0-1 0 0,0-2 0 0 0,0-9-5110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0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11939 0 0,'7'14'11759'0'0,"7"8"-8461"0"0,18 34-3568 0 0,-23-37 20 0 0,-1 0 0 0 0,0 0 0 0 0,-2 1 0 0 0,0 0 1 0 0,3 25-1 0 0,-14-53-835 0 0,-2-12 1252 0 0,7 16-128 0 0,0-1 1 0 0,1 1-1 0 0,0-1 0 0 0,0 0 0 0 0,0 1 1 0 0,0-1-1 0 0,1 1 0 0 0,0 0 1 0 0,0 0-1 0 0,0-1 0 0 0,0 1 0 0 0,0 1 1 0 0,1-1-1 0 0,0 0 0 0 0,0 0 0 0 0,0 1 1 0 0,6-5-1 0 0,29-23-903 0 0,0 5-3919 0 0,-22 17 816 0 0,-8 2-417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5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 11979 0 0,'-4'-16'5065'0'0,"9"11"-1296"0"0,21 14-381 0 0,-18-5-3452 0 0,-1-1 286 0 0,9 4 125 0 0,1 1 1 0 0,-2 0 0 0 0,1 1 0 0 0,-1 1 0 0 0,18 15 0 0 0,-31-23-338 0 0,1 0 0 0 0,-1 0 1 0 0,0 0-1 0 0,0 0 0 0 0,0 1 1 0 0,-1-1-1 0 0,1 1 0 0 0,0-1 1 0 0,-1 1-1 0 0,0 0 0 0 0,1-1 1 0 0,-1 1-1 0 0,0 0 0 0 0,-1 0 1 0 0,1 0-1 0 0,0 0 0 0 0,-1 0 1 0 0,0 0-1 0 0,1 0 0 0 0,-1 0 1 0 0,0 0-1 0 0,-1 0 0 0 0,1 0 1 0 0,0 0-1 0 0,-1 0 0 0 0,0 0 1 0 0,0 0-1 0 0,0-1 0 0 0,0 1 1 0 0,0 0-1 0 0,0 0 0 0 0,-1-1 1 0 0,1 1-1 0 0,-1-1 0 0 0,0 1 1 0 0,0-1-1 0 0,0 0 0 0 0,0 1 1 0 0,-4 2-1 0 0,-7 8-113 0 0,11-11 10 0 0,-1 0-1 0 0,1 0 1 0 0,0 0 0 0 0,0 0 0 0 0,0 1-1 0 0,0-1 1 0 0,0 1 0 0 0,1-1-1 0 0,-3 5 1 0 0,4-6 65 0 0,0 1 0 0 0,0-1 0 0 0,0 0-1 0 0,0 1 1 0 0,0-1 0 0 0,1 0 0 0 0,-1 1 0 0 0,0-1 0 0 0,0 0-1 0 0,1 1 1 0 0,-1-1 0 0 0,1 0 0 0 0,0 0 0 0 0,-1 1 0 0 0,1-1-1 0 0,0 0 1 0 0,-1 0 0 0 0,1 0 0 0 0,0 0 0 0 0,0 0 0 0 0,0 0-1 0 0,0 0 1 0 0,0 0 0 0 0,0 0 0 0 0,0-1 0 0 0,2 2 0 0 0,27 20-70 0 0,-16-13 371 0 0,-1 1 1 0 0,0 0-1 0 0,0 1 0 0 0,-1 0 1 0 0,14 18-1 0 0,-24-27-227 0 0,0 1 0 0 0,0-1-1 0 0,-1 1 1 0 0,1-1 0 0 0,-1 1-1 0 0,0 0 1 0 0,0 0 0 0 0,0-1-1 0 0,0 1 1 0 0,0 0 0 0 0,-1 0-1 0 0,1 0 1 0 0,-1 0 0 0 0,0 0 0 0 0,0 0-1 0 0,0 0 1 0 0,0 0 0 0 0,0 0-1 0 0,-1 0 1 0 0,1 0 0 0 0,-1 0-1 0 0,0 0 1 0 0,0 0 0 0 0,0 0-1 0 0,0-1 1 0 0,0 1 0 0 0,-1 0 0 0 0,0-1-1 0 0,1 1 1 0 0,-1-1 0 0 0,0 0-1 0 0,0 1 1 0 0,0-1 0 0 0,0 0-1 0 0,-5 3 1 0 0,4-2-132 0 0,-1 0 0 0 0,0-1 1 0 0,0 1-1 0 0,-1-1 0 0 0,1 0 0 0 0,0 0 0 0 0,-1-1 1 0 0,1 1-1 0 0,-1-1 0 0 0,1 0 0 0 0,-1 0 0 0 0,-7 0 1 0 0,-24-1-4655 0 0,4-5-6782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35 365 7834 0 0,'-1'1'626'0'0,"-1"-1"0"0"0,0-1 0 0 0,1 1 1 0 0,-1 0-1 0 0,1 0 0 0 0,-1-1 0 0 0,0 1 1 0 0,1-1-1 0 0,-1 1 0 0 0,1-1 0 0 0,-1 1 1 0 0,1-1-1 0 0,-2-1 0 0 0,2 1-322 0 0,0 0 0 0 0,0 0 0 0 0,0 0 0 0 0,0 0-1 0 0,0 1 1 0 0,1-2 0 0 0,-1 1 0 0 0,0 0 0 0 0,1 0 0 0 0,-1 0 0 0 0,1 0 0 0 0,0 0 0 0 0,-1 0 0 0 0,1-2-1 0 0,-1-3-22 0 0,1 0-1 0 0,-1 0 0 0 0,2 0 0 0 0,-1 0 0 0 0,1 0 0 0 0,1-7 0 0 0,-1 6-290 0 0,3-18 70 0 0,2 1-1 0 0,0 0 1 0 0,1 0-1 0 0,1 1 1 0 0,2 0-1 0 0,0 0 1 0 0,2 1 0 0 0,0 0-1 0 0,1 1 1 0 0,16-19-1 0 0,-28 39-56 0 0,0 0 0 0 0,-1 0-1 0 0,1 0 1 0 0,0 0 0 0 0,0 0 0 0 0,-1 0 0 0 0,1 0-1 0 0,0 1 1 0 0,0-1 0 0 0,0 0 0 0 0,0 1 0 0 0,0-1-1 0 0,0 1 1 0 0,0-1 0 0 0,0 1 0 0 0,1-1-1 0 0,-1 1 1 0 0,0 0 0 0 0,0-1 0 0 0,0 1 0 0 0,0 0-1 0 0,1 0 1 0 0,-1 0 0 0 0,0 0 0 0 0,0 0 0 0 0,0 0-1 0 0,1 0 1 0 0,0 1 0 0 0,1 0 11 0 0,-1 0 0 0 0,0 0 0 0 0,0 1 0 0 0,0-1 0 0 0,0 1 0 0 0,0 0 0 0 0,0 0 0 0 0,-1-1 1 0 0,1 1-1 0 0,0 0 0 0 0,-1 1 0 0 0,2 2 0 0 0,4 7 64 0 0,-1 0 1 0 0,-1 1-1 0 0,7 23 1 0 0,-1 14 170 0 0,5 55 1 0 0,-9-55-1701 0 0,14 56-1 0 0,-20-95-2737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10474 0 0,'-1'0'455'0'0,"-1"1"1"0"0,0-1-1 0 0,1 1 0 0 0,-1-1 1 0 0,0 1-1 0 0,1 0 0 0 0,-1 0 0 0 0,1 0 1 0 0,-1 0-1 0 0,1 0 0 0 0,-1 0 0 0 0,1 0 1 0 0,0 1-1 0 0,-1-1 0 0 0,1 0 0 0 0,0 1 1 0 0,0-1-1 0 0,0 1 0 0 0,0-1 0 0 0,0 1 1 0 0,0 2-1 0 0,1-3-371 0 0,0 1 1 0 0,0-1-1 0 0,1 0 1 0 0,-1 1-1 0 0,1-1 1 0 0,-1 0-1 0 0,1 0 0 0 0,0 1 1 0 0,-1-1-1 0 0,1 0 1 0 0,0 0-1 0 0,0 0 1 0 0,0 0-1 0 0,0 0 1 0 0,0 0-1 0 0,0 0 0 0 0,0 0 1 0 0,0 0-1 0 0,0 0 1 0 0,1-1-1 0 0,-1 1 1 0 0,0 0-1 0 0,0-1 0 0 0,1 1 1 0 0,-1-1-1 0 0,0 1 1 0 0,3-1-1 0 0,40 15-611 0 0,1-1 0 0 0,69 10-1 0 0,-63-14-3488 0 0,-27-6-64 0 0,0 1-3143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8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27 12883 0 0,'-4'-21'6998'0'0,"4"21"-6805"0"0,0-1 0 0 0,-1 1 0 0 0,1-1 0 0 0,0 1 1 0 0,-1 0-1 0 0,1-1 0 0 0,-1 1 0 0 0,1 0 0 0 0,0-1 0 0 0,-1 1 0 0 0,1 0 0 0 0,-1 0 0 0 0,1-1 0 0 0,-1 1 0 0 0,1 0 0 0 0,-1 0 0 0 0,1 0 0 0 0,-1 0 0 0 0,1 0 0 0 0,0 0 0 0 0,-1-1 0 0 0,1 1 0 0 0,-1 0 0 0 0,0 1 0 0 0,-3 0 186 0 0,0 0 0 0 0,0 0 0 0 0,1 0 0 0 0,-1 1 0 0 0,1 0 0 0 0,-1 0 0 0 0,-4 3 0 0 0,4-2-584 0 0,-17 11 284 0 0,-1-1-1 0 0,-1-1 1 0 0,1-1 0 0 0,-2-1-1 0 0,0-1 1 0 0,0 0 0 0 0,-27 4-1 0 0,48-13-87 0 0,0 0 0 0 0,0 1 0 0 0,0 0 0 0 0,0-1 0 0 0,0 1 1 0 0,0 0-1 0 0,1 0 0 0 0,-1 1 0 0 0,0-1 0 0 0,0 0 0 0 0,1 1 0 0 0,-1 0 0 0 0,1 0 0 0 0,-4 3 0 0 0,5-3-1 0 0,0-1-1 0 0,1 1 1 0 0,-1 0 0 0 0,1 0 0 0 0,-1-1-1 0 0,1 1 1 0 0,0 0 0 0 0,0 0 0 0 0,0 0 0 0 0,0-1-1 0 0,0 1 1 0 0,0 0 0 0 0,0 0 0 0 0,1 0 0 0 0,-1-1-1 0 0,1 1 1 0 0,-1 0 0 0 0,1 0 0 0 0,0-1 0 0 0,-1 1-1 0 0,1 0 1 0 0,0-1 0 0 0,0 1 0 0 0,0-1-1 0 0,2 2 1 0 0,3 7 15 0 0,1-1 0 0 0,1 0 0 0 0,0 0-1 0 0,0-1 1 0 0,0 0 0 0 0,1-1 0 0 0,13 10 0 0 0,74 40-17 0 0,-75-45-3 0 0,-6-4-317 0 0,1-1 0 0 0,0 0-1 0 0,18 6 1 0 0,-5-7-3673 0 0,0-4-4816 0 0,-19-2 930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18244 0 0,'-7'-14'5747'0'0,"8"26"-2656"0"0,0 5-3119 0 0,20 141 1103 0 0,-17-139-1629 0 0,1 1-1 0 0,1-1 0 0 0,1-1 1 0 0,0 1-1 0 0,1-1 0 0 0,11 17 1 0 0,-4-18-3819 0 0,-14-17 4086 0 0,-1 1 1 0 0,1-1-1 0 0,-1 0 1 0 0,1 0-1 0 0,-1 0 1 0 0,0 0-1 0 0,1 1 1 0 0,-1-1-1 0 0,1 0 1 0 0,-1 0-1 0 0,1 0 1 0 0,-1 0-1 0 0,1 0 1 0 0,-1 0-1 0 0,1 0 1 0 0,-1 0-1 0 0,1 0 1 0 0,-1 0-1 0 0,1-1 1 0 0,-1 1-1 0 0,1 0 1 0 0,-1 0 0 0 0,1 0-1 0 0,-1-1 1 0 0,1 1-1 0 0,0 0 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8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44 12779 0 0,'-5'-8'3079'0'0,"3"5"-2431"0"0,1 1-1 0 0,-1-1 0 0 0,0 0 1 0 0,1 1-1 0 0,0-1 1 0 0,0 0-1 0 0,0 0 0 0 0,0 0 1 0 0,0 0-1 0 0,0-4 1 0 0,4 7-489 0 0,0-1 0 0 0,0 1 0 0 0,0 1 0 0 0,0-1 0 0 0,1 0 0 0 0,-1 1 0 0 0,0 0 0 0 0,0 0 0 0 0,0 0 0 0 0,4 1 1 0 0,-4-1-9 0 0,38 14 345 0 0,63 29 1 0 0,-102-43-476 0 0,0 0 0 0 0,0 0 1 0 0,0 0-1 0 0,0 0 0 0 0,0 0 1 0 0,-1 0-1 0 0,1 1 0 0 0,0-1 1 0 0,-1 0-1 0 0,1 1 0 0 0,-1 0 1 0 0,1-1-1 0 0,-1 1 0 0 0,0 0 1 0 0,0-1-1 0 0,0 1 0 0 0,0 0 1 0 0,0 0-1 0 0,0 0 0 0 0,0 0 1 0 0,-1 0-1 0 0,1 0 0 0 0,-1 1 1 0 0,1-1-1 0 0,-1 0 0 0 0,0 4 1 0 0,0-3-19 0 0,-1-1 0 0 0,0 1 0 0 0,0-1 0 0 0,0 1 0 0 0,0-1 0 0 0,0 0 0 0 0,-1 1 0 0 0,1-1 0 0 0,-1 0 1 0 0,1 0-1 0 0,-1 0 0 0 0,0 0 0 0 0,0 0 0 0 0,0 0 0 0 0,0-1 0 0 0,0 1 0 0 0,0-1 0 0 0,0 1 0 0 0,-1-1 0 0 0,1 0 1 0 0,-5 2-1 0 0,2-1-35 0 0,0-1 0 0 0,0 0 0 0 0,0 0 0 0 0,0 0 0 0 0,0-1 0 0 0,0 0 0 0 0,0 0 0 0 0,0 0 0 0 0,0 0 0 0 0,0-1 0 0 0,0 0 0 0 0,-8-2 0 0 0,25 7-219 0 0,-1 1 0 0 0,1 0 0 0 0,15 11 0 0 0,3 0 253 0 0,-23-13 81 0 0,-1 0-1 0 0,-1 1 1 0 0,1-1-1 0 0,0 1 1 0 0,-1 0-1 0 0,0 0 1 0 0,1 1-1 0 0,-2 0 1 0 0,1 0-1 0 0,-1 0 1 0 0,1 0 0 0 0,3 7-1 0 0,-6-8 16 0 0,-1 1 1 0 0,1-1-1 0 0,-1 1 0 0 0,1-1 0 0 0,-1 1 0 0 0,-1 0 1 0 0,1-1-1 0 0,-1 1 0 0 0,1 0 0 0 0,-1 0 1 0 0,-1-1-1 0 0,1 1 0 0 0,-1 0 0 0 0,0 0 0 0 0,0-1 1 0 0,0 1-1 0 0,0-1 0 0 0,-3 6 0 0 0,2-6-45 0 0,1 1 0 0 0,-1-1 0 0 0,0 1 0 0 0,-1-1 0 0 0,1 0 0 0 0,-1 0 0 0 0,1 0 0 0 0,-1-1 0 0 0,-1 1 0 0 0,1 0 0 0 0,0-1 0 0 0,-1 0 0 0 0,0 0 0 0 0,1 0 0 0 0,-1 0 0 0 0,0-1 0 0 0,-6 3 0 0 0,3-2-70 0 0,0-1 0 0 0,0-1 1 0 0,-1 1-1 0 0,1-1 0 0 0,-1 0 0 0 0,1-1 0 0 0,-1 1 0 0 0,0-2 0 0 0,1 1 0 0 0,-10-2 0 0 0,7 0-502 0 0,-18-2-679 0 0,21 9-2863 0 0,14 9-4708 0 0,5 3 1054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1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9722 0 0,'1'-5'7731'0'0,"0"5"-7582"0"0,12-3 1516 0 0,14 3-2415 0 0,-16 6-1638 0 0,-6 0-2228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10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12731 0 0,'0'-2'335'0'0,"1"1"1"0"0,0-1-1 0 0,-1 1 1 0 0,1-1-1 0 0,0 1 0 0 0,0 0 1 0 0,0-1-1 0 0,0 1 1 0 0,0 0-1 0 0,0 0 1 0 0,0 0-1 0 0,0 0 1 0 0,1 0-1 0 0,-1 0 0 0 0,0 0 1 0 0,1 0-1 0 0,1 0 1 0 0,35-11 1527 0 0,-28 10-2603 0 0,-1 1 0 0 0,1 1 0 0 0,0 0 1 0 0,-1 0-1 0 0,20 3 0 0 0,-13 1-5221 0 0,-7-2 98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1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25 12571 0 0,'-18'-8'4116'0'0,"18"8"-4019"0"0,-1 0-1 0 0,1-1 1 0 0,0 1-1 0 0,0 0 1 0 0,0 0-1 0 0,-1-1 1 0 0,1 1-1 0 0,0 0 1 0 0,0 0-1 0 0,0-1 1 0 0,0 1-1 0 0,0 0 1 0 0,-1 0-1 0 0,1-1 1 0 0,0 1-1 0 0,0 0 1 0 0,0 0-1 0 0,0-1 1 0 0,0 1-1 0 0,0 0 1 0 0,0-1-1 0 0,0 1 1 0 0,0 0-1 0 0,0 0 1 0 0,0-1-1 0 0,0 1 0 0 0,0 0 1 0 0,0-1-1 0 0,0 1 1 0 0,1 0-1 0 0,-1-1 1 0 0,1 0 10 0 0,0 1 0 0 0,0-1 0 0 0,0 0-1 0 0,1 0 1 0 0,-1 1 0 0 0,0-1 0 0 0,0 1 0 0 0,1-1 0 0 0,-1 1 0 0 0,0-1 0 0 0,1 1-1 0 0,-1 0 1 0 0,0 0 0 0 0,1 0 0 0 0,-1-1 0 0 0,1 1 0 0 0,-1 1 0 0 0,0-1 0 0 0,1 0-1 0 0,1 1 1 0 0,9 1 72 0 0,0 1 0 0 0,0 0 0 0 0,0 1 0 0 0,-1 0 0 0 0,13 6-1 0 0,-17-6-82 0 0,-1-1 0 0 0,1 1-1 0 0,0 0 1 0 0,-1 1 0 0 0,0 0-1 0 0,0 0 1 0 0,0 0 0 0 0,-1 0-1 0 0,6 8 1 0 0,-9-9-55 0 0,-1-1 0 0 0,0 1 0 0 0,0-1 0 0 0,0 1-1 0 0,0 0 1 0 0,0 0 0 0 0,-1-1 0 0 0,1 1 0 0 0,-1 0 0 0 0,0 0 0 0 0,-1 0 0 0 0,1-1-1 0 0,0 1 1 0 0,-1 0 0 0 0,0 0 0 0 0,0-1 0 0 0,0 1 0 0 0,-1 0 0 0 0,1-1-1 0 0,-1 0 1 0 0,-2 4 0 0 0,-3 8-22 0 0,-1-2 1 0 0,0 1-1 0 0,-18 19 0 0 0,19-25 3 0 0,-1 0 0 0 0,0-1-1 0 0,-11 8 1 0 0,-11 11-110 0 0,30-26 84 0 0,-1 0 0 0 0,1 0-1 0 0,0 0 1 0 0,0 0 0 0 0,0 1 0 0 0,0-1-1 0 0,-1 0 1 0 0,1 0 0 0 0,0 0 0 0 0,0 0 0 0 0,0 1-1 0 0,0-1 1 0 0,0 0 0 0 0,0 0 0 0 0,0 0 0 0 0,0 1-1 0 0,0-1 1 0 0,0 0 0 0 0,0 0 0 0 0,0 1-1 0 0,0-1 1 0 0,0 0 0 0 0,0 0 0 0 0,0 0 0 0 0,0 1-1 0 0,0-1 1 0 0,0 0 0 0 0,0 0 0 0 0,0 0 0 0 0,0 1-1 0 0,0-1 1 0 0,0 0 0 0 0,0 0 0 0 0,0 0-1 0 0,0 1 1 0 0,1-1 0 0 0,-1 0 0 0 0,0 0 0 0 0,0 0-1 0 0,0 0 1 0 0,0 1 0 0 0,1-1 0 0 0,12 6-9 0 0,15-1 102 0 0,171-5-1600 0 0,-192 0 890 0 0,14-1-2610 0 0,-8-3-3756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1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13427 0 0,'-10'-21'7471'0'0,"9"19"-5267"0"0,1 8-862 0 0,0 7-855 0 0,0 15-145 0 0,-1-15-316 0 0,0-1 0 0 0,1 1 0 0 0,1-1 0 0 0,0 0 0 0 0,1 1 0 0 0,6 23 0 0 0,-8-36-52 0 0,1 0 0 0 0,-1 0 0 0 0,1 0 0 0 0,-1 0 0 0 0,0 0 0 0 0,1 0 1 0 0,-1 0-1 0 0,1 0 0 0 0,-1 0 0 0 0,0 0 0 0 0,1-1 0 0 0,-1 1 0 0 0,0 0 0 0 0,1 0 0 0 0,-1 0 1 0 0,1 0-1 0 0,-1-1 0 0 0,0 1 0 0 0,1 0 0 0 0,-1-1 0 0 0,0 1 0 0 0,0 0 0 0 0,1 0 0 0 0,-1-1 1 0 0,0 1-1 0 0,0 0 0 0 0,1-1 0 0 0,-1 1 0 0 0,0-1 0 0 0,0 1 0 0 0,0 0 0 0 0,0-1 0 0 0,0 1 1 0 0,1 0-1 0 0,-1-2 0 0 0,16-24-230 0 0,-8 12 168 0 0,-4 10 68 0 0,0-1 1 0 0,0 1 0 0 0,0 0-1 0 0,0 0 1 0 0,1 1 0 0 0,-1-1 0 0 0,1 1-1 0 0,0 0 1 0 0,0 0 0 0 0,0 1 0 0 0,8-4-1 0 0,-11 6 44 0 0,0-1-1 0 0,0 1 1 0 0,0-1-1 0 0,0 1 0 0 0,0-1 1 0 0,0 1-1 0 0,0 0 1 0 0,0 0-1 0 0,0 0 0 0 0,0 0 1 0 0,0 1-1 0 0,-1-1 0 0 0,1 0 1 0 0,0 1-1 0 0,0-1 1 0 0,0 1-1 0 0,0 0 0 0 0,0-1 1 0 0,0 1-1 0 0,-1 0 1 0 0,1 0-1 0 0,0 0 0 0 0,-1 1 1 0 0,1-1-1 0 0,-1 0 0 0 0,1 1 1 0 0,-1-1-1 0 0,0 1 1 0 0,0-1-1 0 0,1 1 0 0 0,-1-1 1 0 0,0 1-1 0 0,0 0 1 0 0,0 0-1 0 0,1 3 0 0 0,2 9 259 0 0,0-1 1 0 0,-1 1-1 0 0,0 0 0 0 0,-1 0 0 0 0,0 27 0 0 0,0-5-4081 0 0,3 0-7512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0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12323 0 0,'8'-4'8929'0'0,"15"-10"-6796"0"0,-6 3-1332 0 0,-14 9-662 0 0,1 0-1 0 0,-1 0 0 0 0,0 0 0 0 0,1 1 1 0 0,0-1-1 0 0,-1 1 0 0 0,1 0 0 0 0,-1 0 0 0 0,1 1 1 0 0,0-1-1 0 0,0 1 0 0 0,-1 0 0 0 0,1 0 0 0 0,0 0 1 0 0,0 0-1 0 0,6 2 0 0 0,-7-1-85 0 0,0 1 0 0 0,0-1 0 0 0,0 1 1 0 0,-1 0-1 0 0,1 0 0 0 0,-1 0 0 0 0,1 0 0 0 0,-1 0 0 0 0,0 0 0 0 0,0 1 0 0 0,0-1 0 0 0,0 1 0 0 0,0 0 1 0 0,-1-1-1 0 0,1 1 0 0 0,-1 0 0 0 0,0 0 0 0 0,0 0 0 0 0,0 0 0 0 0,1 5 0 0 0,0-1-112 0 0,-1-1-1 0 0,0 1 0 0 0,0 0 1 0 0,0 0-1 0 0,-1 0 1 0 0,0 0-1 0 0,-1 0 1 0 0,1-1-1 0 0,-1 1 0 0 0,-3 10 1 0 0,3-14 12 0 0,0 0 0 0 0,0 1 0 0 0,0-1-1 0 0,0 0 1 0 0,-1 0 0 0 0,1-1 0 0 0,-1 1 0 0 0,0 0 0 0 0,0 0 0 0 0,0-1 0 0 0,0 1 0 0 0,0-1 0 0 0,0 0 0 0 0,-1 1 0 0 0,1-1 0 0 0,-1 0-1 0 0,0-1 1 0 0,1 1 0 0 0,-1 0 0 0 0,0-1 0 0 0,0 1 0 0 0,0-1 0 0 0,0 0 0 0 0,-4 1 0 0 0,6-2 51 0 0,1 0 1 0 0,0 0-1 0 0,0 0 0 0 0,0 0 1 0 0,0 0-1 0 0,0 1 1 0 0,-1-1-1 0 0,1 0 0 0 0,0 0 1 0 0,0 0-1 0 0,0 0 1 0 0,-1 0-1 0 0,1 0 0 0 0,0 0 1 0 0,0 0-1 0 0,0 0 0 0 0,0 0 1 0 0,-1 0-1 0 0,1 0 1 0 0,0 0-1 0 0,0 0 0 0 0,0 0 1 0 0,0 0-1 0 0,-1 0 1 0 0,1 0-1 0 0,0 0 0 0 0,0-1 1 0 0,0 1-1 0 0,0 0 1 0 0,-1 0-1 0 0,1 0 0 0 0,0 0 1 0 0,0 0-1 0 0,0 0 1 0 0,0 0-1 0 0,0-1 0 0 0,0 1 1 0 0,-1 0-1 0 0,1 0 0 0 0,0 0 1 0 0,0 0-1 0 0,0 0 1 0 0,0-1-1 0 0,0 1 0 0 0,0 0 1 0 0,0 0-1 0 0,0 0 1 0 0,0 0-1 0 0,0-1 0 0 0,0 1 1 0 0,0 0-1 0 0,0 0 1 0 0,7-12 278 0 0,14-8 92 0 0,67-25-60 0 0,7-3-4910 0 0,-84 39 1162 0 0,-11 9 3042 0 0,1-1 1 0 0,-1 1 0 0 0,0-1-1 0 0,1 0 1 0 0,-1 1 0 0 0,1-1 0 0 0,-1 0-1 0 0,0 1 1 0 0,0-1 0 0 0,1 0 0 0 0,-1 1-1 0 0,0-1 1 0 0,0 0 0 0 0,0 0-1 0 0,0 1 1 0 0,0-1 0 0 0,0 0 0 0 0,0 0-1 0 0,0 1 1 0 0,0-1 0 0 0,0 0 0 0 0,0 1-1 0 0,-1-2 1 0 0,-2-7-5399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4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6969 0 0,'-3'0'670'0'0,"0"-1"337"0"0,0 1-1 0 0,0 0 1 0 0,0 0 0 0 0,0 0-1 0 0,0 1 1 0 0,0-1 0 0 0,0 1 0 0 0,0 0-1 0 0,0-1 1 0 0,0 1 0 0 0,0 1-1 0 0,1-1 1 0 0,-1 0 0 0 0,-3 3 0 0 0,13-7-866 0 0,1 1 0 0 0,-1 0 0 0 0,1 0 0 0 0,-1 1 1 0 0,1 0-1 0 0,0 0 0 0 0,-1 1 0 0 0,9 1 0 0 0,168 12-1678 0 0,-175-10-2226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5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44 8002 0 0,'-2'-10'2305'0'0,"2"7"-1336"0"0,0 1-1 0 0,-1-1 1 0 0,1 0-1 0 0,-1 0 1 0 0,0 1-1 0 0,0-1 1 0 0,0 0-1 0 0,0 1 1 0 0,-3-4-1 0 0,4 5-828 0 0,0 1 0 0 0,-1 0 1 0 0,1-1-1 0 0,0 1 0 0 0,-1 0 0 0 0,1 0 0 0 0,-1-1 0 0 0,1 1 0 0 0,-1 0 0 0 0,1 0 1 0 0,0 0-1 0 0,-1 0 0 0 0,1 0 0 0 0,-1 0 0 0 0,1-1 0 0 0,-1 1 0 0 0,1 0 0 0 0,-1 0 1 0 0,1 0-1 0 0,-1 1 0 0 0,1-1 0 0 0,-1 0 0 0 0,0 0 0 0 0,-17 11 1045 0 0,10-3-1064 0 0,1-1 0 0 0,0 1 0 0 0,1 1 0 0 0,-1-1 0 0 0,2 1 0 0 0,-1 0 0 0 0,1 0 0 0 0,1 1 0 0 0,0-1 0 0 0,0 1 0 0 0,1 0 0 0 0,0 0 0 0 0,0 1 0 0 0,-1 15 0 0 0,2-4-147 0 0,0-1 0 0 0,2 0 1 0 0,0 1-1 0 0,2-1 0 0 0,0 1 1 0 0,6 24-1 0 0,-4-31-227 0 0,0 1 0 0 0,1-1 0 0 0,0 0 0 0 0,1-1-1 0 0,1 1 1 0 0,1-1 0 0 0,0-1 0 0 0,0 1 0 0 0,1-1 0 0 0,1-1 0 0 0,0 0 0 0 0,1 0 0 0 0,15 12 0 0 0,-23-22-186 0 0,0 0 1 0 0,0 0 0 0 0,0 0-1 0 0,1-1 1 0 0,-1 1 0 0 0,0-1-1 0 0,1 0 1 0 0,-1 0 0 0 0,7 1-1 0 0,17-2-6588 0 0,-15-1 639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22 10834 0 0,'-4'-7'3178'0'0,"-7"-7"6513"0"0,11 25-8621 0 0,35 164 517 0 0,-26-133-1565 0 0,-3-16-229 0 0,9 36-965 0 0,-14-58 619 0 0,0 0-1 0 0,1 0 0 0 0,0 0 0 0 0,0 0 0 0 0,0-1 0 0 0,5 7 0 0 0,-7-10 398 0 0,1 1 0 0 0,-1-1 1 0 0,0 0-1 0 0,0 1 0 0 0,1-1 0 0 0,-1 0 0 0 0,0 0 1 0 0,1 1-1 0 0,-1-1 0 0 0,0 0 0 0 0,1 0 1 0 0,-1 0-1 0 0,0 0 0 0 0,1 1 0 0 0,-1-1 1 0 0,0 0-1 0 0,1 0 0 0 0,-1 0 0 0 0,0 0 0 0 0,1 0 1 0 0,-1 0-1 0 0,0 0 0 0 0,1 0 0 0 0,-1 0 1 0 0,1 0-1 0 0,-1 0 0 0 0,0 0 0 0 0,1 0 1 0 0,-1 0-1 0 0,0 0 0 0 0,1-1 0 0 0,-1 1 0 0 0,0 0 1 0 0,1 0-1 0 0,-1 0 0 0 0,0-1 0 0 0,1 1 1 0 0,-1 0-1 0 0,0 0 0 0 0,1 0 0 0 0,-1-1 0 0 0,0 1 1 0 0,0 0-1 0 0,1-1 0 0 0,-1 1 0 0 0,0 0 1 0 0,0-1-1 0 0,0 1 0 0 0,0 0 0 0 0,1-1 1 0 0,-1 1-1 0 0,0 0 0 0 0,0-1 0 0 0,0 1 0 0 0,0 0 1 0 0,0-1-1 0 0,0 1 0 0 0,0-1 0 0 0,0 1 1 0 0,0 0-1 0 0,0-1 0 0 0,3-26-4104 0 0,-7 5 1830 0 0,0-1-596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71 8330 0 0,'-6'-7'1508'0'0,"2"1"4"0"0,0 1-1 0 0,1-1 0 0 0,-1 0 0 0 0,-4-11 1 0 0,8 17-1418 0 0,-1-1 0 0 0,1 0 1 0 0,0 1-1 0 0,0-1 0 0 0,0 0 0 0 0,-1 0 1 0 0,1 1-1 0 0,0-1 0 0 0,0 0 0 0 0,0 1 1 0 0,0-1-1 0 0,0 0 0 0 0,1 0 1 0 0,-1 1-1 0 0,0-1 0 0 0,0 0 0 0 0,0 0 1 0 0,1 1-1 0 0,-1-1 0 0 0,0 0 1 0 0,1 1-1 0 0,-1-1 0 0 0,0 1 0 0 0,1-1 1 0 0,-1 0-1 0 0,1 1 0 0 0,-1-1 0 0 0,1 1 1 0 0,-1-1-1 0 0,1 1 0 0 0,0-1 1 0 0,-1 1-1 0 0,1 0 0 0 0,0-1 0 0 0,-1 1 1 0 0,1 0-1 0 0,0-1 0 0 0,-1 1 1 0 0,1 0-1 0 0,0 0 0 0 0,-1 0 0 0 0,1-1 1 0 0,0 1-1 0 0,0 0 0 0 0,-1 0 1 0 0,1 0-1 0 0,0 0 0 0 0,0 0 0 0 0,-1 1 1 0 0,1-1-1 0 0,0 0 0 0 0,1 1 0 0 0,21 0 244 0 0,-1 1-1 0 0,1 2 0 0 0,0 0 0 0 0,27 10 0 0 0,-48-14-304 0 0,0 1-1 0 0,0 0 0 0 0,0-1 1 0 0,0 1-1 0 0,-1 0 0 0 0,1 0 1 0 0,0 0-1 0 0,0 1 1 0 0,-1-1-1 0 0,1 0 0 0 0,0 0 1 0 0,-1 1-1 0 0,0-1 1 0 0,1 1-1 0 0,-1 0 0 0 0,0-1 1 0 0,0 1-1 0 0,1 0 1 0 0,-2 0-1 0 0,1-1 0 0 0,0 1 1 0 0,0 0-1 0 0,0 0 0 0 0,-1 0 1 0 0,1 0-1 0 0,-1 0 1 0 0,0 0-1 0 0,1 0 0 0 0,-1 0 1 0 0,0 1-1 0 0,0-1 1 0 0,-1 0-1 0 0,1 4 0 0 0,-1-3 4 0 0,0 0 0 0 0,0-1 1 0 0,0 1-1 0 0,0 0 0 0 0,0 0 0 0 0,0 0 0 0 0,-1-1 0 0 0,0 1 0 0 0,1-1 0 0 0,-1 1 0 0 0,0-1 0 0 0,0 1 0 0 0,0-1 0 0 0,0 0 1 0 0,-1 0-1 0 0,1 0 0 0 0,-1-1 0 0 0,1 1 0 0 0,-1 0 0 0 0,1-1 0 0 0,-1 0 0 0 0,-5 2 0 0 0,7-3-38 0 0,1 0-1 0 0,-1 0 0 0 0,0 1 0 0 0,0-1 1 0 0,0 0-1 0 0,0 0 0 0 0,0 1 1 0 0,0-1-1 0 0,0 0 0 0 0,0 1 1 0 0,0-1-1 0 0,1 1 0 0 0,-1-1 1 0 0,0 1-1 0 0,0-1 0 0 0,1 1 1 0 0,-1 0-1 0 0,0-1 0 0 0,1 1 0 0 0,-1 0 1 0 0,0-1-1 0 0,1 1 0 0 0,-1 0 1 0 0,1 0-1 0 0,-1 0 0 0 0,1 0 1 0 0,0 0-1 0 0,-1-1 0 0 0,1 1 1 0 0,0 2-1 0 0,0 0-18 0 0,1 0 0 0 0,0-1 0 0 0,1 1 0 0 0,-1 0-1 0 0,0 0 1 0 0,1-1 0 0 0,0 1 0 0 0,3 4 0 0 0,-3-4 39 0 0,10 12-38 0 0,1 0 0 0 0,23 20-1 0 0,14 16 285 0 0,-49-49-212 0 0,1-1 0 0 0,-1 1 0 0 0,0 0 0 0 0,0 0 1 0 0,0 0-1 0 0,0-1 0 0 0,0 1 0 0 0,0 0 0 0 0,-1 0 0 0 0,1 0 0 0 0,0 0 0 0 0,-1 1 0 0 0,0-1 0 0 0,1 0 0 0 0,-1 0 0 0 0,0 0 0 0 0,0 0 0 0 0,0 0 0 0 0,-1 0 0 0 0,1 3 1 0 0,-2-1 12 0 0,1 0 1 0 0,-1-1 0 0 0,1 1-1 0 0,-1-1 1 0 0,0 0 0 0 0,0 0-1 0 0,0 1 1 0 0,-1-1 0 0 0,1 0 0 0 0,-5 4-1 0 0,-2 0 21 0 0,-1 1-1 0 0,0-1 1 0 0,0 0 0 0 0,0-1-1 0 0,-1 0 1 0 0,-12 5-1 0 0,-9 5-139 0 0,31-16-95 0 0,0 1-1 0 0,0-1 0 0 0,1 0 0 0 0,-1 1 0 0 0,0-1 0 0 0,0 1 0 0 0,1-1 0 0 0,-1 1 0 0 0,0-1 0 0 0,1 1 0 0 0,-1-1 1 0 0,0 1-1 0 0,1 0 0 0 0,-1-1 0 0 0,1 1 0 0 0,-1 0 0 0 0,1-1 0 0 0,-1 1 0 0 0,1 0 0 0 0,0 0 0 0 0,-1 0 0 0 0,1-1 1 0 0,0 1-1 0 0,0 0 0 0 0,0 0 0 0 0,-1 0 0 0 0,1 0 0 0 0,0-1 0 0 0,0 1 0 0 0,0 0 0 0 0,0 0 0 0 0,0 0 0 0 0,1 0 1 0 0,-1 0-1 0 0,0-1 0 0 0,0 1 0 0 0,1 1 0 0 0,-1-1-134 0 0,1-1 1 0 0,-1 0-1 0 0,1 0 1 0 0,-1 1-1 0 0,0-1 0 0 0,1 0 1 0 0,-1 0-1 0 0,1 0 1 0 0,-1 0-1 0 0,0 1 0 0 0,1-1 1 0 0,-1 0-1 0 0,1 0 1 0 0,-1 0-1 0 0,1 0 1 0 0,-1 0-1 0 0,0 0 0 0 0,1 0 1 0 0,-1 0-1 0 0,1 0 1 0 0,-1 0-1 0 0,1-1 1 0 0,-1 1-1 0 0,0 0 0 0 0,1 0 1 0 0,-1 0-1 0 0,1-1 1 0 0,2 1-1819 0 0,7-3-5028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20164 0 0,'-20'-2'4108'0'0,"19"-1"-2287"0"0,12-2-1264 0 0,-7 5-519 0 0,1-1 1 0 0,-1 1 0 0 0,0-1-1 0 0,1 1 1 0 0,-1 0 0 0 0,0 1-1 0 0,1-1 1 0 0,-1 1 0 0 0,0 0-1 0 0,9 3 1 0 0,44 20-1925 0 0,-25-9-3119 0 0,-24-13 1900 0 0,-1-3-2189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6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1 489 12619 0 0,'1'-2'8299'0'0,"0"-5"-4451"0"0,4-16-2008 0 0,8-86-95 0 0,-11 75-1685 0 0,2 0 0 0 0,1 1-1 0 0,2 0 1 0 0,1 0 0 0 0,22-57 0 0 0,-23 73-50 0 0,-4 10-8 0 0,0-1 0 0 0,0 1 0 0 0,1 0 0 0 0,0 0-1 0 0,0 0 1 0 0,0 1 0 0 0,1-1 0 0 0,7-7 0 0 0,-11 14-3 0 0,0-1 0 0 0,0 1 1 0 0,0-1-1 0 0,0 1 0 0 0,-1 0 0 0 0,1-1 1 0 0,0 1-1 0 0,0 0 0 0 0,0 0 0 0 0,0-1 0 0 0,0 1 1 0 0,0 0-1 0 0,0 0 0 0 0,0 0 0 0 0,0 0 1 0 0,0 0-1 0 0,0 0 0 0 0,0 1 0 0 0,0-1 1 0 0,0 0-1 0 0,0 0 0 0 0,0 1 0 0 0,0-1 1 0 0,0 1-1 0 0,0-1 0 0 0,0 1 0 0 0,0-1 1 0 0,-1 1-1 0 0,1-1 0 0 0,0 1 0 0 0,0 0 1 0 0,-1-1-1 0 0,1 1 0 0 0,0 0 0 0 0,-1 0 1 0 0,1 0-1 0 0,-1-1 0 0 0,1 1 0 0 0,-1 0 1 0 0,1 0-1 0 0,-1 0 0 0 0,1 2 0 0 0,18 45 121 0 0,-17-43-101 0 0,49 216 514 0 0,-19-71-1516 0 0,-29-139 7 0 0,-15-49-13864 0 0,4 23 11358 0 0,-3 0-1900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6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9722 0 0,'-1'-1'9354'0'0,"8"2"-3774"0"0,26 4-2264 0 0,47 12-3729 0 0,-64-12-70 0 0,46 16-432 0 0,-42-11-3291 0 0,-3 3-4174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7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14675 0 0,'0'-1'338'0'0,"0"0"0"0"0,-1 0 0 0 0,1 1 0 0 0,0-1 0 0 0,0 0 0 0 0,0 0 0 0 0,0 1 0 0 0,0-1 0 0 0,1 0 0 0 0,-1 0 0 0 0,0 0 0 0 0,0 1 0 0 0,0-1 0 0 0,1 0 0 0 0,-1 1 0 0 0,0-1 0 0 0,1 0 0 0 0,-1 0 0 0 0,0 1 0 0 0,1-1 0 0 0,0 0 0 0 0,9 8 3228 0 0,8 27-2021 0 0,-8-5-1305 0 0,-2 1 1 0 0,-1 1 0 0 0,-1-1-1 0 0,-1 1 1 0 0,-2 0 0 0 0,-1 0-1 0 0,-1 0 1 0 0,-2 0 0 0 0,-1 0-1 0 0,-1 0 1 0 0,-2 0 0 0 0,-10 36-1 0 0,-5-14-464 0 0,4-20-6296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7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64 13835 0 0,'-20'-9'2784'0'0,"20"9"-2727"0"0,0 0-1 0 0,0-1 0 0 0,0 1 0 0 0,0 0 0 0 0,0-1 0 0 0,0 1 1 0 0,0 0-1 0 0,0 0 0 0 0,0-1 0 0 0,0 1 0 0 0,0 0 0 0 0,0-1 1 0 0,0 1-1 0 0,0 0 0 0 0,1 0 0 0 0,-1-1 0 0 0,0 1 0 0 0,0 0 1 0 0,0 0-1 0 0,0 0 0 0 0,1-1 0 0 0,-1 1 0 0 0,0 0 0 0 0,0 0 1 0 0,0 0-1 0 0,1-1 0 0 0,-1 1 0 0 0,0 0 0 0 0,0 0 0 0 0,1 0 1 0 0,-1 0-1 0 0,0 0 0 0 0,0 0 0 0 0,1-1 0 0 0,-1 1 0 0 0,1 0 1 0 0,43-12 1715 0 0,-33 9-1934 0 0,34-7 420 0 0,88-10 1 0 0,-116 19-2327 0 0,1 1-1 0 0,22 2 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24 10922 0 0,'0'0'166'0'0,"-1"-1"-1"0"0,1 1 0 0 0,0 0 0 0 0,-1-1 0 0 0,1 1 1 0 0,0-1-1 0 0,0 1 0 0 0,-1-1 0 0 0,1 1 0 0 0,0 0 1 0 0,0-1-1 0 0,0 1 0 0 0,0-1 0 0 0,0 1 0 0 0,-1-1 1 0 0,1 1-1 0 0,0-1 0 0 0,0 1 0 0 0,0-1 0 0 0,0 1 0 0 0,0-1 1 0 0,1 1-1 0 0,-1-1 0 0 0,0 1 0 0 0,0-1 0 0 0,0 1 1 0 0,0-1-1 0 0,1 1 0 0 0,-1-1 0 0 0,0 1 0 0 0,0 0 1 0 0,1-1-1 0 0,-1 1 0 0 0,0-1 0 0 0,1 0 0 0 0,21-6 2100 0 0,26 7-1443 0 0,-47 0-736 0 0,124 6-146 0 0,-41-8-8139 0 0,-63 0 1929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7009 0 0,'-9'9'13097'0'0,"9"-8"-12733"0"0,3 20 3286 0 0,15 19-3286 0 0,-16-37-359 0 0,-1 0-1 0 0,1 0 1 0 0,-1 0-1 0 0,1 0 1 0 0,0-1 0 0 0,0 1-1 0 0,1-1 1 0 0,-1 1 0 0 0,0-1-1 0 0,1 0 1 0 0,-1 0-1 0 0,1 0 1 0 0,0 0 0 0 0,0 0-1 0 0,0-1 1 0 0,0 1-1 0 0,0-1 1 0 0,0 0 0 0 0,0 0-1 0 0,4 1 1 0 0,-3-2-84 0 0,0 0 0 0 0,-1-1 0 0 0,1 1 0 0 0,0-1-1 0 0,0 0 1 0 0,-1 0 0 0 0,1 0 0 0 0,-1 0 0 0 0,1-1 0 0 0,-1 0 0 0 0,0 1 0 0 0,1-1 0 0 0,-1 0-1 0 0,0-1 1 0 0,0 1 0 0 0,0 0 0 0 0,4-5 0 0 0,-5 5-149 0 0,12-13-1237 0 0,-8 4-3334 0 0</inkml:trace>
  <inkml:trace contextRef="#ctx0" brushRef="#br0" timeOffset="1">141 189 8586 0 0,'23'57'9556'0'0,"-17"-48"-8635"0"0,-1 1 1 0 0,1-1 0 0 0,1 1-1 0 0,8 8 1 0 0,-12-15-789 0 0,-1 0-1 0 0,1 0 1 0 0,0-1-1 0 0,1 1 1 0 0,-1-1-1 0 0,0 0 1 0 0,1 0-1 0 0,-1 0 1 0 0,1 0-1 0 0,-1 0 1 0 0,1-1-1 0 0,7 2 1 0 0,-8-2-89 0 0,0-1 1 0 0,0 0 0 0 0,0 0 0 0 0,0-1 0 0 0,0 1 0 0 0,0 0-1 0 0,0-1 1 0 0,0 0 0 0 0,0 0 0 0 0,0 0 0 0 0,0 0 0 0 0,0 0 0 0 0,-1-1-1 0 0,1 1 1 0 0,-1-1 0 0 0,1 1 0 0 0,-1-1 0 0 0,1 0 0 0 0,2-3-1 0 0,-2 2-25 0 0,-1 0 0 0 0,1 0 0 0 0,-1 0 0 0 0,1 0-1 0 0,-1 0 1 0 0,0 0 0 0 0,-1 0 0 0 0,1-1 0 0 0,0 1-1 0 0,-1-1 1 0 0,0 1 0 0 0,0-1 0 0 0,0 0 0 0 0,0 0 0 0 0,0 1-1 0 0,-1-1 1 0 0,0 0 0 0 0,0 0 0 0 0,0 0 0 0 0,0 1-1 0 0,0-1 1 0 0,-1 0 0 0 0,0 0 0 0 0,1 1 0 0 0,-2-1-1 0 0,1 0 1 0 0,0 1 0 0 0,-1-1 0 0 0,1 1 0 0 0,-1-1-1 0 0,-4-4 1 0 0,4 5-9 0 0,0 0 0 0 0,0 0 0 0 0,0 1-1 0 0,0-1 1 0 0,-1 1 0 0 0,1 0 0 0 0,-1 0 0 0 0,0-1-1 0 0,0 2 1 0 0,1-1 0 0 0,-1 0 0 0 0,-1 1 0 0 0,1-1 0 0 0,0 1-1 0 0,0 0 1 0 0,0 0 0 0 0,-1 0 0 0 0,1 0 0 0 0,0 1-1 0 0,-1-1 1 0 0,1 1 0 0 0,-1 0 0 0 0,1 0 0 0 0,0 0-1 0 0,-1 0 1 0 0,1 1 0 0 0,-1 0 0 0 0,1-1 0 0 0,0 1-1 0 0,-1 0 1 0 0,1 1 0 0 0,0-1 0 0 0,0 0 0 0 0,0 1 0 0 0,-4 2-1 0 0,3 0-49 0 0,-1 0-1 0 0,1 0 0 0 0,-1 0 0 0 0,1 0 1 0 0,0 0-1 0 0,1 1 0 0 0,-1 0 0 0 0,-4 9 1 0 0,6-11-243 0 0,1 0 0 0 0,0 0 0 0 0,0-1 0 0 0,0 1 0 0 0,0 0 1 0 0,0 0-1 0 0,1 0 0 0 0,-1 5 0 0 0,1-6-128 0 0,0-1 0 0 0,0 1 0 0 0,0-1 0 0 0,1 1-1 0 0,-1-1 1 0 0,0 1 0 0 0,1-1 0 0 0,-1 1 0 0 0,1-1 0 0 0,0 0 0 0 0,-1 1 0 0 0,1-1-1 0 0,0 0 1 0 0,0 1 0 0 0,0-1 0 0 0,0 0 0 0 0,0 0 0 0 0,1 1 0 0 0,11 3-10877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 13195 0 0,'0'0'80'0'0,"0"0"0"0"0,0-1 1 0 0,0 1-1 0 0,0 0 0 0 0,0 0 1 0 0,-1 0-1 0 0,1 0 0 0 0,0 0 1 0 0,0 0-1 0 0,0 0 0 0 0,0 0 1 0 0,0 0-1 0 0,0 0 0 0 0,-1 0 1 0 0,1 0-1 0 0,0-1 0 0 0,0 1 1 0 0,0 0-1 0 0,0 0 0 0 0,0 0 1 0 0,0 0-1 0 0,0 0 0 0 0,0 0 1 0 0,0-1-1 0 0,-1 1 0 0 0,1 0 1 0 0,0 0-1 0 0,0 0 0 0 0,0 0 1 0 0,0 0-1 0 0,0-1 0 0 0,0 1 1 0 0,0 0-1 0 0,0 0 0 0 0,0 0 1 0 0,0 0-1 0 0,0 0 0 0 0,0-1 1 0 0,0 1-1 0 0,0 0 0 0 0,0 0 1 0 0,0 0-1 0 0,1 0 0 0 0,-1 0 1 0 0,0-1-1 0 0,0 1 0 0 0,0 0 1 0 0,0 0-1 0 0,0 0 0 0 0,0 0 1 0 0,0 0-1 0 0,0 0 0 0 0,0-1 1 0 0,1 1-1 0 0,-1 0 0 0 0,0 0 0 0 0,0 0 1 0 0,0 0-1 0 0,14 1 1490 0 0,14 7-992 0 0,-21-6-383 0 0,0 1 1 0 0,-1-1-1 0 0,1 2 1 0 0,0-1-1 0 0,-1 1 1 0 0,0 0-1 0 0,0 0 1 0 0,0 0-1 0 0,0 1 1 0 0,9 11-1 0 0,-12-13-131 0 0,0 1 0 0 0,-1 0 0 0 0,0 0 0 0 0,1 1 0 0 0,-1-1 0 0 0,-1 0 0 0 0,1 0 0 0 0,-1 1 0 0 0,1-1 0 0 0,-1 1 0 0 0,-1 0 0 0 0,1-1 0 0 0,-1 1 0 0 0,1 0 0 0 0,-1-1 0 0 0,-1 1 0 0 0,1 0 0 0 0,-2 6 0 0 0,0 1-44 0 0,-1 1 1 0 0,-1 0 0 0 0,0-1 0 0 0,-1 0 0 0 0,0 0 0 0 0,-10 15-1 0 0,-2-2-103 0 0,-31 38-1 0 0,48-62 84 0 0,-1-1-1 0 0,1 0 1 0 0,0 0-1 0 0,0 0 1 0 0,0 0-1 0 0,0 0 1 0 0,0 1-1 0 0,0-1 1 0 0,0 0-1 0 0,0 0 0 0 0,0 0 1 0 0,-1 1-1 0 0,1-1 1 0 0,0 0-1 0 0,0 0 1 0 0,0 0-1 0 0,0 0 1 0 0,0 1-1 0 0,0-1 1 0 0,0 0-1 0 0,0 0 1 0 0,1 0-1 0 0,-1 1 1 0 0,0-1-1 0 0,0 0 0 0 0,0 0 1 0 0,0 0-1 0 0,0 0 1 0 0,0 1-1 0 0,0-1 1 0 0,0 0-1 0 0,0 0 1 0 0,0 0-1 0 0,1 0 1 0 0,-1 1-1 0 0,0-1 1 0 0,0 0-1 0 0,0 0 1 0 0,0 0-1 0 0,0 0 0 0 0,1 0 1 0 0,-1 0-1 0 0,0 0 1 0 0,0 0-1 0 0,0 0 1 0 0,0 1-1 0 0,1-1 1 0 0,14 4-18 0 0,15-1 16 0 0,22-6 12 0 0,97-18 1 0 0,-57 6-7264 0 0,-82 13 3093 0 0,0-1-2644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8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14091 0 0,'-11'-24'3914'0'0,"7"17"1227"0"0,2 31-3580 0 0,-5 69-1053 0 0,32-120-1040 0 0,-17 17 496 0 0,0 1 1 0 0,0-1-1 0 0,1 2 1 0 0,1-1 0 0 0,-1 1-1 0 0,1 0 1 0 0,14-7-1 0 0,-22 13 41 0 0,1 1 0 0 0,0-1 0 0 0,-1 1 0 0 0,1 0 0 0 0,0 0 0 0 0,0 0 0 0 0,0 0 0 0 0,0 1 0 0 0,0-1 0 0 0,0 1 0 0 0,0 0 0 0 0,0 0 0 0 0,0 0 0 0 0,0 0 0 0 0,0 0 0 0 0,0 1 0 0 0,-1-1 0 0 0,1 1 0 0 0,0 0 0 0 0,0 0 0 0 0,0 0 0 0 0,0 0 0 0 0,-1 0 0 0 0,1 1 0 0 0,0-1 0 0 0,-1 1 0 0 0,0 0 0 0 0,1 0 0 0 0,-1-1 0 0 0,0 2 0 0 0,0-1 0 0 0,0 0 0 0 0,0 0 0 0 0,0 1 0 0 0,2 4 0 0 0,4 5-4 0 0,-2 0 0 0 0,1 0 1 0 0,-1 1-1 0 0,-1 0 1 0 0,-1 0-1 0 0,6 24 0 0 0,-3 4-2414 0 0,-2-1-3472 0 0,-3-26 2003 0 0,7 10-2781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9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28 15315 0 0,'-26'4'4993'0'0,"17"-7"-2215"0"0,15-8-1145 0 0,-3 9-1582 0 0,-1 0 0 0 0,1 0 0 0 0,1 0 0 0 0,-1 1 0 0 0,0-1 0 0 0,0 1 0 0 0,1 0 0 0 0,-1-1 0 0 0,0 2 0 0 0,1-1 1 0 0,-1 0-1 0 0,1 1 0 0 0,6-1 0 0 0,51 3 8 0 0,-48-1-4 0 0,61 9 200 0 0,3-1-3845 0 0,-67-9 829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13835 0 0,'-1'0'266'0'0,"1"0"0"0"0,-1 0 1 0 0,0 0-1 0 0,0 0 0 0 0,0 0 0 0 0,0-1 1 0 0,1 2-1 0 0,-1-1 0 0 0,0 0 0 0 0,0 0 1 0 0,0 0-1 0 0,1 0 0 0 0,-1 0 0 0 0,0 1 1 0 0,0-1-1 0 0,0 0 0 0 0,1 1 0 0 0,-1-1 1 0 0,0 1-1 0 0,1-1 0 0 0,-1 1 0 0 0,0-1 1 0 0,1 1-1 0 0,-1-1 0 0 0,0 1 0 0 0,1-1 1 0 0,-1 1-1 0 0,0 1 0 0 0,0 1-9 0 0,0-1 0 0 0,0 1 0 0 0,0-1 0 0 0,0 1 0 0 0,1 0 0 0 0,-1-1-1 0 0,1 1 1 0 0,0 0 0 0 0,0 3 0 0 0,0 9-165 0 0,1 0 1 0 0,5 22-1 0 0,-5-34 190 0 0,3 18-298 0 0,0-1-1 0 0,2 0 1 0 0,15 35 0 0 0,-17-47-668 0 0,0 0-1 0 0,1 0 1 0 0,0 0 0 0 0,10 11 0 0 0,-11-15-429 0 0,0 0 0 0 0,0 0 0 0 0,1 0 1 0 0,-1-1-1 0 0,1 0 0 0 0,0 0 0 0 0,0 0 0 0 0,7 3 0 0 0,2-1-5292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 16828 0 0,'-19'-1'1728'0'0,"10"1"-734"0"0,0 0 0 0 0,0 0 0 0 0,0 1 1 0 0,0 0-1 0 0,-10 2 0 0 0,17-2-848 0 0,-1 0-1 0 0,0 1 0 0 0,0-1 1 0 0,0 0-1 0 0,1 1 0 0 0,-1 0 0 0 0,1-1 1 0 0,-1 1-1 0 0,1 0 0 0 0,-1 0 1 0 0,1 1-1 0 0,0-1 0 0 0,0 0 0 0 0,0 1 1 0 0,1-1-1 0 0,-1 1 0 0 0,1 0 1 0 0,-1-1-1 0 0,-1 5 0 0 0,-1 4-99 0 0,1 1 0 0 0,0 0 0 0 0,0 0 0 0 0,1 0 0 0 0,1 0 0 0 0,0 1-1 0 0,0-1 1 0 0,2 0 0 0 0,-1 1 0 0 0,1-1 0 0 0,1 0 0 0 0,3 13 0 0 0,0-6-120 0 0,1 1 1 0 0,1-1 0 0 0,0-1 0 0 0,1 0 0 0 0,1 0-1 0 0,19 29 1 0 0,-23-41-456 0 0,1 1 0 0 0,-1-1 0 0 0,1 0-1 0 0,0 0 1 0 0,1 0 0 0 0,10 7 0 0 0,-13-11-159 0 0,-1 0 0 0 0,1 0-1 0 0,0 0 1 0 0,-1-1 0 0 0,1 0 0 0 0,8 2 0 0 0,-10-2 53 0 0,0-1 0 0 0,0 0 0 0 0,0 0 0 0 0,0 0 0 0 0,1 0 0 0 0,-1 0 0 0 0,0 0 0 0 0,0-1 0 0 0,0 1 0 0 0,0-1 0 0 0,0 0 0 0 0,0 1 0 0 0,3-3 0 0 0,8-2-5368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0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17 335 13275 0 0,'-2'-2'335'0'0,"1"1"0"0"0,-1-1 0 0 0,1 0 0 0 0,-1 0 0 0 0,1 0 1 0 0,0 0-1 0 0,0 0 0 0 0,0 0 0 0 0,0 0 0 0 0,0 0 0 0 0,1 0 0 0 0,-1-1 0 0 0,0 1 1 0 0,1 0-1 0 0,0-1 0 0 0,-1-3 0 0 0,2-44 914 0 0,1 32-750 0 0,-2-2-157 0 0,6-82 640 0 0,-4 93-867 0 0,-1 0-1 0 0,1 1 0 0 0,0-1 0 0 0,1 1 0 0 0,-1-1 1 0 0,2 1-1 0 0,-1 0 0 0 0,1 0 0 0 0,6-8 0 0 0,-10 15-78 0 0,1 1-1 0 0,0-1 1 0 0,-1 0 0 0 0,1 0-1 0 0,-1 0 1 0 0,1 0-1 0 0,0 0 1 0 0,0 1-1 0 0,0-1 1 0 0,-1 0-1 0 0,1 1 1 0 0,0-1 0 0 0,0 1-1 0 0,0-1 1 0 0,0 1-1 0 0,0-1 1 0 0,0 1-1 0 0,0 0 1 0 0,0-1-1 0 0,0 1 1 0 0,0 0 0 0 0,0 0-1 0 0,0 0 1 0 0,0-1-1 0 0,0 1 1 0 0,0 1-1 0 0,1-1 1 0 0,0 0-1 0 0,0 1 20 0 0,-1 0 0 0 0,1 0-1 0 0,0 0 1 0 0,0 0 0 0 0,-1 1-1 0 0,1-1 1 0 0,-1 0 0 0 0,1 1-1 0 0,-1-1 1 0 0,0 1 0 0 0,0 0-1 0 0,1-1 1 0 0,0 4 0 0 0,4 8 112 0 0,0-1 0 0 0,-1 2 1 0 0,5 15-1 0 0,-10-27-166 0 0,26 96 356 0 0,0 1-5665 0 0,-23-93 3612 0 0,0 4-6001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29 10658 0 0,'-10'-11'5350'0'0,"11"4"-25"0"0,24 2 1390 0 0,-10 2-7282 0 0,-3 2 787 0 0,-1 0 1 0 0,1 1 0 0 0,-1 0 0 0 0,1 1 0 0 0,-1 0 0 0 0,23 6 0 0 0,27 2-6368 0 0,-29-4-4686 0 0,-19-2 3747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14507 0 0,'0'-1'452'0'0,"0"0"-1"0"0,0 0 1 0 0,0 0-1 0 0,0 0 1 0 0,1 0-1 0 0,-1 0 1 0 0,0 0-1 0 0,1 0 1 0 0,-1 0-1 0 0,1 0 1 0 0,-1 0-1 0 0,1 0 0 0 0,-1 1 1 0 0,1-1-1 0 0,-1 0 1 0 0,1 0-1 0 0,0 1 1 0 0,0-1-1 0 0,-1 0 1 0 0,1 1-1 0 0,0-1 1 0 0,1 0-1 0 0,27-9 1872 0 0,-20 9-2436 0 0,1 0 0 0 0,-1 0-1 0 0,1 1 1 0 0,11 2 0 0 0,5 3-301 0 0,-19-3-511 0 0,-1-1-1 0 0,1 0 1 0 0,0 0 0 0 0,-1 0-1 0 0,13-1 1 0 0,-19 0 666 0 0,1 0 1 0 0,-1 0-1 0 0,0 0 0 0 0,1-1 1 0 0,-1 1-1 0 0,0 0 0 0 0,1 0 1 0 0,-1 0-1 0 0,3-4-3362 0 0,-3 3 3363 0 0,0 1-1 0 0,0-1 1 0 0,0 1-1 0 0,0 0 0 0 0,0-1 1 0 0,0 1-1 0 0,0 0 0 0 0,0-1 1 0 0,0 1-1 0 0,0-1 1 0 0,0 1-1 0 0,0 0 0 0 0,0-1 1 0 0,0 1-1 0 0,0 0 0 0 0,0-1 1 0 0,-1 0-1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 9746 0 0,'-10'-12'16635'0'0,"13"18"-16612"0"0,29 130 1425 0 0,-10-36-2314 0 0,-19-89 1587 0 0,4 17-6581 0 0,-5-46-4418 0 0,-2-13 3522 0 0,-2 11 3239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70 6113 0 0,'-2'-5'432'0'0,"0"0"613"0"0,0 0 0 0 0,0 0 0 0 0,0 0 1 0 0,1 0-1 0 0,0 0 0 0 0,0 0 0 0 0,-1-6 0 0 0,2 10-841 0 0,0 0 0 0 0,1 0 0 0 0,-1 1 0 0 0,0-1 0 0 0,0 0-1 0 0,0 0 1 0 0,0 1 0 0 0,1-1 0 0 0,-1 0 0 0 0,0 1 0 0 0,1-1-1 0 0,-1 0 1 0 0,1 1 0 0 0,-1-1 0 0 0,0 1 0 0 0,1-1 0 0 0,0 0-1 0 0,-1 1 1 0 0,1-1 0 0 0,-1 1 0 0 0,2-1 0 0 0,0 0-8 0 0,0 0 0 0 0,0 1 0 0 0,0-1 0 0 0,-1 1 1 0 0,1 0-1 0 0,0-1 0 0 0,0 1 0 0 0,0 0 0 0 0,0 0 0 0 0,0 0 0 0 0,0 0 1 0 0,3 1-1 0 0,5 1 246 0 0,1 1 0 0 0,-1-1 0 0 0,0 1 0 0 0,11 6 0 0 0,-18-9-347 0 0,-1 1-1 0 0,1 0 1 0 0,-1 1 0 0 0,1-1-1 0 0,-1 0 1 0 0,0 1 0 0 0,0-1-1 0 0,1 1 1 0 0,-1 0 0 0 0,0 0-1 0 0,0 0 1 0 0,-1 0 0 0 0,1 0-1 0 0,0 0 1 0 0,-1 0 0 0 0,1 0-1 0 0,-1 1 1 0 0,0-1 0 0 0,1 1-1 0 0,-1-1 1 0 0,1 4 0 0 0,-2-4-69 0 0,0-1 0 0 0,0 1 0 0 0,0-1 0 0 0,0 1 0 0 0,-1-1 1 0 0,1 1-1 0 0,0-1 0 0 0,-1 1 0 0 0,1-1 0 0 0,-1 1 0 0 0,1-1 1 0 0,-1 0-1 0 0,0 1 0 0 0,1-1 0 0 0,-1 0 0 0 0,0 1 0 0 0,0-1 1 0 0,0 0-1 0 0,0 0 0 0 0,0 0 0 0 0,-2 2 0 0 0,-29 14-794 0 0,14-9 164 0 0,18-8 584 0 0,0 0 0 0 0,0 0-1 0 0,-1 0 1 0 0,1 0 0 0 0,0 1-1 0 0,0-1 1 0 0,-1 0-1 0 0,1 0 1 0 0,0 0 0 0 0,0 1-1 0 0,0-1 1 0 0,-1 0-1 0 0,1 0 1 0 0,0 1 0 0 0,0-1-1 0 0,0 0 1 0 0,0 0-1 0 0,0 1 1 0 0,0-1 0 0 0,-1 0-1 0 0,1 1 1 0 0,0-1 0 0 0,0 0-1 0 0,0 1 1 0 0,0-1-1 0 0,0 0 1 0 0,0 1 0 0 0,0-1-1 0 0,0 0 1 0 0,0 0-1 0 0,0 1 1 0 0,1-1 0 0 0,-1 0-1 0 0,0 1 1 0 0,0-1 0 0 0,0 1-1 0 0,11 12-141 0 0,19 9 433 0 0,-29-21-271 0 0,22 12 166 0 0,-15-8 52 0 0,0-1 0 0 0,-1 1 0 0 0,0 0 0 0 0,1 1 0 0 0,10 11 0 0 0,-16-15-141 0 0,-1 0 1 0 0,0 0-1 0 0,1 0 0 0 0,-1 0 1 0 0,0 0-1 0 0,0 0 0 0 0,0 1 1 0 0,0-1-1 0 0,-1 0 0 0 0,1 0 1 0 0,-1 1-1 0 0,1-1 0 0 0,-1 1 1 0 0,0-1-1 0 0,0 1 0 0 0,0-1 1 0 0,0 0-1 0 0,0 1 0 0 0,0-1 1 0 0,-1 1-1 0 0,1-1 0 0 0,-1 0 1 0 0,0 1-1 0 0,0-1 0 0 0,0 0 1 0 0,-1 3-1 0 0,-3 3-38 0 0,0-1 1 0 0,0 0-1 0 0,-1-1 0 0 0,0 1 1 0 0,0-1-1 0 0,-1 0 0 0 0,1-1 1 0 0,-1 1-1 0 0,0-1 0 0 0,-1-1 1 0 0,1 1-1 0 0,-1-1 1 0 0,-11 4-1 0 0,12-3-1539 0 0,27-13-10158 0 0,-6-11 2787 0 0,-7 6 3979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2 114 10298 0 0,'-1'6'8632'0'0,"5"4"-4203"0"0,10 11-1723 0 0,-11-17-1941 0 0,-1 0-682 0 0,0-1 1 0 0,1 0-1 0 0,0 0 0 0 0,0 0 1 0 0,0 0-1 0 0,0 0 0 0 0,0-1 1 0 0,1 0-1 0 0,-1 1 1 0 0,1-1-1 0 0,0 0 0 0 0,-1-1 1 0 0,1 1-1 0 0,0-1 1 0 0,0 1-1 0 0,0-1 0 0 0,0 0 1 0 0,0-1-1 0 0,0 1 1 0 0,1-1-1 0 0,-1 0 0 0 0,0 0 1 0 0,0 0-1 0 0,0 0 0 0 0,0-1 1 0 0,0 1-1 0 0,0-1 1 0 0,0 0-1 0 0,0-1 0 0 0,7-2 1 0 0,-6 2-116 0 0,0 0 0 0 0,0 0 0 0 0,0-1 1 0 0,-1 0-1 0 0,1 0 0 0 0,-1 0 0 0 0,0 0 0 0 0,0 0 0 0 0,0-1 1 0 0,0 0-1 0 0,-1 0 0 0 0,1 0 0 0 0,-1 0 0 0 0,0-1 1 0 0,-1 1-1 0 0,1-1 0 0 0,-1 0 0 0 0,1 0 0 0 0,-1 1 0 0 0,-1-1 1 0 0,1-1-1 0 0,-1 1 0 0 0,0 0 0 0 0,1-6 0 0 0,-2 8 7 0 0,0 0-1 0 0,0-1 0 0 0,-1 1 0 0 0,1 0 1 0 0,-1 0-1 0 0,1 0 0 0 0,-1 0 0 0 0,0 0 0 0 0,0 0 1 0 0,-1 0-1 0 0,1 0 0 0 0,0 0 0 0 0,-1 1 1 0 0,0-1-1 0 0,0 0 0 0 0,0 1 0 0 0,0-1 0 0 0,0 1 1 0 0,0 0-1 0 0,0 0 0 0 0,-1 0 0 0 0,-3-3 1 0 0,1 3 16 0 0,0-1 0 0 0,1 1 0 0 0,-1 0 0 0 0,0 0 1 0 0,-1 0-1 0 0,1 1 0 0 0,0 0 0 0 0,0 0 1 0 0,-1 0-1 0 0,1 0 0 0 0,0 1 0 0 0,-10 1 0 0 0,11-1 18 0 0,-1 0-1 0 0,1 1 1 0 0,-1 0-1 0 0,1 0 0 0 0,0 0 1 0 0,-1 0-1 0 0,1 1 1 0 0,0 0-1 0 0,0 0 0 0 0,0 0 1 0 0,0 0-1 0 0,0 1 0 0 0,0-1 1 0 0,-5 6-1 0 0,7-6-3 0 0,0 1 1 0 0,1-1-1 0 0,-1 1 0 0 0,1-1 0 0 0,-1 1 0 0 0,1-1 0 0 0,0 1 0 0 0,0 0 0 0 0,0 0 0 0 0,0 0 0 0 0,0 0 1 0 0,0 0-1 0 0,1 0 0 0 0,0-1 0 0 0,-1 1 0 0 0,1 0 0 0 0,0 0 0 0 0,1 0 0 0 0,-1 0 0 0 0,0 0 1 0 0,1 0-1 0 0,0 0 0 0 0,0 0 0 0 0,1 3 0 0 0,2 3 32 0 0,0-1 0 0 0,0 0 0 0 0,1 0 0 0 0,0 0-1 0 0,1 0 1 0 0,0-1 0 0 0,0 0 0 0 0,0 0 0 0 0,1-1 0 0 0,0 0 0 0 0,14 10 0 0 0,-7-6 170 0 0,-1 2 1 0 0,13 14 0 0 0,-25-26-212 0 0,0 1 0 0 0,-1 0 1 0 0,1-1-1 0 0,0 1 0 0 0,-1 0 0 0 0,1 0 1 0 0,-1 0-1 0 0,1 0 0 0 0,0 0 1 0 0,-1-1-1 0 0,0 1 0 0 0,1 0 1 0 0,-1 0-1 0 0,0 0 0 0 0,1 0 1 0 0,-1 0-1 0 0,0 0 0 0 0,0 0 0 0 0,0 0 1 0 0,0 0-1 0 0,0 0 0 0 0,0 0 1 0 0,0 0-1 0 0,0 0 0 0 0,0 0 1 0 0,-1 0-1 0 0,1 0 0 0 0,0 0 1 0 0,-1 0-1 0 0,1 0 0 0 0,0 0 1 0 0,-1 0-1 0 0,0 0 0 0 0,1 0 0 0 0,-1 0 1 0 0,1-1-1 0 0,-1 1 0 0 0,0 0 1 0 0,1 0-1 0 0,-1-1 0 0 0,0 1 1 0 0,0 0-1 0 0,0-1 0 0 0,0 1 1 0 0,1-1-1 0 0,-1 1 0 0 0,-2 0 1 0 0,-7 3-155 0 0,1 0 1 0 0,-1 0 0 0 0,0-1 0 0 0,-11 2 0 0 0,-3 1 93 0 0,22-6 66 0 0,1 1 0 0 0,-1 0 1 0 0,0-1-1 0 0,1 1 1 0 0,-1 0-1 0 0,1 0 0 0 0,0-1 1 0 0,-1 1-1 0 0,1 0 1 0 0,0 1-1 0 0,-1-1 0 0 0,1 0 1 0 0,0 0-1 0 0,0 0 0 0 0,0 1 1 0 0,0-1-1 0 0,0 1 1 0 0,0-1-1 0 0,0 0 0 0 0,0 4 1 0 0,1-5 2 0 0,0 0 1 0 0,0 1 0 0 0,0-1-1 0 0,0 1 1 0 0,0-1-1 0 0,0 1 1 0 0,0-1 0 0 0,0 0-1 0 0,0 1 1 0 0,0-1-1 0 0,1 0 1 0 0,-1 1 0 0 0,0-1-1 0 0,0 1 1 0 0,0-1-1 0 0,1 0 1 0 0,-1 1 0 0 0,0-1-1 0 0,0 0 1 0 0,1 0-1 0 0,-1 1 1 0 0,0-1 0 0 0,1 0-1 0 0,-1 0 1 0 0,0 1-1 0 0,1-1 1 0 0,-1 0 0 0 0,1 0-1 0 0,22 2 192 0 0,4-7-83 0 0,0-1 0 0 0,-1-1 1 0 0,50-20-1 0 0,-57 19-1296 0 0,-1-1 0 0 0,0-1 1 0 0,19-14-1 0 0,-24 11-4159 0 0,-10-4-4567 0 0,-3 5 3470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17188 0 0,'8'16'11590'0'0,"21"27"-9311"0"0,2 2-2005 0 0,-21-28-224 0 0,-1 1 1 0 0,-1-1-1 0 0,0 2 1 0 0,-1-1 0 0 0,-2 1-1 0 0,1 0 1 0 0,-2 0-1 0 0,-1 1 1 0 0,0-1 0 0 0,-1 1-1 0 0,-1 0 1 0 0,-1-1-1 0 0,-1 1 1 0 0,-1 0 0 0 0,-1-1-1 0 0,-9 36 1 0 0,8-42-328 0 0,-2 0-1 0 0,0-1 1 0 0,0 0 0 0 0,-9 12-1 0 0,-17 22-4284 0 0,18-27-27 0 0,9-12-943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74 475 6857 0 0,'-3'2'362'0'0,"2"-1"-92"0"0,0 0-1 0 0,0 0 1 0 0,0-1-1 0 0,0 1 1 0 0,0 0-1 0 0,-1 0 0 0 0,1-1 1 0 0,0 1-1 0 0,0 0 1 0 0,-1-1-1 0 0,1 1 0 0 0,0-1 1 0 0,-1 0-1 0 0,1 1 1 0 0,0-1-1 0 0,-1 0 1 0 0,1 0-1 0 0,0 0 0 0 0,-1 0 1 0 0,1 0-1 0 0,-1 0 1 0 0,1 0-1 0 0,0 0 0 0 0,-1-1 1 0 0,1 1-1 0 0,0 0 1 0 0,-1-1-1 0 0,1 1 0 0 0,0-1 1 0 0,-2-1-1 0 0,-12-2 5270 0 0,6 0-3814 0 0,5-13-1387 0 0,3-7-229 0 0,1 1-1 0 0,1 0 1 0 0,1-1 0 0 0,1 1-1 0 0,1 0 1 0 0,7-25 0 0 0,-1 16-139 0 0,1 1 1 0 0,1 1 0 0 0,29-53 0 0 0,-41 82 26 0 0,5-8 6 0 0,0-1-1 0 0,1 2 0 0 0,-1-1 0 0 0,2 1 1 0 0,-1 0-1 0 0,1 0 0 0 0,0 0 1 0 0,1 1-1 0 0,11-8 0 0 0,-19 15 4 0 0,1-1 0 0 0,-1 1-1 0 0,1 0 1 0 0,-1 0 0 0 0,1-1-1 0 0,0 1 1 0 0,-1 0 0 0 0,1 0 0 0 0,0 0-1 0 0,-1 0 1 0 0,1 0 0 0 0,0 0-1 0 0,-1 0 1 0 0,1 0 0 0 0,0 0 0 0 0,-1 0-1 0 0,1 1 1 0 0,-1-1 0 0 0,1 0 0 0 0,0 0-1 0 0,-1 1 1 0 0,1-1 0 0 0,-1 0-1 0 0,1 0 1 0 0,-1 1 0 0 0,1-1 0 0 0,0 1-1 0 0,0 0 1 0 0,12 21 189 0 0,-1 32 157 0 0,-11-50-321 0 0,11 100 343 0 0,1 13-198 0 0,-10-102-355 0 0,1 0 0 0 0,0 0 1 0 0,0-1-1 0 0,2 1 0 0 0,10 20 0 0 0,-7-24-557 0 0,-3-4-1854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6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11138 0 0,'-13'-2'3046'0'0,"5"-1"2252"0"0,20-1-3171 0 0,-4 3-1966 0 0,-1 0 1 0 0,0 1-1 0 0,0-1 1 0 0,0 1 0 0 0,0 1-1 0 0,1 0 1 0 0,-1-1-1 0 0,0 2 1 0 0,8 2 0 0 0,66 26-218 0 0,-24-8-1568 0 0,-23-13-1698 0 0,-9-9-2906 0 0,-6 3-750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18 8546 0 0,'-1'-1'614'0'0,"1"0"1"0"0,0 0 0 0 0,0 0-1 0 0,-1 0 1 0 0,1 0-1 0 0,0 0 1 0 0,-1 0 0 0 0,1 0-1 0 0,-1 0 1 0 0,1 0-1 0 0,-1 1 1 0 0,0-1 0 0 0,1 0-1 0 0,-1 0 1 0 0,0 0-1 0 0,-1-1 1 0 0,1 2-389 0 0,1 0 0 0 0,-1 0 0 0 0,1 0 0 0 0,-1 0 0 0 0,1 0 0 0 0,-1 0 0 0 0,0 0 0 0 0,1 0 0 0 0,-1 0-1 0 0,1 0 1 0 0,-1 0 0 0 0,0 1 0 0 0,1-1 0 0 0,-1 0 0 0 0,1 0 0 0 0,-1 0 0 0 0,1 1 0 0 0,-1-1 0 0 0,1 0 0 0 0,-1 1 0 0 0,1-1 0 0 0,-1 0 0 0 0,1 1 0 0 0,-1-1 0 0 0,1 1 0 0 0,0-1 0 0 0,-1 1 0 0 0,1-1 0 0 0,0 1 0 0 0,-1-1 0 0 0,1 1-1 0 0,0-1 1 0 0,-1 2 0 0 0,4 0-116 0 0,-1 0 0 0 0,0 0 0 0 0,0 0 0 0 0,1 0 0 0 0,-1 0 0 0 0,1 0 0 0 0,-1-1-1 0 0,1 1 1 0 0,0-1 0 0 0,4 2 0 0 0,-1 0 6 0 0,251 147 294 0 0,-256-150-390 0 0,1 1-1 0 0,0 0 0 0 0,-1 0 0 0 0,1 0 0 0 0,-1 0 0 0 0,0 0 0 0 0,1 0 0 0 0,-1 1 0 0 0,0-1 0 0 0,0 0 0 0 0,0 1 1 0 0,0-1-1 0 0,0 1 0 0 0,0-1 0 0 0,0 1 0 0 0,0-1 0 0 0,-1 1 0 0 0,1 0 0 0 0,-1-1 0 0 0,1 1 0 0 0,-1 0 1 0 0,1 0-1 0 0,-1-1 0 0 0,0 4 0 0 0,-1-2 12 0 0,1 0 1 0 0,-1 0-1 0 0,0 0 0 0 0,0 0 0 0 0,-1 0 1 0 0,1 0-1 0 0,0 0 0 0 0,-1-1 1 0 0,0 1-1 0 0,0-1 0 0 0,0 1 1 0 0,0-1-1 0 0,-2 3 0 0 0,-7 5 26 0 0,-1-1-1 0 0,0 1 0 0 0,0-2 0 0 0,-25 14 0 0 0,0-6-32 0 0,29-14-241 0 0,0 1-1 0 0,0 0 1 0 0,0 1 0 0 0,1 0 0 0 0,-1 0-1 0 0,1 1 1 0 0,0 0 0 0 0,-10 8 0 0 0,15-5-3077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14315 0 0,'-1'8'8800'0'0,"1"-8"-8646"0"0,0 0 1 0 0,0 0-1 0 0,1 0 0 0 0,-1 0 1 0 0,0 1-1 0 0,0-1 1 0 0,0 0-1 0 0,1 0 0 0 0,-1 0 1 0 0,0 0-1 0 0,0 0 0 0 0,1-1 1 0 0,26 4 2523 0 0,38-6-2661 0 0,1-6 108 0 0,22-1-935 0 0,-79 10-482 0 0,1 0-1 0 0,-1 1 1 0 0,19 4-1 0 0,-14-5-2862 0 0,-9-2-563 0 0,6 6-2938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7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10698 0 0,'-1'0'546'0'0,"0"0"1"0"0,0 0-1 0 0,0 0 0 0 0,1 0 0 0 0,-10 7 8193 0 0,9-5-8193 0 0,-7 19 3353 0 0,5 28-4473 0 0,3-42 1543 0 0,-1 53-679 0 0,11 80-1 0 0,-4-99-3024 0 0,13 48 0 0 0,-13-69-2335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48 13267 0 0,'-1'-2'474'0'0,"-9"-28"3782"0"0,10 30-4182 0 0,-1-1 0 0 0,1 1-1 0 0,0-1 1 0 0,0 1-1 0 0,0-1 1 0 0,0 0 0 0 0,0 1-1 0 0,0-1 1 0 0,0 1 0 0 0,0-1-1 0 0,0 1 1 0 0,0-1 0 0 0,1 1-1 0 0,-1-1 1 0 0,0 1 0 0 0,0-1-1 0 0,0 1 1 0 0,1-1 0 0 0,-1 1-1 0 0,0 0 1 0 0,1-1 0 0 0,-1 1-1 0 0,0-1 1 0 0,1 1 0 0 0,-1 0-1 0 0,0-1 1 0 0,1 1 0 0 0,-1 0-1 0 0,1-1 1 0 0,-1 1 0 0 0,1 0-1 0 0,-1-1 1 0 0,1 1 0 0 0,-1 0-1 0 0,1 0 1 0 0,-1 0 0 0 0,1 0-1 0 0,-1 0 1 0 0,1-1 0 0 0,-1 1-1 0 0,1 0 1 0 0,-1 0 0 0 0,1 0-1 0 0,-1 0 1 0 0,1 0 0 0 0,-1 0-1 0 0,1 1 1 0 0,-1-1 0 0 0,1 0-1 0 0,0 0 1 0 0,18 3 787 0 0,7-1-87 0 0,46 12 0 0 0,-66-12-716 0 0,-1-1 0 0 0,1 1 1 0 0,0 0-1 0 0,-1 1 1 0 0,0-1-1 0 0,1 1 0 0 0,-1 0 1 0 0,0 1-1 0 0,0-1 0 0 0,-1 1 1 0 0,1 0-1 0 0,-1 0 1 0 0,7 8-1 0 0,-10-10-8 0 0,1 0 1 0 0,-1 1-1 0 0,0-1 0 0 0,0 1 1 0 0,0-1-1 0 0,-1 1 0 0 0,1-1 1 0 0,0 1-1 0 0,-1-1 0 0 0,0 1 0 0 0,1-1 1 0 0,-1 1-1 0 0,0 0 0 0 0,0-1 1 0 0,-1 1-1 0 0,1-1 0 0 0,0 1 1 0 0,-1 0-1 0 0,0-1 0 0 0,0 1 1 0 0,1-1-1 0 0,-1 1 0 0 0,-1-1 1 0 0,1 0-1 0 0,0 0 0 0 0,-1 1 1 0 0,1-1-1 0 0,-1 0 0 0 0,1 0 1 0 0,-1 0-1 0 0,0 0 0 0 0,-3 2 0 0 0,-7 6-111 0 0,0 0 1 0 0,0 0-1 0 0,-1-1 0 0 0,-16 7 0 0 0,23-12-65 0 0,6-4 107 0 0,0 1 0 0 0,-1-1 0 0 0,1 1 0 0 0,0-1 0 0 0,0 1 0 0 0,-1-1 0 0 0,1 1 0 0 0,0-1 0 0 0,0 1 0 0 0,0-1 1 0 0,0 1-1 0 0,0 0 0 0 0,0-1 0 0 0,0 1 0 0 0,0-1 0 0 0,0 1 0 0 0,0-1 0 0 0,0 1 0 0 0,0-1 0 0 0,0 1 0 0 0,0-1 1 0 0,1 1-1 0 0,-1-1 0 0 0,0 1 0 0 0,0-1 0 0 0,1 1 0 0 0,-1-1 0 0 0,0 1 0 0 0,1-1 0 0 0,-1 1 0 0 0,0-1 0 0 0,1 0 0 0 0,-1 1 1 0 0,1-1-1 0 0,-1 0 0 0 0,1 1 0 0 0,-1-1 0 0 0,0 0 0 0 0,2 1 0 0 0,24 22-49 0 0,-18-17 7 0 0,-2-1-7 0 0,2 2 154 0 0,0 1 1 0 0,0 0-1 0 0,0 0 0 0 0,-1 0 1 0 0,10 16-1 0 0,-15-21-24 0 0,-1 0 0 0 0,0 1 0 0 0,1-1 0 0 0,-1 0 0 0 0,0 1 0 0 0,-1-1 0 0 0,1 1 0 0 0,-1 0 0 0 0,1-1-1 0 0,-1 1 1 0 0,0-1 0 0 0,-1 1 0 0 0,1 0 0 0 0,0-1 0 0 0,-1 1 0 0 0,0-1 0 0 0,0 1 0 0 0,0-1 0 0 0,0 0 0 0 0,-1 1 0 0 0,-2 4-1 0 0,0 0 35 0 0,-1 0 0 0 0,0 0-1 0 0,0-1 1 0 0,0 1-1 0 0,-1-1 1 0 0,-11 9-1 0 0,15-13-199 0 0,-1-1 0 0 0,1 0-1 0 0,-1 0 1 0 0,0 0 0 0 0,0 0 0 0 0,0 0-1 0 0,0-1 1 0 0,0 1 0 0 0,0-1 0 0 0,0 0 0 0 0,-1 0-1 0 0,1 0 1 0 0,0 0 0 0 0,-1-1 0 0 0,1 1-1 0 0,0-1 1 0 0,-1 0 0 0 0,1 0 0 0 0,-1 0-1 0 0,-4-1 1 0 0,7 1-4 0 0,1 0 0 0 0,0 0 0 0 0,0 0 0 0 0,0 0-1 0 0,-1 0 1 0 0,1 0 0 0 0,0 0 0 0 0,0 0 0 0 0,-1-1 0 0 0,1 1 0 0 0,0 0 0 0 0,0 0-1 0 0,0 0 1 0 0,-1 0 0 0 0,1 0 0 0 0,0 0 0 0 0,0 0 0 0 0,0 0 0 0 0,-1-1 0 0 0,1 1-1 0 0,0 0 1 0 0,0 0 0 0 0,0 0 0 0 0,0 0 0 0 0,0-1 0 0 0,-1 1 0 0 0,1 0 0 0 0,0 0-1 0 0,0 0 1 0 0,0-1 0 0 0,0 1 0 0 0,0 0 0 0 0,0 0 0 0 0,0 0 0 0 0,0-1 0 0 0,0 1-1 0 0,0 0 1 0 0,0 0 0 0 0,0-1 0 0 0,0 1 0 0 0,0 0 0 0 0,0 0 0 0 0,0 0 0 0 0,0-1-1 0 0,0 1 1 0 0,0 0 0 0 0,0 0 0 0 0,0-1 0 0 0,0 1 0 0 0,0 0 0 0 0,9-10-6628 0 0,-7 9 5773 0 0,7-6-6031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13195 0 0,'1'-5'910'0'0,"1"-1"0"0"0,0 1 0 0 0,0 0-1 0 0,1 0 1 0 0,0 0 0 0 0,0 1 0 0 0,0-1 0 0 0,0 0 0 0 0,6-5 0 0 0,1 1-55 0 0,-1 2 0 0 0,1-1 1 0 0,14-6-1 0 0,-23 12-859 0 0,1 1 1 0 0,-1 0-1 0 0,1 0 1 0 0,-1 0 0 0 0,1 0-1 0 0,0 0 1 0 0,0 0-1 0 0,0 1 1 0 0,-1-1-1 0 0,1 1 1 0 0,0-1-1 0 0,0 1 1 0 0,0 0-1 0 0,0-1 1 0 0,3 1-1 0 0,-3 1-317 0 0,-1 0 0 0 0,0 0-1 0 0,0 0 1 0 0,0 0 0 0 0,0 0-1 0 0,1 1 1 0 0,-1-1-1 0 0,-1 0 1 0 0,1 1 0 0 0,0-1-1 0 0,0 0 1 0 0,0 1 0 0 0,-1-1-1 0 0,1 1 1 0 0,-1-1 0 0 0,1 1-1 0 0,-1-1 1 0 0,1 1-1 0 0,-1-1 1 0 0,0 3 0 0 0,3 10-4716 0 0,-1 1-2900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8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17068 0 0,'1'1'272'0'0,"-1"-1"1"0"0,1 1 0 0 0,-1 0-1 0 0,1 0 1 0 0,0 0 0 0 0,-1-1-1 0 0,1 1 1 0 0,0 0 0 0 0,-1 0-1 0 0,1-1 1 0 0,0 1-1 0 0,0-1 1 0 0,0 1 0 0 0,-1-1-1 0 0,1 1 1 0 0,0-1 0 0 0,0 1-1 0 0,0-1 1 0 0,0 0 0 0 0,0 0-1 0 0,0 1 1 0 0,0-1 0 0 0,0 0-1 0 0,0 0 1 0 0,0 0 0 0 0,0 0-1 0 0,0 0 1 0 0,2 0 0 0 0,32-12 1632 0 0,-33 11-2102 0 0,1-1-1 0 0,0 1 1 0 0,-1 0 0 0 0,1 0-1 0 0,0 0 1 0 0,0 0 0 0 0,0 0-1 0 0,0 1 1 0 0,0 0 0 0 0,0-1-1 0 0,0 1 1 0 0,0 0-1 0 0,0 0 1 0 0,0 0 0 0 0,3 1-1 0 0,7 10-9946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1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0 9450 0 0,'-9'3'9658'0'0,"-15"-2"-4906"0"0,-2 1-3541 0 0,9 1-962 0 0,-1 2 0 0 0,1 0 0 0 0,0 1 1 0 0,1 1-1 0 0,-1 0 0 0 0,-28 18 0 0 0,40-22-247 0 0,0 1 0 0 0,0 0 0 0 0,1-1 0 0 0,-1 1 0 0 0,1 1-1 0 0,0-1 1 0 0,0 0 0 0 0,0 1 0 0 0,1 0 0 0 0,0 0 0 0 0,0 0 0 0 0,0 1-1 0 0,0-1 1 0 0,1 1 0 0 0,0-1 0 0 0,0 1 0 0 0,0 0 0 0 0,1 0 0 0 0,0-1-1 0 0,0 1 1 0 0,0 0 0 0 0,1 0 0 0 0,0 0 0 0 0,1 7 0 0 0,1 0-36 0 0,1 0-1 0 0,0 0 1 0 0,1-1 0 0 0,0 1 0 0 0,1-1 0 0 0,0 0-1 0 0,14 21 1 0 0,-14-25-174 0 0,0 0 1 0 0,0-1-1 0 0,1 0 0 0 0,0 0 0 0 0,1 0 0 0 0,0-1 0 0 0,0 0 1 0 0,0 0-1 0 0,0 0 0 0 0,1-1 0 0 0,0 0 0 0 0,9 3 0 0 0,-13-6-75 0 0,-1-1-1 0 0,1 0 0 0 0,0 0 1 0 0,0 0-1 0 0,0-1 1 0 0,0 1-1 0 0,0-1 0 0 0,0 0 1 0 0,0 0-1 0 0,0 0 0 0 0,0-1 1 0 0,6 0-1 0 0,-6-1-503 0 0,1 1 1 0 0,-1-1 0 0 0,0 0-1 0 0,0 0 1 0 0,0 0-1 0 0,0 0 1 0 0,0-1-1 0 0,0 1 1 0 0,0-1-1 0 0,4-5 1 0 0,7-7-5697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2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44 11859 0 0,'-5'-18'9540'0'0,"5"17"-9244"0"0,0 0 0 0 0,0 0 1 0 0,0 0-1 0 0,-1-1 0 0 0,1 1 1 0 0,0 0-1 0 0,1 0 0 0 0,-1-1 0 0 0,0 1 1 0 0,0 0-1 0 0,1 0 0 0 0,-1 0 1 0 0,0-1-1 0 0,1 1 0 0 0,-1 0 0 0 0,1 0 1 0 0,0 0-1 0 0,-1 0 0 0 0,2-2 1 0 0,-1 3-156 0 0,0 0 1 0 0,0 1 0 0 0,0-1 0 0 0,-1 0 0 0 0,1 1 0 0 0,0-1 0 0 0,0 0 0 0 0,-1 1 0 0 0,1-1-1 0 0,0 1 1 0 0,-1-1 0 0 0,1 1 0 0 0,-1 0 0 0 0,1-1 0 0 0,0 1 0 0 0,-1 0 0 0 0,1-1 0 0 0,-1 1-1 0 0,0 0 1 0 0,1 0 0 0 0,0 1 0 0 0,13 20 386 0 0,-13-20-402 0 0,63 119 454 0 0,-32-37-4670 0 0,-31-83 3765 0 0,-1-1-1 0 0,0 1 1 0 0,0 0 0 0 0,0-1 0 0 0,0 1-1 0 0,0 0 1 0 0,0-1 0 0 0,0 1 0 0 0,0 0-1 0 0,0-1 1 0 0,0 1 0 0 0,0 0 0 0 0,0-1 0 0 0,-1 1-1 0 0,1 0 1 0 0,0-1 0 0 0,0 1 0 0 0,-1-1-1 0 0,1 1 1 0 0,0 0 0 0 0,-1-1 0 0 0,1 1-1 0 0,-1-1 1 0 0,1 1 0 0 0,-1-1 0 0 0,1 1-1 0 0,-1-1 1 0 0,0 1 0 0 0,-22 11-5003 0 0,20-11 5591 0 0,0 0-1 0 0,0 0 0 0 0,0 1 1 0 0,0-1-1 0 0,0 1 0 0 0,1 0 1 0 0,-1 0-1 0 0,-2 2 0 0 0,3-2 282 0 0,0 0 1 0 0,1 1-1 0 0,-1-1 0 0 0,1 1 0 0 0,0-1 0 0 0,0 1 1 0 0,0-1-1 0 0,0 1 0 0 0,0 0 0 0 0,0 0 0 0 0,1-1 1 0 0,-1 1-1 0 0,1 0 0 0 0,0 0 0 0 0,0 4 1 0 0,1-3-133 0 0,-1 0 1 0 0,1 1 0 0 0,0-1 0 0 0,0 1 0 0 0,1-1 0 0 0,-1 0 0 0 0,1 0 0 0 0,0 0-1 0 0,3 5 1 0 0,-2-5-310 0 0,0 1 1 0 0,0-1-1 0 0,0 0 0 0 0,0-1 0 0 0,0 1 0 0 0,1 0 0 0 0,0-1 0 0 0,0 0 0 0 0,0 0 0 0 0,0 0 1 0 0,0-1-1 0 0,1 1 0 0 0,-1-1 0 0 0,1 0 0 0 0,-1 0 0 0 0,1 0 0 0 0,0-1 0 0 0,5 1 0 0 0,-2-2-140 0 0,1 0 0 0 0,0-1-1 0 0,-1 0 1 0 0,0-1 0 0 0,1 0 0 0 0,-1 0-1 0 0,0-1 1 0 0,0 0 0 0 0,0 0-1 0 0,0-1 1 0 0,-1 0 0 0 0,10-6-1 0 0,-10 5-888 0 0,0 1-1 0 0,-1-1 0 0 0,0-1 0 0 0,0 1 1 0 0,0-1-1 0 0,-1 0 0 0 0,0 0 0 0 0,4-7 1 0 0,-1-5-5125 0 0,-4-1-2874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15 13699 0 0,'-2'-2'396'0'0,"1"1"-1"0"0,-1 0 1 0 0,0-1 0 0 0,1 1-1 0 0,-1 0 1 0 0,0 0 0 0 0,0 0-1 0 0,0 0 1 0 0,0 1 0 0 0,1-1 0 0 0,-1 0-1 0 0,0 1 1 0 0,0 0 0 0 0,0-1-1 0 0,0 1 1 0 0,-1 0 0 0 0,1 0-1 0 0,0 0 1 0 0,0 0 0 0 0,0 0-1 0 0,0 0 1 0 0,0 1 0 0 0,-2 0-1 0 0,1 1-172 0 0,-1-1 0 0 0,1 1 0 0 0,0 0 0 0 0,0 0-1 0 0,0 1 1 0 0,0-1 0 0 0,0 0 0 0 0,1 1 0 0 0,-1 0-1 0 0,1 0 1 0 0,-4 6 0 0 0,-3 4-170 0 0,2 1 0 0 0,0 1 1 0 0,0 0-1 0 0,-8 29 0 0 0,12-30-26 0 0,-1 0 0 0 0,2 0-1 0 0,-2 26 1 0 0,4-37-35 0 0,-1 0-1 0 0,1 0 0 0 0,0 0 1 0 0,0 1-1 0 0,1-1 0 0 0,-1 0 0 0 0,1 0 1 0 0,0 0-1 0 0,-1 1 0 0 0,1-1 1 0 0,1 0-1 0 0,-1 0 0 0 0,0 0 1 0 0,1-1-1 0 0,-1 1 0 0 0,1 0 0 0 0,0 0 1 0 0,0-1-1 0 0,0 1 0 0 0,0-1 1 0 0,1 0-1 0 0,-1 0 0 0 0,4 3 1 0 0,-4-4 6 0 0,0-1 0 0 0,1 1 0 0 0,-1-1 0 0 0,1 1 0 0 0,-1-1 0 0 0,0 0 0 0 0,1 1 0 0 0,-1-1 0 0 0,1-1 0 0 0,-1 1 0 0 0,1 0 0 0 0,-1-1 0 0 0,1 1 0 0 0,-1-1 0 0 0,0 0 0 0 0,1 1 0 0 0,-1-1 0 0 0,0 0 0 0 0,0-1 0 0 0,1 1 1 0 0,-1 0-1 0 0,0-1 0 0 0,0 1 0 0 0,0-1 0 0 0,-1 1 0 0 0,4-5 0 0 0,4-2 6 0 0,-1-1 0 0 0,-1 0-1 0 0,1-1 1 0 0,6-12 0 0 0,-2 1-14 0 0,-1-2 1 0 0,12-36-1 0 0,-15 34-5 0 0,24-44 1 0 0,-32 69 16 0 0,0 0 0 0 0,0 0 0 0 0,0-1 1 0 0,0 1-1 0 0,0 0 0 0 0,0 0 0 0 0,0 0 1 0 0,0 0-1 0 0,0-1 0 0 0,0 1 0 0 0,0 0 1 0 0,0 0-1 0 0,1 0 0 0 0,-1 0 0 0 0,0 0 1 0 0,0 0-1 0 0,0-1 0 0 0,0 1 0 0 0,0 0 1 0 0,0 0-1 0 0,0 0 0 0 0,0 0 0 0 0,1 0 1 0 0,-1 0-1 0 0,0 0 0 0 0,0 0 0 0 0,0 0 1 0 0,0-1-1 0 0,0 1 0 0 0,1 0 0 0 0,-1 0 1 0 0,0 0-1 0 0,0 0 0 0 0,0 0 0 0 0,0 0 1 0 0,1 0-1 0 0,-1 0 0 0 0,0 0 0 0 0,0 0 1 0 0,0 0-1 0 0,0 0 0 0 0,1 0 0 0 0,-1 0 1 0 0,0 1-1 0 0,0-1 0 0 0,0 0 0 0 0,0 0 1 0 0,0 0-1 0 0,1 0 0 0 0,-1 0 0 0 0,0 0 1 0 0,0 0-1 0 0,0 0 0 0 0,0 0 1 0 0,0 0-1 0 0,0 1 0 0 0,1-1 0 0 0,3 14 298 0 0,-1 18 252 0 0,-1 26-311 0 0,-2-27-530 0 0,1 1 0 0 0,2 0 0 0 0,1-1 0 0 0,1 0 0 0 0,13 41 0 0 0,-17-70 96 0 0,-1-1 0 0 0,0 1 0 0 0,1-1 0 0 0,-1 0 0 0 0,1 0 0 0 0,0 1 0 0 0,-1-1 0 0 0,1 0 0 0 0,0 0 0 0 0,0 0 0 0 0,0 0 0 0 0,0 0 0 0 0,0 0 1 0 0,0 0-1 0 0,0 0 0 0 0,0 0 0 0 0,1 1 0 0 0,-1-2-21 0 0,0 0 0 0 0,-1 0 0 0 0,1 0 0 0 0,-1 0 0 0 0,1 0 0 0 0,0 0 0 0 0,-1 0 0 0 0,1-1 0 0 0,-1 1 0 0 0,1 0 0 0 0,-1 0 0 0 0,1 0 0 0 0,-1-1 0 0 0,1 1 0 0 0,-1 0 0 0 0,1 0 0 0 0,-1-1 0 0 0,1 1 0 0 0,-1-1 0 0 0,1 1 0 0 0,-1 0 0 0 0,1-1 0 0 0,-1 1 0 0 0,0-1 0 0 0,1 1 0 0 0,-1-1 0 0 0,3-4-993 0 0,0 1 1 0 0,-1-1 0 0 0,0 0-1 0 0,0 0 1 0 0,0 0-1 0 0,2-9 1 0 0,2-10-3568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2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52 8818 0 0,'-1'-13'2368'0'0,"0"9"-1467"0"0,1 1 1 0 0,0-1 0 0 0,0 0 0 0 0,0 1-1 0 0,0-1 1 0 0,1 1 0 0 0,-1-1 0 0 0,3-6-1 0 0,-2 25 4755 0 0,2 8-4893 0 0,-6 44 469 0 0,1-45-1175 0 0,1 0 0 0 0,0-1 0 0 0,2 1 0 0 0,1 0 0 0 0,6 29 0 0 0,-8-51-70 0 0,0 0 0 0 0,0 1 0 0 0,0-1 0 0 0,0 1 0 0 0,0-1 0 0 0,0 1 0 0 0,0-1 0 0 0,0 1 0 0 0,0-1 0 0 0,0 0-1 0 0,1 1 1 0 0,-1-1 0 0 0,0 1 0 0 0,0-1 0 0 0,0 0 0 0 0,1 1 0 0 0,-1-1 0 0 0,0 0 0 0 0,1 1 0 0 0,-1-1 0 0 0,0 0 0 0 0,1 0 0 0 0,-1 1 0 0 0,0-1 0 0 0,1 0 0 0 0,-1 0 0 0 0,0 1 0 0 0,1-1 0 0 0,-1 0 0 0 0,1 0 0 0 0,0 0 0 0 0,7-10-172 0 0,5-26 130 0 0,-12 33 48 0 0,6-21-4 0 0,20-57-40 0 0,-25 75 39 0 0,1-1 0 0 0,0 1 0 0 0,0 1 0 0 0,1-1-1 0 0,-1 0 1 0 0,1 1 0 0 0,1-1 0 0 0,-1 1 0 0 0,10-8 0 0 0,-12 12-34 0 0,-1 0 0 0 0,1 0-1 0 0,-1 0 1 0 0,1 0 0 0 0,-1 1 0 0 0,1-1-1 0 0,0 1 1 0 0,-1-1 0 0 0,1 1 0 0 0,0-1 0 0 0,0 1-1 0 0,-1 0 1 0 0,1 0 0 0 0,0 0 0 0 0,0 0-1 0 0,-1 0 1 0 0,1 0 0 0 0,0 0 0 0 0,0 1-1 0 0,-1-1 1 0 0,1 1 0 0 0,0-1 0 0 0,0 1 0 0 0,-1 0-1 0 0,1-1 1 0 0,-1 1 0 0 0,1 0 0 0 0,-1 0-1 0 0,1 0 1 0 0,1 2 0 0 0,-1-2-760 0 0,0 1 0 0 0,0-1 0 0 0,1 0 0 0 0,-1 0 0 0 0,1 0 0 0 0,-1 0 1 0 0,1 0-1 0 0,0 0 0 0 0,-1-1 0 0 0,5 1 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2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11154 0 0,'2'11'9848'0'0,"-2"9"-4262"0"0,-1 10-3046 0 0,-3 24-3509 0 0,-1 21 936 0 0,5-65 12 0 0,-1-2-84 0 0,1 1-1 0 0,0-1 1 0 0,1 1 0 0 0,0 0 0 0 0,0-1 0 0 0,3 12 0 0 0,-3-20 83 0 0,-1 0 0 0 0,1 0 1 0 0,-1 0-1 0 0,0 0 1 0 0,1 0-1 0 0,-1 0 0 0 0,1-1 1 0 0,-1 1-1 0 0,0 0 1 0 0,1 0-1 0 0,-1 0 1 0 0,1 0-1 0 0,-1-1 0 0 0,0 1 1 0 0,1 0-1 0 0,-1 0 1 0 0,0-1-1 0 0,1 1 0 0 0,-1 0 1 0 0,0-1-1 0 0,0 1 1 0 0,1 0-1 0 0,-1-1 1 0 0,0 1-1 0 0,0 0 0 0 0,0-1 1 0 0,1 1-1 0 0,-1 0 1 0 0,0-1-1 0 0,0 1 0 0 0,0-1 1 0 0,0 1-1 0 0,0 0 1 0 0,0-1-1 0 0,11-19-32 0 0,-11 19 27 0 0,5-8 23 0 0,0-1-1 0 0,1 1 0 0 0,0 0 1 0 0,1 1-1 0 0,11-13 0 0 0,-14 18-112 0 0,0-1 0 0 0,0 1 0 0 0,0-1 0 0 0,0 1 0 0 0,1 1 0 0 0,-1-1 0 0 0,1 0 0 0 0,0 1 0 0 0,0 0 0 0 0,0 0-1 0 0,0 1 1 0 0,0-1 0 0 0,7 0 0 0 0,-11 2-923 0 0,1 0 0 0 0,0 1 0 0 0,0-1 0 0 0,-1 0-1 0 0,1 1 1 0 0,0-1 0 0 0,-1 1 0 0 0,1 0 0 0 0,-1 0 0 0 0,1-1-1 0 0,-1 1 1 0 0,1 0 0 0 0,-1 0 0 0 0,3 3 0 0 0,-1-2-264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14971 0 0,'1'-14'9166'0'0,"17"25"-6618"0"0,24 29-3082 0 0,-40-38 909 0 0,4 4-771 0 0,32 30-1394 0 0,-15-27-2596 0 0,-22-8 3699 0 0,1-1 0 0 0,0 0 1 0 0,-1 0-1 0 0,1 0 0 0 0,-1 0 0 0 0,1 0 1 0 0,0-1-1 0 0,-1 1 0 0 0,1 0 0 0 0,-1-1 1 0 0,1 1-1 0 0,-1-1 0 0 0,2 0 1 0 0</inkml:trace>
  <inkml:trace contextRef="#ctx0" brushRef="#br0" timeOffset="1">213 58 6729 0 0,'1'-5'2021'0'0,"-1"-1"-1"0"0,1 0 0 0 0,-1 0 0 0 0,0 1 0 0 0,-1-1 0 0 0,1 0 0 0 0,-3-10 0 0 0,2 16-1946 0 0,1 0 1 0 0,0 0-1 0 0,0 0 0 0 0,0 0 0 0 0,0-1 1 0 0,0 1-1 0 0,-1 0 0 0 0,1 0 0 0 0,0 0 1 0 0,0 0-1 0 0,0 0 0 0 0,-1 0 0 0 0,1 0 1 0 0,0 0-1 0 0,0 0 0 0 0,0 0 0 0 0,-1 0 1 0 0,1-1-1 0 0,0 1 0 0 0,0 0 0 0 0,0 0 0 0 0,-1 0 1 0 0,1 1-1 0 0,0-1 0 0 0,0 0 0 0 0,-1 0 1 0 0,1 0-1 0 0,0 0 0 0 0,0 0 0 0 0,0 0 1 0 0,-1 0-1 0 0,1 0 0 0 0,0 0 0 0 0,0 0 1 0 0,0 0-1 0 0,0 1 0 0 0,-1-1 0 0 0,1 0 1 0 0,0 0-1 0 0,0 0 0 0 0,0 0 0 0 0,0 1 0 0 0,0-1 1 0 0,0 0-1 0 0,-1 0 0 0 0,1 0 0 0 0,0 1 1 0 0,0-1-1 0 0,0 0 0 0 0,0 0 0 0 0,0 0 1 0 0,0 1-1 0 0,0-1 0 0 0,0 0 0 0 0,0 0 1 0 0,0 0-1 0 0,0 1 0 0 0,0-1 0 0 0,0 0 1 0 0,-7 16 729 0 0,-7 27-413 0 0,1 0 1 0 0,3 1-1 0 0,-7 55 1 0 0,13-59-1427 0 0,2 76 0 0 0,7-77-1789 0 0,8-17-6202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 15195 0 0,'-10'-10'3940'0'0,"12"5"-1685"0"0,23 6-1067 0 0,-15 0-1316 0 0,35-1 285 0 0,-33 0-567 0 0,-1 0 1 0 0,1 0-1 0 0,12 3 0 0 0,-23-4 224 0 0,-1 1-1 0 0,0 0 0 0 0,1 1 0 0 0,-1-1 0 0 0,0 0 0 0 0,1 0 0 0 0,-1 0 0 0 0,0 0 0 0 0,1 0 0 0 0,-1 0 0 0 0,0 0 0 0 0,1 0 0 0 0,-1 0 0 0 0,0 1 0 0 0,0-1 0 0 0,1 0 0 0 0,-1 0 0 0 0,0 0 0 0 0,0 1 0 0 0,1-1 0 0 0,-1 0 0 0 0,0 0 0 0 0,0 1 0 0 0,0-1 0 0 0,1 0 0 0 0,-1 1 0 0 0,0-1 0 0 0,0 0 0 0 0,0 0 0 0 0,0 1 0 0 0,0-1 0 0 0,0 0 0 0 0,1 1 0 0 0,-1-1 0 0 0,0 0 0 0 0,0 1 0 0 0,0-1 0 0 0,0 0 0 0 0,0 1 0 0 0,0-1 0 0 0,0 0 0 0 0,-1 1 0 0 0,1-1 0 0 0,0 0 0 0 0,0 1 0 0 0,0-1 0 0 0,0 0 0 0 0,0 1 0 0 0,0-1 0 0 0,-1 0 0 0 0,1 0 0 0 0,0 1 0 0 0,0-1 0 0 0,0 0 0 0 0,-1 1 0 0 0,1-1 0 0 0,-5 8-5810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13587 0 0,'-5'1'7360'0'0,"12"5"-5369"0"0,19 7-1672 0 0,0-9-557 0 0,0 0 0 0 0,0-2 0 0 0,50-2 0 0 0,-35 0-3866 0 0,-41 0 3960 0 0,1 0 1 0 0,-1 0-1 0 0,1 0 0 0 0,-1 0 0 0 0,0 0 0 0 0,1 0 1 0 0,-1 0-1 0 0,1 0 0 0 0,-1 0 0 0 0,0 0 0 0 0,1 0 1 0 0,-1 0-1 0 0,1 0 0 0 0,-1-1 0 0 0,0 1 0 0 0,1 0 1 0 0,-1 0-1 0 0,0 0 0 0 0,1 0 0 0 0,-1-1 0 0 0,0 1 0 0 0,1 0 1 0 0,-1 0-1 0 0,0-1 0 0 0,1 1 0 0 0,-1 0 0 0 0,0-1 1 0 0,0 1-1 0 0,1 0 0 0 0,-1-1 0 0 0,0 1 0 0 0,0 0 1 0 0,0-1-1 0 0,1 1 0 0 0,-1 0 0 0 0,0-1 0 0 0,0 0 1 0 0,2-3-2012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5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18188 0 0,'2'5'8095'0'0,"3"13"-6640"0"0,12 210 668 0 0,-6-152-4440 0 0,4-1-4401 0 0,-13-67 1659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3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15 11386 0 0,'-8'-4'734'0'0,"6"3"-149"0"0,1 1 1 0 0,0-1-1 0 0,0 1 0 0 0,0-1 1 0 0,0 1-1 0 0,-1 0 1 0 0,1-1-1 0 0,0 1 0 0 0,0 0 1 0 0,-1 0-1 0 0,1 0 1 0 0,0 0-1 0 0,0 0 0 0 0,-1 0 1 0 0,1 0-1 0 0,0 0 1 0 0,0 0-1 0 0,-1 1 0 0 0,1-1 1 0 0,-2 1-1 0 0,65 0 163 0 0,1-6-717 0 0,0 2 0 0 0,1 3-1 0 0,-1 3 1 0 0,77 13 0 0 0,-132-14-31 0 0,36 5 67 0 0,70 4-1 0 0,-100-11-56 0 0,1 0 0 0 0,-1-1-1 0 0,0-1 1 0 0,0 0-1 0 0,0-1 1 0 0,0 0-1 0 0,0-1 1 0 0,-1-1 0 0 0,15-7-1 0 0,-15 7 449 0 0,-4 2-3322 0 0,-17 16-6747 0 0,7-12 9342 0 0,0-1 0 0 0,0 1 0 0 0,0-1 0 0 0,0 1 0 0 0,0-1 0 0 0,0 1 0 0 0,0-1 0 0 0,0 1 0 0 0,0-1 0 0 0,0 0 0 0 0,0 0 0 0 0,0 0 0 0 0,0 1 0 0 0,0-1 0 0 0,0 0 0 0 0,-2-1 0 0 0,-5 2-1286 0 0,-6 4-2971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3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8802 0 0,'-3'6'375'0'0,"-5"6"2257"0"0,1 0-1 0 0,-9 22 1 0 0,15-27-2106 0 0,0-1 1 0 0,0 0 0 0 0,1 1 0 0 0,-1-1-1 0 0,2 10 1 0 0,-1 12-109 0 0,-4 4-63 0 0,-3 48 428 0 0,7-72-718 0 0,0-1 1 0 0,1 1 0 0 0,-1 0 0 0 0,1-1-1 0 0,1 0 1 0 0,0 1 0 0 0,0-1 0 0 0,3 7-1 0 0,-4-11-49 0 0,1-1 0 0 0,-1 0 0 0 0,1 0 0 0 0,0 0 0 0 0,-1 0 0 0 0,1 0 0 0 0,0-1 0 0 0,0 1 0 0 0,0 0 0 0 0,0-1 0 0 0,1 1 0 0 0,-1-1 0 0 0,0 0 0 0 0,1 0 0 0 0,-1 0 0 0 0,0 0 0 0 0,1 0 0 0 0,0-1 0 0 0,-1 1 0 0 0,1-1 0 0 0,-1 0 0 0 0,1 1 0 0 0,4-1 0 0 0,8-1 77 0 0,1 1 1 0 0,29-7-1 0 0,-16 3 56 0 0,40-2-64 0 0,1 2-1 0 0,109 9 1 0 0,-152-1-60 0 0,0 2 0 0 0,-1 1-1 0 0,44 16 1 0 0,-44-13 12 0 0,-23-10-12 0 0,0 1 0 0 0,0-1 0 0 0,0 1 0 0 0,0-1-1 0 0,0 0 1 0 0,0 0 0 0 0,0 0 0 0 0,0 0 0 0 0,0-1 0 0 0,0 1-1 0 0,0-1 1 0 0,0 0 0 0 0,0 0 0 0 0,-1 0 0 0 0,1 0-1 0 0,0 0 1 0 0,0-1 0 0 0,-1 1 0 0 0,5-4 0 0 0,-5 3-18 0 0,1 1 1 0 0,-1-1 0 0 0,1 1 0 0 0,-1-1-1 0 0,1 1 1 0 0,0 0 0 0 0,0 0 0 0 0,-1 0-1 0 0,1 0 1 0 0,0 1 0 0 0,0-1-1 0 0,0 1 1 0 0,0 0 0 0 0,0-1 0 0 0,0 2-1 0 0,0-1 1 0 0,-1 0 0 0 0,1 0-1 0 0,3 2 1 0 0,-4 0 124 0 0,-1 1 0 0 0,1 0-1 0 0,-1 0 1 0 0,0 0 0 0 0,0 1-1 0 0,-1-1 1 0 0,1 0 0 0 0,-1 0 0 0 0,1 5-1 0 0,3 12-153 0 0,-3-15 1234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3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9122 0 0,'-18'3'7403'0'0,"13"5"-2807"0"0,6-5-4265 0 0,0 0-1 0 0,0-1 1 0 0,0 1 0 0 0,0 0-1 0 0,1-1 1 0 0,-1 1 0 0 0,1-1-1 0 0,2 4 1 0 0,3 5-606 0 0,17 24 766 0 0,-17-25-393 0 0,1 0 0 0 0,-2 1 1 0 0,1 0-1 0 0,-2 0 1 0 0,1 0-1 0 0,5 19 0 0 0,-11-27-48 0 0,0 1-1 0 0,0-1 1 0 0,0 0-1 0 0,0 1 1 0 0,-1-1-1 0 0,1 0 1 0 0,-1 1-1 0 0,0-1 0 0 0,0 0 1 0 0,0 0-1 0 0,-1 0 1 0 0,1 0-1 0 0,-1 0 1 0 0,1 0-1 0 0,-1 0 1 0 0,0 0-1 0 0,0 0 1 0 0,0-1-1 0 0,-1 1 1 0 0,1-1-1 0 0,-6 4 0 0 0,-6 6 30 0 0,0-1-1 0 0,-27 16 0 0 0,35-23-67 0 0,-7 0-430 0 0,12-5-119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24717 0 0,'6'-4'4822'0'0,"14"-6"-4505"0"0,-18 9 87 0 0,12-6-217 0 0,0 1 1 0 0,0 1 0 0 0,1 0-1 0 0,-1 1 1 0 0,23-3-1 0 0,-33 6-167 0 0,0 1 1 0 0,1-1-1 0 0,-1 1 0 0 0,0 1 0 0 0,1-1 0 0 0,-1 0 1 0 0,0 1-1 0 0,1 0 0 0 0,-1 0 0 0 0,7 3 0 0 0,-9-3-4 0 0,0 1 0 0 0,0-1 0 0 0,0 0 0 0 0,0 1 0 0 0,0-1 0 0 0,-1 1 0 0 0,1 0 0 0 0,0-1 0 0 0,-1 1 0 0 0,0 0 0 0 0,1 0 0 0 0,-1 0 0 0 0,0 0 0 0 0,0 0 0 0 0,0 0 0 0 0,0 1 0 0 0,0-1 0 0 0,0 0 0 0 0,-1 0 0 0 0,1 5 0 0 0,0 0-29 0 0,-1 0 0 0 0,0 0 0 0 0,-1 1 0 0 0,1-1 0 0 0,-1 0 0 0 0,-1 0 0 0 0,1-1 0 0 0,-1 1 1 0 0,-1 0-1 0 0,1 0 0 0 0,-1-1 0 0 0,0 0 0 0 0,-5 9 0 0 0,-5 5-227 0 0,-1 0 0 0 0,-24 28 1 0 0,114-91 187 0 0,-54 28-112 0 0,50-37-569 0 0,-29 13-4106 0 0,-41 38 4255 0 0,-1-1 0 0 0,0 1 0 0 0,0-1 0 0 0,0 0 1 0 0,0 1-1 0 0,0-1 0 0 0,0 0 0 0 0,0 1 0 0 0,-1-1 0 0 0,1 0 1 0 0,-1 0-1 0 0,1 0 0 0 0,-1 0 0 0 0,0 0 0 0 0,1 1 0 0 0,-1-1 1 0 0,0 0-1 0 0,0 0 0 0 0,0 0 0 0 0,-1 0 0 0 0,1 0 1 0 0,0 0-1 0 0,-2-3 0 0 0,2 3 341 0 0,-3-15-6804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6:59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11 616 12835 0 0,'-11'29'9859'0'0,"16"-47"-8909"0"0,43-187 623 0 0,6-20-1498 0 0,-40 174-38 0 0,-8 26 32 0 0,1-1-1 0 0,1 1 1 0 0,18-36 0 0 0,-26 61-55 0 0,0-1 0 0 0,0 1 0 0 0,0 0 0 0 0,1-1 0 0 0,-1 1 0 0 0,0-1 0 0 0,0 1 0 0 0,1-1 0 0 0,-1 1 1 0 0,0 0-1 0 0,0-1 0 0 0,1 1 0 0 0,-1 0 0 0 0,1-1 0 0 0,-1 1 0 0 0,0 0 0 0 0,1 0 0 0 0,-1-1 0 0 0,0 1 0 0 0,1 0 0 0 0,-1 0 0 0 0,1 0 0 0 0,-1-1 0 0 0,1 1 0 0 0,-1 0 0 0 0,1 0 0 0 0,-1 0 0 0 0,1 0 0 0 0,-1 0 0 0 0,0 0 0 0 0,2 0 0 0 0,9 12 439 0 0,2 29 174 0 0,-12-37-588 0 0,43 157 569 0 0,52 165-363 0 0,-90-310-612 0 0,0 0 0 0 0,1-1 0 0 0,14 23 1 0 0,-40-71-15004 0 0,6 16 8655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6:5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13331 0 0,'9'2'7731'0'0,"6"3"-3550"0"0,18 7-3376 0 0,46 9-1 0 0,-51-17-915 0 0,-1-1 0 0 0,46-2 0 0 0,-30-5-3004 0 0,-2-2-4204 0 0,-21 1-1644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33 6057 0 0,'-3'1'700'0'0,"0"-1"-1"0"0,0 1 1 0 0,1-1-1 0 0,-1 1 0 0 0,0-1 1 0 0,0 0-1 0 0,0 0 1 0 0,0 0-1 0 0,0-1 1 0 0,1 1-1 0 0,-1-1 1 0 0,0 1-1 0 0,0-1 0 0 0,0 0 1 0 0,1 0-1 0 0,-1 0 1 0 0,1 0-1 0 0,-1-1 1 0 0,1 1-1 0 0,-1-1 0 0 0,1 1 1 0 0,0-1-1 0 0,-1 0 1 0 0,1 0-1 0 0,0 0 1 0 0,0 0-1 0 0,-1-3 0 0 0,3 5-651 0 0,0-1 0 0 0,0 1 0 0 0,0 0 0 0 0,0-1 0 0 0,0 1 0 0 0,1 0 0 0 0,-1-1 0 0 0,0 1 0 0 0,0 0 0 0 0,0-1 0 0 0,0 1-1 0 0,1 0 1 0 0,-1-1 0 0 0,0 1 0 0 0,0 0 0 0 0,1 0 0 0 0,-1-1 0 0 0,0 1 0 0 0,1 0 0 0 0,-1 0 0 0 0,0 0 0 0 0,0-1 0 0 0,1 1-1 0 0,-1 0 1 0 0,1 0 0 0 0,-1 0 0 0 0,0 0 0 0 0,1 0 0 0 0,-1 0 0 0 0,0 0 0 0 0,1 0 0 0 0,-1 0 0 0 0,0 0 0 0 0,1 0 0 0 0,-1 0-1 0 0,0 0 1 0 0,1 0 0 0 0,-1 0 0 0 0,1 0 0 0 0,-1 0 0 0 0,20-1 176 0 0,-19 1-173 0 0,31 2 147 0 0,0 1 1 0 0,0 2 0 0 0,38 11 0 0 0,-32-7-1490 0 0,61 6 0 0 0,-74-17-2504 0 0,-10-4-4529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0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 14971 0 0,'-9'-7'8069'0'0,"13"17"-3815"0"0,6 13-3247 0 0,22 142 358 0 0,-25-116-2027 0 0,2 0-1 0 0,31 93 0 0 0,-26-115-2592 0 0,-4-18-1303 0 0,-9-8 4188 0 0,-1-1 1 0 0,1 0 0 0 0,-1 0 0 0 0,1 0 0 0 0,-1 0 0 0 0,1 0-1 0 0,-1 0 1 0 0,1 0 0 0 0,-1 0 0 0 0,1 0 0 0 0,-1 0 0 0 0,1 0-1 0 0,-1 0 1 0 0,1 0 0 0 0,-1 0 0 0 0,1 0 0 0 0,-1 0 0 0 0,1-1 0 0 0,-1 1-1 0 0,1 0 1 0 0,-1 0 0 0 0,1-1 0 0 0,0 0-369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10426 0 0,'4'-32'11002'0'0,"1"27"-6549"0"0,0 20-2381 0 0,19 158 278 0 0,-7-26-2114 0 0,-13-125-279 0 0,-4-13-165 0 0,1-1-1 0 0,0 0 1 0 0,1 0-1 0 0,0 0 1 0 0,0 0-1 0 0,1-1 1 0 0,0 1-1 0 0,5 9 0 0 0,-8-17 99 0 0,0 0-1 0 0,1 0 0 0 0,-1 1 0 0 0,0-1 0 0 0,0 0 0 0 0,1 0 1 0 0,-1 0-1 0 0,0 1 0 0 0,1-1 0 0 0,-1 0 0 0 0,0 0 0 0 0,1 0 0 0 0,-1 0 1 0 0,0 0-1 0 0,1 0 0 0 0,-1 0 0 0 0,0 0 0 0 0,1 0 0 0 0,-1 0 1 0 0,0 0-1 0 0,1 0 0 0 0,-1 0 0 0 0,0 0 0 0 0,1 0 0 0 0,-1 0 0 0 0,0 0 1 0 0,0 0-1 0 0,1 0 0 0 0,-1-1 0 0 0,0 1 0 0 0,1 0 0 0 0,-1 0 1 0 0,0 0-1 0 0,0-1 0 0 0,1 1 0 0 0,-1 0 0 0 0,0 0 0 0 0,0-1 1 0 0,1 1-1 0 0,-1 0 0 0 0,0 0 0 0 0,0-1 0 0 0,0 1 0 0 0,0 0 0 0 0,1-1 1 0 0,-1 1-1 0 0,0 0 0 0 0,0 0 0 0 0,0-1 0 0 0,0 1 0 0 0,0 0 1 0 0,0-1-1 0 0,0 1 0 0 0,0 0 0 0 0,0-1 0 0 0,7-21-5727 0 0,-6 2 924 0 0,0-3-2105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1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15219 0 0,'4'-2'7955'0'0,"20"2"-5560"0"0,27 7-667 0 0,-31-5-1497 0 0,0 1 1 0 0,-1 0-1 0 0,1 1 1 0 0,-1 2-1 0 0,1 0 0 0 0,30 14 1 0 0,-49-19-215 0 0,0-1 0 0 0,1 1 0 0 0,-1 0 0 0 0,1 0 0 0 0,-1 0 0 0 0,0 0 0 0 0,0 0 0 0 0,0 1 0 0 0,0-1 0 0 0,0 0 0 0 0,0 0 0 0 0,0 1 0 0 0,0-1 0 0 0,0 1 0 0 0,0-1 0 0 0,-1 1 0 0 0,1-1 0 0 0,-1 1 0 0 0,1-1 0 0 0,-1 1 0 0 0,0-1 0 0 0,1 1 0 0 0,-1 0 0 0 0,0 2 0 0 0,-1-1-9 0 0,1 0 1 0 0,-1 1-1 0 0,0-1 1 0 0,0 0-1 0 0,0 0 1 0 0,0 1-1 0 0,0-1 1 0 0,-1 0-1 0 0,0 0 1 0 0,1 0-1 0 0,-5 4 1 0 0,3-3-64 0 0,0 0-1 0 0,0 0 1 0 0,-1 0 0 0 0,0 0 0 0 0,0-1-1 0 0,0 0 1 0 0,0 1 0 0 0,0-1 0 0 0,-1-1-1 0 0,1 1 1 0 0,-1-1 0 0 0,0 0 0 0 0,0 0-1 0 0,0 0 1 0 0,0 0 0 0 0,-6 0 0 0 0,23 6-783 0 0,28 12 748 0 0,33 16 344 0 0,-69-33-192 0 0,0 0 0 0 0,0-1 0 0 0,0 1 0 0 0,0 1-1 0 0,0-1 1 0 0,-1 1 0 0 0,0-1 0 0 0,1 1 0 0 0,-1 0-1 0 0,-1 0 1 0 0,1 0 0 0 0,0 0 0 0 0,-1 1 0 0 0,0-1-1 0 0,0 1 1 0 0,0 0 0 0 0,-1-1 0 0 0,0 1 0 0 0,0 0 0 0 0,0 0-1 0 0,0 0 1 0 0,-1 0 0 0 0,0 0 0 0 0,0 0 0 0 0,0-1-1 0 0,0 1 1 0 0,-1 0 0 0 0,0 0 0 0 0,0 0 0 0 0,0 0-1 0 0,-1 0 1 0 0,1-1 0 0 0,-1 1 0 0 0,0-1 0 0 0,-1 1 0 0 0,1-1-1 0 0,-1 0 1 0 0,0 0 0 0 0,0 0 0 0 0,0 0 0 0 0,0-1-1 0 0,-6 6 1 0 0,4-5-184 0 0,1-1-1 0 0,0 0 0 0 0,-1 1 1 0 0,0-2-1 0 0,1 1 1 0 0,-1 0-1 0 0,0-1 0 0 0,-11 3 1 0 0,13-4-341 0 0,1-1 1 0 0,-1 1-1 0 0,0-1 1 0 0,0 0-1 0 0,0 0 1 0 0,0 0-1 0 0,0 0 1 0 0,-3-1-1 0 0,4 1-481 0 0,0-1 0 0 0,0 0-1 0 0,-1 0 1 0 0,1 1 0 0 0,0-1 0 0 0,0-1-1 0 0,0 1 1 0 0,0 0 0 0 0,0 0 0 0 0,-3-4 0 0 0,-7-7-7676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1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36 8458 0 0,'-6'-6'4102'0'0,"5"5"-3494"0"0,-1-1-1 0 0,1 1 0 0 0,-1 0 0 0 0,1-1 0 0 0,-1 1 0 0 0,1-1 0 0 0,0 0 0 0 0,0 1 0 0 0,0-1 0 0 0,0 0 1 0 0,0 0-1 0 0,0 1 0 0 0,0-1 0 0 0,1 0 0 0 0,-2-4 0 0 0,9 7 3331 0 0,16 7-2186 0 0,-9-3-1075 0 0,6-1-431 0 0,1-1 0 0 0,0-1-1 0 0,21-1 1 0 0,-18 0-253 0 0,41 5-1 0 0,-57-4-391 0 0,0 0-1 0 0,1 0 1 0 0,-1 1-1 0 0,0 0 1 0 0,0 1-1 0 0,0-1 1 0 0,-1 2-1 0 0,12 7 1 0 0,14 19-9589 0 0,-20-14 643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2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64 7050 0 0,'-2'0'391'0'0,"0"1"0"0"0,0-1 0 0 0,1 0 0 0 0,-1 0 0 0 0,0 0 1 0 0,0 0-1 0 0,0 0 0 0 0,1 0 0 0 0,-1-1 0 0 0,0 1 1 0 0,0-1-1 0 0,1 1 0 0 0,-1-1 0 0 0,0 0 0 0 0,1 1 0 0 0,-1-1 1 0 0,1 0-1 0 0,-1 0 0 0 0,1 0 0 0 0,-1 0 0 0 0,1 0 1 0 0,0-1-1 0 0,-1 1 0 0 0,1 0 0 0 0,0-1 0 0 0,0 1 0 0 0,0-1 1 0 0,0 1-1 0 0,0-1 0 0 0,0 1 0 0 0,1-1 0 0 0,-1 0 1 0 0,0 1-1 0 0,1-1 0 0 0,-1 0 0 0 0,1 0 0 0 0,0 1 0 0 0,-1-1 1 0 0,1 0-1 0 0,0 0 0 0 0,0 1 0 0 0,1-5 0 0 0,-1 5-326 0 0,0 1-1 0 0,0-1 1 0 0,1 0-1 0 0,-1 0 0 0 0,0 0 1 0 0,1 0-1 0 0,-1 1 0 0 0,1-1 1 0 0,-1 0-1 0 0,1 1 1 0 0,-1-1-1 0 0,1 0 0 0 0,0 1 1 0 0,-1-1-1 0 0,1 0 1 0 0,0 1-1 0 0,-1-1 0 0 0,1 1 1 0 0,0-1-1 0 0,0 1 0 0 0,0 0 1 0 0,-1-1-1 0 0,1 1 1 0 0,0 0-1 0 0,0 0 0 0 0,0-1 1 0 0,0 1-1 0 0,0 0 0 0 0,-1 0 1 0 0,1 0-1 0 0,0 0 1 0 0,0 0-1 0 0,0 0 0 0 0,1 0 1 0 0,38 4-3 0 0,-33-4 106 0 0,45 8-278 0 0,41 2 448 0 0,-31-10-5535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2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 11306 0 0,'-1'0'318'0'0,"0"0"0"0"0,1 0 0 0 0,-1-1 0 0 0,0 1 0 0 0,1 0 0 0 0,-1 0 0 0 0,0 0 0 0 0,1-1 0 0 0,-1 1-1 0 0,0 0 1 0 0,0 0 0 0 0,1 0 0 0 0,-1 0 0 0 0,0 0 0 0 0,1 1 0 0 0,-1-1 0 0 0,0 0 0 0 0,0 0 0 0 0,1 0-1 0 0,-1 1 1 0 0,0-1 0 0 0,1 0 0 0 0,-1 0 0 0 0,1 1 0 0 0,-1-1 0 0 0,0 1 0 0 0,1-1 0 0 0,-1 1 0 0 0,0 0-62 0 0,1 1 1 0 0,-1-1 0 0 0,1 0-1 0 0,-1 0 1 0 0,1 1 0 0 0,-1-1-1 0 0,1 0 1 0 0,0 1 0 0 0,0-1-1 0 0,0 0 1 0 0,0 1 0 0 0,0-1-1 0 0,0 3 1 0 0,14 51 392 0 0,-11-47-9 0 0,121 403-214 0 0,-113-381-3203 0 0,-6-22-1208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6089 0 0,'1'0'486'0'0,"0"1"-1"0"0,1-1 0 0 0,-1 1 0 0 0,0-1 1 0 0,0 1-1 0 0,1-1 0 0 0,-1 0 1 0 0,0 0-1 0 0,1 1 0 0 0,-1-1 0 0 0,0 0 1 0 0,1 0-1 0 0,-1 0 0 0 0,0-1 0 0 0,0 1 1 0 0,1 0-1 0 0,-1 0 0 0 0,0-1 1 0 0,1 1-1 0 0,-1-1 0 0 0,0 1 0 0 0,2-1 1 0 0,10-5 5936 0 0,-10 15-1560 0 0,2 16-4491 0 0,-5-22-37 0 0,27 204 397 0 0,-8-54-940 0 0,-9-123 53 0 0,-1-18-3712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52 21757 0 0,'-1'-1'186'0'0,"1"1"0"0"0,0-1 0 0 0,0 1 0 0 0,0 0 0 0 0,0-1-1 0 0,-1 1 1 0 0,1-1 0 0 0,0 1 0 0 0,0 0 0 0 0,0-1 0 0 0,0 1 0 0 0,0-1 0 0 0,0 1 0 0 0,0-1 0 0 0,0 1 0 0 0,0 0 0 0 0,0-1 0 0 0,0 1 0 0 0,0-1 0 0 0,0 1 0 0 0,0-1 0 0 0,1 1 0 0 0,-1 0 0 0 0,0-1 0 0 0,0 1 0 0 0,0-1 0 0 0,1 1 0 0 0,-1 0 0 0 0,1-1 0 0 0,14-10 1701 0 0,20-2-1250 0 0,-34 13-445 0 0,9-4-114 0 0,1 1 1 0 0,0 1-1 0 0,0 0 0 0 0,0 0 1 0 0,-1 1-1 0 0,1 1 0 0 0,1 0 1 0 0,-1 0-1 0 0,0 1 1 0 0,-1 0-1 0 0,1 1 0 0 0,11 3 1 0 0,-21-4-77 0 0,0-1 1 0 0,0 1-1 0 0,0-1 1 0 0,0 1 0 0 0,0-1-1 0 0,0 1 1 0 0,0 0-1 0 0,0-1 1 0 0,0 1-1 0 0,-1 0 1 0 0,1 0 0 0 0,0-1-1 0 0,-1 1 1 0 0,1 0-1 0 0,0 0 1 0 0,-1 0-1 0 0,1 0 1 0 0,-1 0 0 0 0,1 0-1 0 0,-1 0 1 0 0,0 0-1 0 0,1 0 1 0 0,-1 0 0 0 0,0 2-1 0 0,0-1-21 0 0,0 1-1 0 0,0 0 1 0 0,0-1-1 0 0,-1 1 1 0 0,1 0-1 0 0,-1-1 1 0 0,0 1-1 0 0,0-1 1 0 0,-2 5-1 0 0,-3 5-135 0 0,-1-1-1 0 0,-1 0 1 0 0,-9 12-1 0 0,14-19 100 0 0,-15 16-160 0 0,12-14 183 0 0,0 0 0 0 0,1 1 0 0 0,0-1 0 0 0,0 1 0 0 0,1 0 0 0 0,-4 9-1 0 0,8-16 43 0 0,0 1-1 0 0,0-1 0 0 0,0 1 0 0 0,0-1 0 0 0,0 0 0 0 0,0 1 1 0 0,1-1-1 0 0,-1 1 0 0 0,0-1 0 0 0,0 0 0 0 0,0 1 1 0 0,1-1-1 0 0,-1 1 0 0 0,0-1 0 0 0,1 0 0 0 0,-1 1 0 0 0,0-1 1 0 0,1 0-1 0 0,-1 0 0 0 0,0 1 0 0 0,1-1 0 0 0,-1 0 1 0 0,0 0-1 0 0,1 1 0 0 0,-1-1 0 0 0,1 0 0 0 0,-1 0 0 0 0,1 0 1 0 0,-1 0-1 0 0,1 0 0 0 0,-1 0 0 0 0,0 0 0 0 0,1 0 1 0 0,-1 0-1 0 0,1 0 0 0 0,-1 0 0 0 0,1 0 0 0 0,-1 0 0 0 0,1 0 1 0 0,-1 0-1 0 0,0 0 0 0 0,1 0 0 0 0,-1-1 0 0 0,1 1 1 0 0,24-4 209 0 0,-24 4-216 0 0,16-4 16 0 0,1-2 0 0 0,-1 0 0 0 0,19-10 1 0 0,10-3-883 0 0,-40 18 865 0 0,-1 2-3292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7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38 10858 0 0,'-1'2'328'0'0,"-11"20"540"0"0,12-22-740 0 0,-1 1 1 0 0,1-1-1 0 0,0 1 0 0 0,0-1 1 0 0,0 0-1 0 0,-1 1 0 0 0,1-1 0 0 0,0 1 1 0 0,-1-1-1 0 0,1 0 0 0 0,0 1 1 0 0,-1-1-1 0 0,1 0 0 0 0,0 1 1 0 0,-1-1-1 0 0,1 0 0 0 0,-1 0 0 0 0,1 1 1 0 0,-1-1-1 0 0,1 0 0 0 0,0 0 1 0 0,-1 0-1 0 0,1 1 0 0 0,-1-1 1 0 0,1 0-1 0 0,-1 0 0 0 0,1 0 0 0 0,-1 0 1 0 0,1 0-1 0 0,-1 0 0 0 0,1 0 1 0 0,-1 0-1 0 0,1 0 0 0 0,-1 0 1 0 0,1-1-1 0 0,-1 1 0 0 0,1 0 0 0 0,-1 0 1 0 0,1 0-1 0 0,-1-1 0 0 0,1 1-68 0 0,0-1-1 0 0,0 1 1 0 0,0-1-1 0 0,0 1 1 0 0,0-1-1 0 0,0 1 1 0 0,0-1-1 0 0,0 1 1 0 0,1-1-1 0 0,-1 1 1 0 0,0-1-1 0 0,0 1 1 0 0,0 0-1 0 0,1-1 1 0 0,-1 1-1 0 0,0-1 1 0 0,1 1-1 0 0,-1 0 1 0 0,0-1-1 0 0,1 1 1 0 0,-1 0-1 0 0,0-1 1 0 0,1 1-1 0 0,-1 0 1 0 0,1 0-1 0 0,-1-1 1 0 0,0 1-1 0 0,1 0 0 0 0,-1 0 1 0 0,1 0-1 0 0,-1-1 1 0 0,1 1-1 0 0,-1 0 1 0 0,1 0-1 0 0,-1 0 1 0 0,1 0-1 0 0,-1 0 1 0 0,1 0-1 0 0,21-7 298 0 0,16 1-180 0 0,1 2 1 0 0,-1 2-1 0 0,1 1 1 0 0,49 5-1 0 0,-6-1-116 0 0,299 1 445 0 0,-345-4-325 0 0,0-3 1 0 0,-1 0-1 0 0,1-3 1 0 0,-1-1 0 0 0,43-14-1 0 0,-60 14-668 0 0,-31 9-5943 0 0,-12 2 334 0 0,9-1 592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 8290 0 0,'-1'0'213'0'0,"1"0"-1"0"0,-1 0 1 0 0,0-1 0 0 0,0 1 0 0 0,1 0 0 0 0,-1 0 0 0 0,0 0 0 0 0,1 0-1 0 0,-1 0 1 0 0,0 0 0 0 0,0 0 0 0 0,1 0 0 0 0,-1 0 0 0 0,0 0 0 0 0,0 0-1 0 0,1 0 1 0 0,-1 1 0 0 0,0-1 0 0 0,1 0 0 0 0,-1 1 0 0 0,0-1 0 0 0,1 0-1 0 0,-1 1 1 0 0,0-1 0 0 0,1 1 0 0 0,-1-1 0 0 0,1 1 0 0 0,-1-1-1 0 0,1 1 1 0 0,-1-1 0 0 0,1 1 0 0 0,-1 1 0 0 0,-1 1 124 0 0,0 0 0 0 0,1 1 1 0 0,0-1-1 0 0,-1 1 0 0 0,1-1 0 0 0,0 1 1 0 0,0 5-1 0 0,-1 9 304 0 0,1 36 1 0 0,3-23-133 0 0,5 35 0 0 0,-5-54-422 0 0,0-1-1 0 0,1-1 1 0 0,0 1-1 0 0,1 0 1 0 0,1-1 0 0 0,8 17-1 0 0,-11-26-47 0 0,-1 0 0 0 0,1 0 0 0 0,-1 0-1 0 0,1-1 1 0 0,0 1 0 0 0,-1 0 0 0 0,1-1 0 0 0,0 0 0 0 0,-1 1-1 0 0,1-1 1 0 0,0 0 0 0 0,-1 0 0 0 0,1 0 0 0 0,0 0-1 0 0,0 0 1 0 0,-1 0 0 0 0,1-1 0 0 0,0 1 0 0 0,0 0 0 0 0,-1-1-1 0 0,1 1 1 0 0,-1-1 0 0 0,4-1 0 0 0,-2 0-26 0 0,1 1 1 0 0,0 0-1 0 0,0 1 0 0 0,-1-1 1 0 0,1 1-1 0 0,7 0 1 0 0,5 2-9 0 0,0 0 0 0 0,0-1 0 0 0,0 0 0 0 0,0-2 1 0 0,0 0-1 0 0,0 0 0 0 0,0-2 0 0 0,18-4 0 0 0,1-2-34 0 0,73-13 48 0 0,-96 20-64 0 0,0 1 0 0 0,0 1 1 0 0,-1 0-1 0 0,1 1 0 0 0,0 0 1 0 0,0 0-1 0 0,13 4 0 0 0,-8-3-1566 0 0,-16-2 1270 0 0,0-1 0 0 0,-1 1 0 0 0,1 0 0 0 0,0-1 0 0 0,0 1 1 0 0,0-1-1 0 0,0 1 0 0 0,-1-1 0 0 0,1 0 0 0 0,0 1 0 0 0,-1-1 1 0 0,1 0-1 0 0,0 1 0 0 0,-1-1 0 0 0,1 0 0 0 0,-1 0 0 0 0,1 0 1 0 0,-1 1-1 0 0,1-1 0 0 0,-1 0 0 0 0,0 0 0 0 0,1 0 0 0 0,-1 0 1 0 0,0 0-1 0 0,0 0 0 0 0,0 0 0 0 0,0 0 0 0 0,0 0 0 0 0,0 0 1 0 0,0 0-1 0 0,0 0 0 0 0,0 0 0 0 0,0-1 0 0 0,-1-8-4569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8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 6529 0 0,'-25'-20'11780'0'0,"39"28"-10546"0"0,-2 1-1011 0 0,0 1 1 0 0,-1 0-1 0 0,0 1 1 0 0,13 16 0 0 0,-18-20-132 0 0,0 0 0 0 0,-1 1 0 0 0,0 0 0 0 0,0 0 0 0 0,-1 0 0 0 0,0 1 0 0 0,-1-1 0 0 0,4 15 0 0 0,-6-20-29 0 0,-1 0 1 0 0,0 0-1 0 0,0 0 1 0 0,0 0-1 0 0,0 0 1 0 0,-1 0 0 0 0,1 0-1 0 0,-1-1 1 0 0,0 1-1 0 0,1 0 1 0 0,-1 0 0 0 0,-1 0-1 0 0,1-1 1 0 0,0 1-1 0 0,-1 0 1 0 0,-1 2-1 0 0,-37 41 377 0 0,33-39-574 0 0,0 0 0 0 0,0 1 0 0 0,1-1 0 0 0,-8 14 0 0 0,9-6-2740 0 0,4-14 2471 0 0,1-1 0 0 0,0 1 0 0 0,0 0 0 0 0,0-1 0 0 0,0 1 0 0 0,0 0 0 0 0,0-1 0 0 0,0 1 0 0 0,0 0 0 0 0,0-1 0 0 0,0 1 0 0 0,0 0 0 0 0,1-1 0 0 0,-1 1 0 0 0,0 0 1 0 0,0-1-1 0 0,1 1 0 0 0,-1-1 0 0 0,0 1 0 0 0,1-1 0 0 0,-1 1 0 0 0,1 0 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9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11811 0 0,'-13'3'1599'0'0,"-7"5"3216"0"0,21-7-4747 0 0,-1 0-1 0 0,1 0 0 0 0,0 0 1 0 0,0-1-1 0 0,0 1 1 0 0,-1 0-1 0 0,1 0 0 0 0,0-1 1 0 0,0 1-1 0 0,0-1 1 0 0,0 1-1 0 0,0-1 1 0 0,0 1-1 0 0,1-1 0 0 0,-1 1 1 0 0,0-1-1 0 0,0 0 1 0 0,0 0-1 0 0,2 1 1 0 0,25 8 174 0 0,60 24-54 0 0,-80-30-121 0 0,0 1-1 0 0,1 1 1 0 0,-2 0 0 0 0,1 0-1 0 0,0 0 1 0 0,-1 1 0 0 0,11 11 0 0 0,-16-13-10 0 0,1 0 0 0 0,-1 1 0 0 0,0-1 0 0 0,0 1 1 0 0,0-1-1 0 0,-1 1 0 0 0,0 0 0 0 0,1-1 0 0 0,-2 1 0 0 0,1 0 1 0 0,0 0-1 0 0,-1 0 0 0 0,0 0 0 0 0,0-1 0 0 0,-1 1 1 0 0,1 0-1 0 0,-1 0 0 0 0,0 0 0 0 0,-1-1 0 0 0,1 1 0 0 0,-1 0 1 0 0,-3 7-1 0 0,0 0-45 0 0,-1 0 0 0 0,0-1 1 0 0,0 0-1 0 0,-1 0 0 0 0,-1 0 1 0 0,0-1-1 0 0,-14 14 0 0 0,-35 19 534 0 0,62-44-326 0 0,1 0 0 0 0,0 0 0 0 0,0 0 0 0 0,0 1-1 0 0,8 1 1 0 0,3-1-2 0 0,12-2-274 0 0,107-9 357 0 0,-119 8-1443 0 0,-1 0-1 0 0,1-2 1 0 0,19-7 0 0 0,-9-3-5807 0 0,-11 12-163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 14355 0 0,'-3'-11'8394'0'0,"10"38"-6818"0"0,-4 30-1268 0 0,-3-45-469 0 0,0 1-1 0 0,0 0 1 0 0,2 0-1 0 0,0-1 0 0 0,0 1 1 0 0,6 16-1 0 0,-8-28 129 0 0,0-1-1 0 0,0 0 1 0 0,0 0-1 0 0,0 0 1 0 0,0 1-1 0 0,0-1 1 0 0,0 0-1 0 0,0 0 1 0 0,0 0-1 0 0,0 0 1 0 0,0 1 0 0 0,1-1-1 0 0,-1 0 1 0 0,0 0-1 0 0,0 0 1 0 0,0 0-1 0 0,0 1 1 0 0,0-1-1 0 0,0 0 1 0 0,1 0-1 0 0,-1 0 1 0 0,0 0-1 0 0,0 0 1 0 0,0 0-1 0 0,0 1 1 0 0,1-1-1 0 0,-1 0 1 0 0,0 0-1 0 0,0 0 1 0 0,0 0-1 0 0,1 0 1 0 0,-1 0-1 0 0,0 0 1 0 0,0 0-1 0 0,0 0 1 0 0,1 0-1 0 0,-1 0 1 0 0,0 0-1 0 0,0 0 1 0 0,0 0-1 0 0,1 0 1 0 0,5-9-579 0 0,4-18 361 0 0,-9 24 164 0 0,1-2 62 0 0,0-5 18 0 0,2 0 0 0 0,-1 0 0 0 0,1 1 0 0 0,1-1 0 0 0,10-15 0 0 0,-14 24 34 0 0,0-1-1 0 0,0 1 1 0 0,0 0-1 0 0,0 0 0 0 0,1 0 1 0 0,-1 0-1 0 0,0 0 1 0 0,1 0-1 0 0,-1 0 1 0 0,1 0-1 0 0,-1 0 1 0 0,1 1-1 0 0,-1-1 1 0 0,1 0-1 0 0,0 1 1 0 0,-1 0-1 0 0,4-1 1 0 0,-3 1 35 0 0,0 0 1 0 0,1 1-1 0 0,-1-1 0 0 0,0 1 1 0 0,1-1-1 0 0,-1 1 0 0 0,0 0 1 0 0,0 0-1 0 0,0 0 0 0 0,1 0 1 0 0,-1 1-1 0 0,0-1 0 0 0,-1 0 1 0 0,1 1-1 0 0,0 0 0 0 0,2 1 0 0 0,2 5 144 0 0,0-1 0 0 0,0 1 0 0 0,-1 0 0 0 0,0 0-1 0 0,0 0 1 0 0,-1 1 0 0 0,0 0 0 0 0,-1 0 0 0 0,4 13-1 0 0,13 31-3242 0 0,-17-48 1513 0 0,0 1-1 0 0,0-1 1 0 0,1 0-1 0 0,-1 0 0 0 0,1 0 1 0 0,0-1-1 0 0,6 6 0 0 0,-1-3-4057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49 15427 0 0,'-5'-16'5637'0'0,"5"16"-5337"0"0,0-1 0 0 0,-1 0 0 0 0,1 1 1 0 0,0-1-1 0 0,-1 0 0 0 0,1 1 0 0 0,0-1 0 0 0,0 0 0 0 0,-1 1 0 0 0,1-1 1 0 0,0 0-1 0 0,0 0 0 0 0,0 1 0 0 0,0-1 0 0 0,0 0 0 0 0,0 0 0 0 0,0 1 0 0 0,1-1 1 0 0,-1 0-1 0 0,0 1 0 0 0,0-2 0 0 0,15-4-273 0 0,19 1-64 0 0,0 2 0 0 0,0 1 0 0 0,1 2 0 0 0,46 5 0 0 0,-76-4-430 0 0,28 4-2446 0 0,-14 4-6893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17012 0 0,'-2'1'536'0'0,"0"0"1"0"0,0 0 0 0 0,0 0 0 0 0,0 0-1 0 0,0 0 1 0 0,0 1 0 0 0,1-1-1 0 0,-1 1 1 0 0,1-1 0 0 0,-1 1 0 0 0,1 0-1 0 0,-3 2 1 0 0,3-2-257 0 0,0 0 1 0 0,0 0-1 0 0,1 0 0 0 0,-1 0 1 0 0,0 1-1 0 0,1-1 0 0 0,0 0 0 0 0,-1 0 1 0 0,1 0-1 0 0,0 5 0 0 0,1 2-117 0 0,1-1-1 0 0,-1 1 0 0 0,2 0 0 0 0,-1-1 0 0 0,6 11 1 0 0,-2-3 210 0 0,19 51-462 0 0,56 103 0 0 0,-69-155-1327 0 0,-11-15 1263 0 0,-1 0-1 0 0,0 0 1 0 0,0 0-1 0 0,1-1 1 0 0,-1 1-1 0 0,0 0 0 0 0,0 0 1 0 0,1 0-1 0 0,-1 0 1 0 0,0-1-1 0 0,0 1 0 0 0,0 0 1 0 0,1 0-1 0 0,-1 0 1 0 0,0-1-1 0 0,0 1 1 0 0,0 0-1 0 0,0-1 0 0 0,0 1 1 0 0,1 0-1 0 0,-1 0 1 0 0,0-1-1 0 0,0 1 0 0 0,0 0 1 0 0,0 0-1 0 0,0-1 1 0 0,0 1-1 0 0,0 0 1 0 0,0-1-1 0 0,0 1 0 0 0,0 0 1 0 0,0-1-1 0 0,0 1 1 0 0,-5-39-9535 0 0,-2 16 4309 0 0,-1-1 578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 12883 0 0,'0'0'182'0'0,"-1"0"0"0"0,1-1 0 0 0,0 1 0 0 0,0 0 0 0 0,0 0 0 0 0,-1-1 0 0 0,1 1 0 0 0,0 0 1 0 0,0 0-1 0 0,0-1 0 0 0,0 1 0 0 0,0 0 0 0 0,-1-1 0 0 0,1 1 0 0 0,0 0 0 0 0,0 0 0 0 0,0-1 0 0 0,0 1 1 0 0,0 0-1 0 0,0-1 0 0 0,0 1 0 0 0,0 0 0 0 0,0-1 0 0 0,0 1 0 0 0,0 0 0 0 0,1 0 0 0 0,-1-1 0 0 0,0 1 0 0 0,0 0 1 0 0,0-1-1 0 0,0 1 0 0 0,0 0 0 0 0,0 0 0 0 0,1-1 0 0 0,-1 1 0 0 0,0 0 0 0 0,0 0 0 0 0,0 0 0 0 0,1-1 0 0 0,14 0 2560 0 0,24 11-2068 0 0,-35-9-104 0 0,50 13 551 0 0,-35-11-899 0 0,0 2-1 0 0,-1 0 0 0 0,0 1 1 0 0,0 1-1 0 0,0 0 1 0 0,30 19-1 0 0,-46-25-192 0 0,0 0 1 0 0,-1 1-1 0 0,1-1 1 0 0,-1 0-1 0 0,1 1 1 0 0,-1-1-1 0 0,0 1 1 0 0,1 0-1 0 0,-1-1 0 0 0,0 1 1 0 0,0 0-1 0 0,0 0 1 0 0,0-1-1 0 0,-1 1 1 0 0,1 0-1 0 0,0 0 0 0 0,-1 0 1 0 0,1 0-1 0 0,-1 0 1 0 0,0 0-1 0 0,0 0 1 0 0,0 0-1 0 0,0 1 0 0 0,0-1 1 0 0,0 0-1 0 0,0 0 1 0 0,-1 0-1 0 0,1 0 1 0 0,-1 0-1 0 0,1 0 0 0 0,-1 0 1 0 0,0-1-1 0 0,0 1 1 0 0,0 0-1 0 0,0 0 1 0 0,0 0-1 0 0,0-1 0 0 0,-3 4 1 0 0,-4 4-77 0 0,0 0 1 0 0,-1 0-1 0 0,0-1 0 0 0,0 0 1 0 0,-12 7-1 0 0,21-14 34 0 0,0-1 0 0 0,-1 0 0 0 0,1 1 1 0 0,0-1-1 0 0,-1 0 0 0 0,1 1 0 0 0,0-1 0 0 0,-1 0 0 0 0,1 1 0 0 0,0-1 0 0 0,0 1 0 0 0,0-1 0 0 0,-1 0 0 0 0,1 1 0 0 0,0-1 0 0 0,0 1 0 0 0,0-1 0 0 0,0 1 0 0 0,0-1 1 0 0,0 1-1 0 0,0-1 0 0 0,0 1 0 0 0,0-1 0 0 0,0 0 0 0 0,0 1 0 0 0,0-1 0 0 0,0 1 0 0 0,0-1 0 0 0,0 1 0 0 0,1 0 0 0 0,11 16-166 0 0,26 14 195 0 0,-33-26 13 0 0,4 1-51 0 0,-2-1 133 0 0,-1-1 1 0 0,-1 1-1 0 0,1 0 1 0 0,0 0-1 0 0,-1 1 1 0 0,6 8-1 0 0,-10-12-80 0 0,0-1-1 0 0,0 1 1 0 0,-1-1 0 0 0,1 1-1 0 0,-1 0 1 0 0,1-1 0 0 0,-1 1-1 0 0,0 0 1 0 0,1-1 0 0 0,-1 1-1 0 0,0 0 1 0 0,0-1 0 0 0,0 1-1 0 0,-1 0 1 0 0,1-1 0 0 0,0 1 0 0 0,0 0-1 0 0,-1-1 1 0 0,1 1 0 0 0,-1-1-1 0 0,0 1 1 0 0,1 0 0 0 0,-1-1-1 0 0,0 1 1 0 0,0-1 0 0 0,0 0-1 0 0,0 1 1 0 0,0-1 0 0 0,0 0-1 0 0,-1 0 1 0 0,1 0 0 0 0,0 1-1 0 0,0-1 1 0 0,-4 1 0 0 0,-2 4-88 0 0,-1-1 1 0 0,1-1 0 0 0,-1 1 0 0 0,-1-1 0 0 0,1-1 0 0 0,-1 1 0 0 0,1-1 0 0 0,-15 2 0 0 0,-16 0-6502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59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77 11570 0 0,'-18'-25'3149'0'0,"11"17"2211"0"0,12 37-3454 0 0,18 118-1302 0 0,-16-90-1843 0 0,15 59 1 0 0,-17-107-4992 0 0,-4-26 2830 0 0,-3-28 677 0 0,-2-2 1362 0 0,-19-77 0 0 0,-4 42 3028 0 0,19 64 1057 0 0,-1 0 0 0 0,-15-23-1 0 0,24 41-2605 0 0,0 0 0 0 0,0 0 0 0 0,0 0-1 0 0,-1-1 1 0 0,1 1 0 0 0,0 0 0 0 0,0 0 0 0 0,0 0-1 0 0,0-1 1 0 0,0 1 0 0 0,0 0 0 0 0,0 0 0 0 0,0-1-1 0 0,1 1 1 0 0,-1 0 0 0 0,0 0 0 0 0,0 0 0 0 0,0-1-1 0 0,0 1 1 0 0,0 0 0 0 0,0 0 0 0 0,0 0 0 0 0,0 0-1 0 0,0-1 1 0 0,1 1 0 0 0,-1 0 0 0 0,0 0 0 0 0,0 0-1 0 0,0 0 1 0 0,0 0 0 0 0,0-1 0 0 0,1 1 0 0 0,-1 0-1 0 0,0 0 1 0 0,0 0 0 0 0,0 0 0 0 0,1 0-1 0 0,-1 0 1 0 0,0 0 0 0 0,0 0 0 0 0,0 0 0 0 0,1 0-1 0 0,-1 0 1 0 0,0 0 0 0 0,0 0 0 0 0,0 0 0 0 0,1 0-1 0 0,19-3 1579 0 0,23 4-1048 0 0,-25 2-509 0 0,1 1 0 0 0,-1 1 1 0 0,29 11-1 0 0,-40-13-109 0 0,1 0 0 0 0,-1 0 0 0 0,0 1 0 0 0,0 0-1 0 0,-1 1 1 0 0,1-1 0 0 0,-1 1 0 0 0,0 1 0 0 0,0-1 0 0 0,-1 1 0 0 0,7 8 0 0 0,-10-11-15 0 0,-1 1-1 0 0,1-1 1 0 0,0 1-1 0 0,-1-1 1 0 0,0 1-1 0 0,0 0 1 0 0,0-1-1 0 0,-1 1 1 0 0,1 0-1 0 0,-1 0 1 0 0,0 0-1 0 0,0 0 1 0 0,0 0-1 0 0,0-1 1 0 0,-1 1-1 0 0,1 0 1 0 0,-1 0 0 0 0,0 0-1 0 0,0-1 1 0 0,-1 1-1 0 0,1-1 1 0 0,-1 1-1 0 0,0-1 1 0 0,0 1-1 0 0,0-1 1 0 0,0 0-1 0 0,0 0 1 0 0,-4 4-1 0 0,0-1-23 0 0,0 1-1 0 0,0-1 0 0 0,0-1 1 0 0,-1 1-1 0 0,1-1 0 0 0,-1 0 1 0 0,-1-1-1 0 0,1 0 0 0 0,0 0 1 0 0,-1 0-1 0 0,-15 4 0 0 0,-3-5-30 0 0,13-1-374 0 0,29 7 204 0 0,-4-6 235 0 0,0 1-1 0 0,0-2 0 0 0,19 3 1 0 0,-19-4 82 0 0,1 1 1 0 0,25 8-1 0 0,-37-10-57 0 0,1 1-1 0 0,0 0 0 0 0,-1-1 0 0 0,1 1 1 0 0,0 0-1 0 0,-1 0 0 0 0,1 0 0 0 0,-1 0 0 0 0,0 0 1 0 0,1 0-1 0 0,-1 0 0 0 0,0 1 0 0 0,0-1 0 0 0,1 0 1 0 0,-1 1-1 0 0,0-1 0 0 0,0 1 0 0 0,-1-1 0 0 0,1 1 1 0 0,0 0-1 0 0,1 3 0 0 0,-2-3 4 0 0,0 1 0 0 0,0 0 0 0 0,0 0-1 0 0,0 0 1 0 0,0 0 0 0 0,0 0 0 0 0,-1 0 0 0 0,1 0-1 0 0,-1-1 1 0 0,0 1 0 0 0,0 0 0 0 0,-1 3 0 0 0,-2 2 25 0 0,0 0 1 0 0,-1-1 0 0 0,0 0 0 0 0,0 0-1 0 0,0 0 1 0 0,-1 0 0 0 0,-12 11 0 0 0,12-15-130 0 0,1 1 0 0 0,-1-1 0 0 0,0 0 0 0 0,0 0 0 0 0,-1-1 0 0 0,1 0 1 0 0,0 0-1 0 0,-11 2 0 0 0,0-2-8119 0 0,32-5 1214 0 0,-4 1 747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68 13875 0 0,'-15'1'1329'0'0,"0"1"0"0"0,0 0 0 0 0,0 0 1 0 0,0 2-1 0 0,0 0 0 0 0,-24 10 0 0 0,36-12-1296 0 0,0-1 0 0 0,0 0 1 0 0,0 1-1 0 0,1 0 0 0 0,-1-1 0 0 0,0 1 0 0 0,1 0 0 0 0,-1 1 1 0 0,1-1-1 0 0,0 0 0 0 0,0 1 0 0 0,0-1 0 0 0,0 1 1 0 0,0 0-1 0 0,0-1 0 0 0,1 1 0 0 0,-1 0 0 0 0,1 0 0 0 0,0 0 1 0 0,0 0-1 0 0,0 0 0 0 0,0 0 0 0 0,1 1 0 0 0,-1-1 1 0 0,1 0-1 0 0,0 0 0 0 0,0 1 0 0 0,0-1 0 0 0,0 0 0 0 0,0 0 1 0 0,1 0-1 0 0,0 1 0 0 0,-1-1 0 0 0,1 0 0 0 0,0 0 1 0 0,1 0-1 0 0,1 4 0 0 0,-1-3-41 0 0,0 1 0 0 0,0-1 1 0 0,1 0-1 0 0,-1 1 0 0 0,1-1 0 0 0,0-1 0 0 0,0 1 1 0 0,0 0-1 0 0,1-1 0 0 0,-1 1 0 0 0,1-1 0 0 0,0 0 1 0 0,5 3-1 0 0,-7-5 7 0 0,0 0 0 0 0,1 0-1 0 0,-1-1 1 0 0,0 1 0 0 0,0 0 0 0 0,0-1 0 0 0,1 0-1 0 0,-1 1 1 0 0,0-1 0 0 0,1 0 0 0 0,-1 0 0 0 0,0 0 0 0 0,1 0-1 0 0,-1-1 1 0 0,0 1 0 0 0,0-1 0 0 0,1 1 0 0 0,-1-1 0 0 0,0 0-1 0 0,0 0 1 0 0,0 0 0 0 0,0 0 0 0 0,0 0 0 0 0,0 0 0 0 0,0-1-1 0 0,0 1 1 0 0,0-1 0 0 0,-1 1 0 0 0,1-1 0 0 0,1-1 0 0 0,4-6 16 0 0,-1 1 1 0 0,0-1 0 0 0,0 0 0 0 0,0 0-1 0 0,-2 0 1 0 0,1-1 0 0 0,-1 0 0 0 0,4-12 0 0 0,-6 15 18 0 0,0 0 1 0 0,0-1 0 0 0,-1 1-1 0 0,0-1 1 0 0,0 1 0 0 0,0-1 0 0 0,-1 1-1 0 0,0-1 1 0 0,-1 0 0 0 0,0 1 0 0 0,0-1-1 0 0,-3-8 1 0 0,3 13-29 0 0,0 1-1 0 0,0-1 1 0 0,0 1 0 0 0,0 0-1 0 0,-1-1 1 0 0,1 1 0 0 0,-1 0-1 0 0,1 0 1 0 0,-1 0 0 0 0,0 0-1 0 0,0 0 1 0 0,0 0 0 0 0,0 0-1 0 0,0 1 1 0 0,0-1 0 0 0,0 1-1 0 0,-1 0 1 0 0,1-1 0 0 0,0 1-1 0 0,-1 0 1 0 0,1 1 0 0 0,-1-1-1 0 0,0 0 1 0 0,1 1 0 0 0,-1-1-1 0 0,1 1 1 0 0,-1 0 0 0 0,0 0-1 0 0,1 0 1 0 0,-1 0 0 0 0,0 0-1 0 0,1 0 1 0 0,-1 1 0 0 0,0-1-1 0 0,-3 2 1 0 0,0 0-125 0 0,0 0-1 0 0,0 1 1 0 0,0-1 0 0 0,1 1-1 0 0,-1 0 1 0 0,1 1 0 0 0,-1-1-1 0 0,1 1 1 0 0,0 0-1 0 0,0 0 1 0 0,1 1 0 0 0,-1 0-1 0 0,-5 8 1 0 0,3-1-356 0 0,0 1 1 0 0,1 0-1 0 0,1 0 1 0 0,0 0-1 0 0,0 1 1 0 0,2 0-1 0 0,-4 24 1 0 0,5-27 464 0 0,1 0 1 0 0,0 0-1 0 0,1 0 1 0 0,1 0-1 0 0,-1 0 1 0 0,2 0-1 0 0,-1 0 1 0 0,2 0-1 0 0,-1 0 1 0 0,7 15-1 0 0,-7-22 150 0 0,1-1 1 0 0,0 1-1 0 0,-1 0 0 0 0,1-1 0 0 0,1 0 0 0 0,-1 0 1 0 0,0 0-1 0 0,1 0 0 0 0,-1 0 0 0 0,1-1 0 0 0,0 1 0 0 0,0-1 1 0 0,0 0-1 0 0,0 0 0 0 0,0-1 0 0 0,1 1 0 0 0,-1-1 1 0 0,0 0-1 0 0,1 0 0 0 0,-1 0 0 0 0,7 0 0 0 0,11 1-383 0 0,1-1 0 0 0,43-5 0 0 0,-58 4-17 0 0,-4 0-387 0 0,1-1-1 0 0,0 1 0 0 0,-1-1 1 0 0,1 0-1 0 0,-1 0 0 0 0,1 0 1 0 0,-1-1-1 0 0,1 0 0 0 0,-1 0 1 0 0,0 0-1 0 0,0 0 1 0 0,0 0-1 0 0,0-1 0 0 0,0 0 1 0 0,-1 0-1 0 0,1 0 0 0 0,-1 0 1 0 0,4-4-1 0 0,-4 2 39 0 0,0 1 1 0 0,0-1-1 0 0,-1 0 0 0 0,0 1 1 0 0,0-1-1 0 0,2-7 0 0 0,5-37 2384 0 0,-6-6 1968 0 0,-4 31 8435 0 0,1 30-12043 0 0,-15 166 2218 0 0,15-155-2704 0 0,0 1 0 0 0,1-1-1 0 0,1 0 1 0 0,1 0 0 0 0,1 0 0 0 0,0-1 0 0 0,1 1 0 0 0,7 15 0 0 0,2-9-3049 0 0,1-9-2285 0 0,-1-4-1590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65 8002 0 0,'-2'-11'6497'0'0,"9"-4"-4088"0"0,12-6-808 0 0,-17 19-1578 0 0,0 0 0 0 0,1 0 0 0 0,-1 1 0 0 0,1-1 0 0 0,-1 1 0 0 0,1-1 0 0 0,-1 1 0 0 0,1 0 0 0 0,0 0 0 0 0,0 1 0 0 0,0-1 0 0 0,-1 0 0 0 0,1 1 0 0 0,0 0 0 0 0,0-1 0 0 0,0 1 0 0 0,0 0 0 0 0,0 1 0 0 0,0-1 0 0 0,-1 0 0 0 0,1 1 0 0 0,0 0 0 0 0,0-1 0 0 0,0 1 0 0 0,-1 0 0 0 0,1 1 0 0 0,0-1 0 0 0,-1 0-1 0 0,1 1 1 0 0,-1-1 0 0 0,0 1 0 0 0,1 0 0 0 0,-1 0 0 0 0,0 0 0 0 0,0 0 0 0 0,0 0 0 0 0,0 0 0 0 0,-1 1 0 0 0,1-1 0 0 0,-1 1 0 0 0,1-1 0 0 0,-1 1 0 0 0,0 0 0 0 0,0-1 0 0 0,0 1 0 0 0,0 0 0 0 0,0 0 0 0 0,-1-1 0 0 0,1 1 0 0 0,-1 0 0 0 0,0 0 0 0 0,0 0 0 0 0,0 0 0 0 0,0 0 0 0 0,0 0 0 0 0,-1 0 0 0 0,1-1 0 0 0,-1 1 0 0 0,0 0 0 0 0,0 0 0 0 0,-2 3 0 0 0,-2 5-59 0 0,3-8-6 0 0,1-1 0 0 0,0 1 1 0 0,-1-1-1 0 0,1 1 0 0 0,0-1 0 0 0,0 1 1 0 0,1 0-1 0 0,-1-1 0 0 0,0 1 1 0 0,0 5-1 0 0,6-8-68 0 0,-1-1-1 0 0,0 0 1 0 0,0 0 0 0 0,0 0-1 0 0,0 0 1 0 0,5-3 0 0 0,-5 3-107 0 0,-1-1 1 0 0,1 0-1 0 0,-1 0 1 0 0,1-1-1 0 0,-1 1 1 0 0,0-1-1 0 0,0 1 1 0 0,0-1-1 0 0,4-5 1 0 0,-1 0-1130 0 0,-1 0 1 0 0,0-1 0 0 0,-1 1-1 0 0,0-1 1 0 0,4-13 0 0 0,0 1-3508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3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12771 0 0,'5'26'9516'0'0,"-10"-2"-4427"0"0,1-16-4639 0 0,0-1 0 0 0,0 0 0 0 0,-11 14 0 0 0,11-16-466 0 0,0-1 0 0 0,0 1 1 0 0,1 1-1 0 0,0-1 0 0 0,0 0 1 0 0,0 1-1 0 0,1-1 0 0 0,0 1 1 0 0,0 0-1 0 0,-1 7 1 0 0,2-13 17 0 0,1 0 0 0 0,0 1 0 0 0,0-1 0 0 0,0 0 0 0 0,0 1 0 0 0,0-1 0 0 0,1 1 0 0 0,-1-1 0 0 0,0 0 0 0 0,0 1 0 0 0,0-1 0 0 0,0 0 0 0 0,0 1 0 0 0,0-1 0 0 0,1 0 0 0 0,-1 1 0 0 0,0-1 0 0 0,0 0 0 0 0,0 1 0 0 0,1-1 1 0 0,-1 0-1 0 0,0 1 0 0 0,1-1 0 0 0,-1 0 0 0 0,0 0 0 0 0,0 0 0 0 0,1 1 0 0 0,-1-1 0 0 0,0 0 0 0 0,1 0 0 0 0,-1 0 0 0 0,1 0 0 0 0,-1 1 0 0 0,0-1 0 0 0,1 0 0 0 0,-1 0 0 0 0,0 0 0 0 0,1 0 0 0 0,-1 0 0 0 0,1 0 1 0 0,-1 0-1 0 0,0 0 0 0 0,1 0 0 0 0,-1 0 0 0 0,0 0 0 0 0,1-1 0 0 0,-1 1 0 0 0,0 0 0 0 0,1 0 0 0 0,-1 0 0 0 0,1 0 0 0 0,-1-1 0 0 0,0 1 0 0 0,0 0 0 0 0,1 0 0 0 0,-1-1 0 0 0,0 1 0 0 0,1 0 0 0 0,24-14 405 0 0,-22 12-338 0 0,32-21 344 0 0,-21 13-433 0 0,1 1-1 0 0,0 0 0 0 0,0 1 0 0 0,1 0 1 0 0,19-5-1 0 0,-37 18-1896 0 0,-1 0 0 0 0,0 1 0 0 0,0-1 0 0 0,0 0 0 0 0,-7 7 0 0 0,-12 20-6399 0 0,16-7 2238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19 13339 0 0,'-6'-2'1240'0'0,"4"2"-819"0"0,0-1-1 0 0,0 1 1 0 0,0-1 0 0 0,0 0-1 0 0,0 1 1 0 0,1-1-1 0 0,-1 0 1 0 0,0 0 0 0 0,0 0-1 0 0,1-1 1 0 0,-1 1 0 0 0,0 0-1 0 0,1-1 1 0 0,-2-1-1 0 0,5 3-361 0 0,1 0 0 0 0,0 0-1 0 0,0 1 1 0 0,-1-1-1 0 0,1 1 1 0 0,0 0-1 0 0,-1 0 1 0 0,1 0-1 0 0,-1 0 1 0 0,4 2 0 0 0,0 0-35 0 0,1 0 0 0 0,-1 1 0 0 0,0 0 1 0 0,0 0-1 0 0,0 1 0 0 0,-1 0 1 0 0,0 0-1 0 0,0 0 0 0 0,0 0 0 0 0,0 1 1 0 0,-1 0-1 0 0,0 0 0 0 0,0 0 1 0 0,-1 0-1 0 0,1 1 0 0 0,-1-1 0 0 0,-1 1 1 0 0,1 0-1 0 0,-1 0 0 0 0,0 0 0 0 0,-1 0 1 0 0,0 0-1 0 0,0 0 0 0 0,0 1 1 0 0,-1-1-1 0 0,0 0 0 0 0,-1 0 0 0 0,0 1 1 0 0,0-1-1 0 0,0 0 0 0 0,-1 0 1 0 0,0 0-1 0 0,0 0 0 0 0,-1 0 0 0 0,1-1 1 0 0,-2 1-1 0 0,1-1 0 0 0,-1 1 0 0 0,0-1 1 0 0,0-1-1 0 0,-1 1 0 0 0,1 0 1 0 0,-10 7-1 0 0,11-10-22 0 0,1-1 0 0 0,-1 0 1 0 0,1 0-1 0 0,-1 0 0 0 0,0 0 0 0 0,1 0 1 0 0,-1 0-1 0 0,0-1 0 0 0,0 1 0 0 0,-1-1 1 0 0,1 0-1 0 0,0 0 0 0 0,0 0 0 0 0,0-1 1 0 0,-1 1-1 0 0,1-1 0 0 0,0 0 0 0 0,-5 0 1 0 0,57-5 269 0 0,2 7-457 0 0,26 0-2993 0 0,-70-2 1638 0 0,-1-1 0 0 0,1 0 0 0 0,0 0 0 0 0,0-1 0 0 0,6-3 0 0 0,0-1-4620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1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13939 0 0,'-2'1'299'0'0,"0"1"0"0"0,0 0 0 0 0,1-1 0 0 0,-1 1 0 0 0,1 0 0 0 0,-1 0 0 0 0,1 0 0 0 0,-1 0 0 0 0,1 0 0 0 0,0 0 0 0 0,0 0 0 0 0,0 0 0 0 0,1 0 0 0 0,-1 1 0 0 0,0-1 0 0 0,1 0 0 0 0,-1 1 0 0 0,1 1 0 0 0,0 1-81 0 0,0 1 1 0 0,0-1 0 0 0,1 0-1 0 0,-1-1 1 0 0,1 1-1 0 0,1 0 1 0 0,-1 0 0 0 0,3 6-1 0 0,-1-3-184 0 0,1 0 0 0 0,0-1 0 0 0,0 1 0 0 0,1-1 0 0 0,-1 0 0 0 0,2 0 0 0 0,-1-1 0 0 0,1 0 0 0 0,12 12 0 0 0,-16-17-13 0 0,0 0-1 0 0,0 1 1 0 0,-1-1-1 0 0,1 0 0 0 0,0 0 1 0 0,0 0-1 0 0,0 0 0 0 0,0 0 1 0 0,0 0-1 0 0,0 0 1 0 0,1-1-1 0 0,-1 1 0 0 0,0-1 1 0 0,0 0-1 0 0,0 0 0 0 0,0 0 1 0 0,1 0-1 0 0,-1 0 1 0 0,0 0-1 0 0,0 0 0 0 0,0-1 1 0 0,1 1-1 0 0,-1-1 1 0 0,0 1-1 0 0,0-1 0 0 0,0 0 1 0 0,0 0-1 0 0,2-1 0 0 0,-1-1 63 0 0,-1 1 0 0 0,0 0 0 0 0,0-1 0 0 0,0 0-1 0 0,0 0 1 0 0,0 1 0 0 0,-1-1 0 0 0,1 0 0 0 0,-1 0 0 0 0,0 0-1 0 0,0 0 1 0 0,0-1 0 0 0,0 1 0 0 0,-1 0 0 0 0,1 0-1 0 0,-1-1 1 0 0,0 1 0 0 0,0-6 0 0 0,0 5-61 0 0,0 0-1 0 0,0 0 1 0 0,-1 0 0 0 0,1 0 0 0 0,-1 0-1 0 0,0 0 1 0 0,0 0 0 0 0,-1 0 0 0 0,1 1-1 0 0,-1-1 1 0 0,1 0 0 0 0,-1 1 0 0 0,0-1-1 0 0,-1 1 1 0 0,-2-4 0 0 0,3 5-93 0 0,0 0 0 0 0,0 1 0 0 0,0-1 1 0 0,0 1-1 0 0,0 0 0 0 0,-1-1 0 0 0,1 1 0 0 0,0 0 0 0 0,-1 0 1 0 0,1 0-1 0 0,0 1 0 0 0,-1-1 0 0 0,1 1 0 0 0,-1-1 0 0 0,1 1 0 0 0,-1 0 1 0 0,1 0-1 0 0,-1 0 0 0 0,0 0 0 0 0,1 0 0 0 0,-1 1 0 0 0,1-1 1 0 0,-1 1-1 0 0,1 0 0 0 0,-4 1 0 0 0,-2 1-238 0 0,0 0 0 0 0,0 1 0 0 0,1-1-1 0 0,-1 2 1 0 0,1-1 0 0 0,0 1 0 0 0,0 0 0 0 0,0 1 0 0 0,1-1 0 0 0,0 1-1 0 0,0 1 1 0 0,0-1 0 0 0,1 1 0 0 0,-8 13 0 0 0,10-15 351 0 0,1 1-1 0 0,-1-1 1 0 0,1 1 0 0 0,1-1 0 0 0,-1 1 0 0 0,1 0 0 0 0,0 0 0 0 0,0-1 0 0 0,0 1 0 0 0,1 0-1 0 0,0 0 1 0 0,0 0 0 0 0,1 0 0 0 0,0 0 0 0 0,0-1 0 0 0,0 1 0 0 0,0 0 0 0 0,1 0 0 0 0,0-1-1 0 0,0 1 1 0 0,1-1 0 0 0,4 8 0 0 0,-4-9 119 0 0,1 0-1 0 0,-1 0 1 0 0,0 0 0 0 0,1-1 0 0 0,0 0-1 0 0,0 0 1 0 0,0 0 0 0 0,0 0-1 0 0,1 0 1 0 0,-1-1 0 0 0,0 0-1 0 0,1 0 1 0 0,0 0 0 0 0,0-1 0 0 0,-1 1-1 0 0,1-1 1 0 0,0 0 0 0 0,0 0-1 0 0,8-1 1 0 0,10 1-488 0 0,0 0 0 0 0,42-7 0 0 0,-62 6 220 0 0,1-1-345 0 0,-1 0 0 0 0,1 0 0 0 0,-1 0 0 0 0,1 0 0 0 0,-1 0 0 0 0,0-1 0 0 0,0 0 0 0 0,0 1 0 0 0,0-1 0 0 0,0 0 0 0 0,0-1 0 0 0,0 1 0 0 0,-1 0 0 0 0,1-1 0 0 0,-1 0 0 0 0,1 1 0 0 0,-1-1 0 0 0,0 0 0 0 0,0 0 0 0 0,-1 0 0 0 0,1-1 0 0 0,-1 1 0 0 0,1 0 0 0 0,-1-1 0 0 0,0 1 1 0 0,1-5-1 0 0,0 1 84 0 0,-1-1 1 0 0,0 0 0 0 0,0 1-1 0 0,0-16 1 0 0,-1 16 1389 0 0,-1 0 0 0 0,0 0 0 0 0,0 1 0 0 0,-1-1 1 0 0,-4-12 3751 0 0,6 19-4667 0 0,0 0 1 0 0,0 0-1 0 0,0 0 0 0 0,0 0 0 0 0,0 0 1 0 0,-1 0-1 0 0,1 0 0 0 0,0 0 0 0 0,0 0 0 0 0,0 0 1 0 0,0 0-1 0 0,0 0 0 0 0,-1 0 0 0 0,1 0 0 0 0,0 0 322 0 0,0 0-321 0 0,-4 10 2058 0 0,1 13-1311 0 0,3-21-875 0 0,-2 31 637 0 0,3 56 0 0 0,0-78-1011 0 0,1 0 1 0 0,0 0 0 0 0,6 16 0 0 0,-6-21-320 0 0,0-1 1 0 0,0 0-1 0 0,1 0 0 0 0,-1 0 1 0 0,1 0-1 0 0,1-1 1 0 0,-1 1-1 0 0,5 4 1 0 0,2-1-3237 0 0,7 2-2230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2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12619 0 0,'-1'0'338'0'0,"-1"0"1"0"0,1 0-1 0 0,-1 0 0 0 0,1 0 1 0 0,0 1-1 0 0,-1-1 1 0 0,1 0-1 0 0,-1 1 1 0 0,1-1-1 0 0,0 1 0 0 0,0-1 1 0 0,-1 1-1 0 0,1-1 1 0 0,0 1-1 0 0,0 0 1 0 0,0 0-1 0 0,0 0 0 0 0,0 0 1 0 0,0 0-1 0 0,0 0 1 0 0,0 0-1 0 0,0 0 1 0 0,0 0-1 0 0,0 0 0 0 0,0 2 1 0 0,-1 1-79 0 0,1-1 1 0 0,0 1 0 0 0,0-1-1 0 0,1 1 1 0 0,-1-1-1 0 0,1 1 1 0 0,-1 0-1 0 0,1-1 1 0 0,1 7-1 0 0,1 8-158 0 0,1-1 0 0 0,1 0 0 0 0,7 18 0 0 0,-11-34-18 0 0,3 11-67 0 0,1 0 0 0 0,1 0 0 0 0,0 0 0 0 0,0-1 0 0 0,1 0 0 0 0,0 0 0 0 0,1 0 0 0 0,1-1 0 0 0,-1 0 1 0 0,12 10-1 0 0,-18-19-11 0 0,0 0 1 0 0,0 0 0 0 0,0 0-1 0 0,0-1 1 0 0,0 1 0 0 0,0 0 0 0 0,0-1-1 0 0,0 1 1 0 0,1-1 0 0 0,-1 1-1 0 0,0-1 1 0 0,1 1 0 0 0,-1-1 0 0 0,0 0-1 0 0,1 0 1 0 0,-1 0 0 0 0,0 0-1 0 0,1 0 1 0 0,-1 0 0 0 0,0 0-1 0 0,1 0 1 0 0,-1 0 0 0 0,0 0 0 0 0,1-1-1 0 0,-1 1 1 0 0,2-2 0 0 0,0 1 18 0 0,-1-1 1 0 0,0 0-1 0 0,0 0 0 0 0,1 0 1 0 0,-1 0-1 0 0,0 0 1 0 0,-1-1-1 0 0,1 1 0 0 0,0-1 1 0 0,-1 1-1 0 0,3-5 1 0 0,1-6 31 0 0,0 0 0 0 0,0 0 0 0 0,-2 0 0 0 0,3-15-1 0 0,-4 22-224 0 0,-1-1 0 0 0,-1 1-1 0 0,1-1 1 0 0,-1 0-1 0 0,0 1 1 0 0,0-1 0 0 0,-1 0-1 0 0,-2-8 1 0 0,2 13-159 0 0,0-1 0 0 0,1 1 0 0 0,-2 0 0 0 0,1-1 0 0 0,0 1 0 0 0,0 0 0 0 0,-1 0 0 0 0,1 0 0 0 0,-1 0 0 0 0,0 0 1 0 0,1 0-1 0 0,-1 1 0 0 0,0-1 0 0 0,0 1 0 0 0,0-1 0 0 0,0 1 0 0 0,-1 0 0 0 0,1-1 0 0 0,0 1 0 0 0,0 0 0 0 0,-1 1 0 0 0,1-1 1 0 0,-1 0-1 0 0,-4 0 0 0 0,-3-1-646 0 0,1 1 0 0 0,-1 1-1 0 0,0 0 1 0 0,0 0 0 0 0,-18 3 0 0 0,25-2 1038 0 0,0-1 0 0 0,1 1 0 0 0,-1 0 0 0 0,0 0 0 0 0,1 0 0 0 0,-1 0-1 0 0,1 0 1 0 0,-1 0 0 0 0,1 1 0 0 0,0 0 0 0 0,-4 2 0 0 0,5-3 85 0 0,1 0 1 0 0,-1 0-1 0 0,0 1 0 0 0,0-1 0 0 0,1 0 1 0 0,-1 0-1 0 0,0 1 0 0 0,1-1 0 0 0,-1 0 1 0 0,1 1-1 0 0,0-1 0 0 0,-1 0 0 0 0,1 1 1 0 0,0-1-1 0 0,0 1 0 0 0,0-1 0 0 0,0 1 1 0 0,0-1-1 0 0,0 0 0 0 0,1 1 0 0 0,-1-1 1 0 0,0 0-1 0 0,2 3 0 0 0,-1-2 103 0 0,0 1 0 0 0,0-1 0 0 0,1 0 0 0 0,-1 0 0 0 0,1 0 0 0 0,-1 0 0 0 0,1-1 0 0 0,0 1 0 0 0,0 0 0 0 0,0-1 0 0 0,0 1 0 0 0,0-1 0 0 0,0 1 0 0 0,0-1 0 0 0,0 0 0 0 0,0 0 0 0 0,1 0 0 0 0,-1 0 0 0 0,0-1 0 0 0,1 1 0 0 0,-1-1 0 0 0,4 1 0 0 0,8 1 176 0 0,0 0 0 0 0,23-1 0 0 0,-32-1-391 0 0,-2 0-130 0 0,42 3 124 0 0,-43-3-370 0 0,0 0 1 0 0,0 1-1 0 0,0-1 1 0 0,0 1 0 0 0,0-1-1 0 0,0 1 1 0 0,0 0-1 0 0,0 0 1 0 0,0 0-1 0 0,0 0 1 0 0,-1 0-1 0 0,1 1 1 0 0,0-1-1 0 0,-1 0 1 0 0,1 1 0 0 0,-1-1-1 0 0,0 1 1 0 0,3 3-1 0 0,-5 5-6186 0 0,-1-3 1318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9882 0 0,'-7'31'5966'0'0,"-6"18"-1736"0"0,11-42-3997 0 0,0-1 1 0 0,0 0-1 0 0,0 0 0 0 0,-1 0 1 0 0,0 0-1 0 0,-1 0 0 0 0,1-1 1 0 0,-9 10-1 0 0,8-10 1180 0 0,20-9-99 0 0,5 2-1442 0 0,0-1-1 0 0,24-6 1 0 0,10-9-4793 0 0,-51 16 3955 0 0,-1 1 1 0 0,0-1 0 0 0,0 0-1 0 0,0 0 1 0 0,0 0 0 0 0,0-1-1 0 0,0 1 1 0 0,3-4-1 0 0,8-7-5751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14379 0 0,'-2'0'503'0'0,"1"0"1"0"0,0 0-1 0 0,0 0 0 0 0,0 0 1 0 0,0 0-1 0 0,-1 0 0 0 0,1 1 1 0 0,0-1-1 0 0,0 0 0 0 0,0 1 1 0 0,0-1-1 0 0,0 0 0 0 0,0 1 1 0 0,0 0-1 0 0,0-1 0 0 0,0 1 0 0 0,-2 1 1 0 0,-15 20 2262 0 0,-6 33-3829 0 0,20-44 1735 0 0,-4 9-662 0 0,4-10-45 0 0,0 0-1 0 0,0 0 1 0 0,1 0 0 0 0,0 1-1 0 0,-1 11 1 0 0,4-22 29 0 0,0 0-1 0 0,0 1 1 0 0,0-1 0 0 0,0 0-1 0 0,0 1 1 0 0,0-1-1 0 0,0 0 1 0 0,0 0 0 0 0,0 1-1 0 0,0-1 1 0 0,0 0 0 0 0,0 0-1 0 0,0 1 1 0 0,0-1-1 0 0,0 0 1 0 0,0 0 0 0 0,0 1-1 0 0,1-1 1 0 0,-1 0-1 0 0,0 0 1 0 0,0 1 0 0 0,0-1-1 0 0,0 0 1 0 0,1 0-1 0 0,-1 0 1 0 0,0 1 0 0 0,0-1-1 0 0,0 0 1 0 0,1 0 0 0 0,-1 0-1 0 0,0 0 1 0 0,0 0-1 0 0,1 0 1 0 0,-1 1 0 0 0,0-1-1 0 0,1 0 1 0 0,13-3-94 0 0,15-11 51 0 0,-26 12 29 0 0,55-25-48 0 0,-54 25-106 0 0,1 1 0 0 0,0-1-1 0 0,-1 1 1 0 0,1 0 0 0 0,0 1-1 0 0,-1-1 1 0 0,1 1 0 0 0,0 0-1 0 0,0 0 1 0 0,-1 0 0 0 0,8 2 0 0 0,-11-2 69 0 0,-1 1 1 0 0,1-1-1 0 0,-1 1 1 0 0,1-1-1 0 0,-1 1 1 0 0,1-1-1 0 0,-1 1 1 0 0,1-1-1 0 0,-1 1 1 0 0,1-1-1 0 0,-1 1 1 0 0,0 0-1 0 0,1-1 0 0 0,-1 1 1 0 0,0 0-1 0 0,1-1 1 0 0,-1 1-1 0 0,0 0 1 0 0,0-1-1 0 0,0 1 1 0 0,0 0-1 0 0,0-1 1 0 0,0 1-1 0 0,0 0 1 0 0,0 0-1 0 0,0-1 1 0 0,0 1-1 0 0,0 0 1 0 0,0-1-1 0 0,0 1 1 0 0,-1 0-1 0 0,1-1 1 0 0,0 1-1 0 0,-1 0 1 0 0,1-1-1 0 0,0 1 1 0 0,-1 0-1 0 0,1-1 1 0 0,-1 1-1 0 0,1-1 1 0 0,-1 2-1 0 0,-18 25-3043 0 0,-23 9 1208 0 0,1-1 2529 0 0,39-32-145 0 0,-1 0 1 0 0,1 0 0 0 0,-1 0 0 0 0,1 0 0 0 0,0 0 0 0 0,0 0 0 0 0,0 1-1 0 0,1-1 1 0 0,-1 1 0 0 0,-1 6 0 0 0,3-9-294 0 0,0 0 1 0 0,0 0-1 0 0,0 0 0 0 0,0 0 1 0 0,0 0-1 0 0,0 0 0 0 0,0 0 1 0 0,0 0-1 0 0,1 1 1 0 0,-1-1-1 0 0,0-1 0 0 0,1 1 1 0 0,-1 0-1 0 0,1 0 0 0 0,-1 0 1 0 0,1 0-1 0 0,-1 0 0 0 0,1 0 1 0 0,0 0-1 0 0,0-1 0 0 0,-1 1 1 0 0,1 0-1 0 0,0 0 0 0 0,0-1 1 0 0,0 1-1 0 0,0-1 0 0 0,0 1 1 0 0,-1-1-1 0 0,1 1 0 0 0,0-1 1 0 0,0 0-1 0 0,0 1 0 0 0,0-1 1 0 0,1 0-1 0 0,-1 0 0 0 0,0 1 1 0 0,0-1-1 0 0,0 0 0 0 0,0 0 1 0 0,2-1-1 0 0,50 0 600 0 0,-46 1-484 0 0,3-1-250 0 0,-2 0 97 0 0,-1 0-1 0 0,1 0 1 0 0,-1 1-1 0 0,1 1 1 0 0,-1-1-1 0 0,12 3 1 0 0,-17-2-82 0 0,-1-1 0 0 0,1 1 0 0 0,-1 0-1 0 0,1-1 1 0 0,-1 1 0 0 0,0 0 0 0 0,1 0 0 0 0,-1 0 0 0 0,0 0 0 0 0,1 1-1 0 0,-1-1 1 0 0,0 0 0 0 0,0 0 0 0 0,0 1 0 0 0,0-1 0 0 0,0 1 0 0 0,0-1-1 0 0,-1 0 1 0 0,1 1 0 0 0,0 0 0 0 0,-1-1 0 0 0,1 1 0 0 0,-1-1 0 0 0,0 1 0 0 0,1 0-1 0 0,-1-1 1 0 0,0 1 0 0 0,0 0 0 0 0,0-1 0 0 0,0 1 0 0 0,0 0 0 0 0,-1-1-1 0 0,1 1 1 0 0,0 0 0 0 0,-2 2 0 0 0,-7 29-98 0 0,-1 8-2545 0 0,12-15-10011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21557 0 0,'2'-4'984'0'0,"0"-1"1"0"0,0 1-1 0 0,0 0 1 0 0,0 1-1 0 0,1-1 1 0 0,0 0-1 0 0,-1 1 1 0 0,7-7-1 0 0,-11 5-3217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7 9074 0 0,'0'0'358'0'0,"0"-1"0"0"0,0 1 0 0 0,-3-3 1791 0 0,3 3-1791 0 0,0 0 0 0 0,-1-1 0 0 0,1 1 0 0 0,-1 0 0 0 0,1 0 0 0 0,-1-1 0 0 0,1 1 0 0 0,-1 0 0 0 0,1 0 0 0 0,-1 0 1 0 0,1-1-1 0 0,-1 1 0 0 0,0 0 0 0 0,1 0 0 0 0,-1 0 0 0 0,1 0 0 0 0,-1 0 0 0 0,1 0 0 0 0,-1 0 0 0 0,1 0 0 0 0,-1 1 0 0 0,0-1 0 0 0,1 0 1 0 0,-1 0-1 0 0,1 0 0 0 0,-1 1 0 0 0,-19 18 3607 0 0,-9 31-2649 0 0,23-35-1229 0 0,0 0 0 0 0,1 1 0 0 0,1 0 1 0 0,0 0-1 0 0,1 0 0 0 0,1 0 0 0 0,0 0 0 0 0,1 1 1 0 0,1-1-1 0 0,1 0 0 0 0,0 1 0 0 0,1-1 0 0 0,1 0 1 0 0,6 23-1 0 0,-4-24-390 0 0,0-1 0 0 0,1 1 0 0 0,0-2 0 0 0,1 1 0 0 0,1-1 0 0 0,0 0 0 0 0,1 0 0 0 0,0-1 0 0 0,19 19 0 0 0,5 0-3808 0 0,-11-11-1512 0 0,-3-3-3093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9274 0 0,'13'-17'17217'0'0,"2"24"-15939"0"0,-8-1-1099 0 0,0-1-1 0 0,-1 1 1 0 0,1 0 0 0 0,-1 0 0 0 0,-1 0 0 0 0,1 1 0 0 0,-1 0 0 0 0,0 0 0 0 0,0 0 0 0 0,-1 1 0 0 0,5 11-1 0 0,-5-7-25 0 0,0 1-1 0 0,0 0 0 0 0,-1 0 0 0 0,-1 0 0 0 0,0 1 0 0 0,0 22 0 0 0,-3-4-65 0 0,-2 1 1 0 0,-1-2 0 0 0,-2 1-1 0 0,-1 0 1 0 0,-15 41-1 0 0,3-29-663 0 0,-1 3-2192 0 0,14-15-3624 0 0,7-23 1109 0 0,7 3-3729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1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8154 0 0,'-1'1'728'0'0,"-14"9"10227"0"0,15-18-7432 0 0,1 7-3452 0 0,-1 1 0 0 0,1-1 1 0 0,-1 1-1 0 0,1-1 0 0 0,0 1 0 0 0,-1-1 1 0 0,1 1-1 0 0,0-1 0 0 0,-1 1 0 0 0,1-1 1 0 0,0 1-1 0 0,-1 0 0 0 0,1 0 1 0 0,0-1-1 0 0,0 1 0 0 0,0 0 0 0 0,-1 0 1 0 0,1 0-1 0 0,0 0 0 0 0,0 0 1 0 0,0 0-1 0 0,-1 0 0 0 0,1 0 0 0 0,0 0 1 0 0,1 1-1 0 0,24 2 167 0 0,-24-2-142 0 0,43 7-69 0 0,82 6 0 0 0,-109-14-4040 0 0,37-5-1 0 0,-54 5 3877 0 0,-1 0-1 0 0,1 0 1 0 0,-1 0-1 0 0,0-1 1 0 0,1 1-1 0 0,-1 0 1 0 0,0 0-1 0 0,1 0 1 0 0,-1 0-1 0 0,0-1 1 0 0,1 1-1 0 0,-1 0 0 0 0,0 0 1 0 0,1-1-1 0 0,-1 1 1 0 0,0 0-1 0 0,0 0 1 0 0,1-1-1 0 0,-1 1 1 0 0,0 0-1 0 0,0-1 1 0 0,0 1-1 0 0,0 0 1 0 0,1-1-1 0 0,-1 1 0 0 0,0 0 1 0 0,0-1-1 0 0,0 1 1 0 0,0-1-1 0 0,0 1 1 0 0,0 0-1 0 0,0-1 1 0 0,0 1-1 0 0,0 0 1 0 0,0-1-1 0 0,0 1 0 0 0,0-1 1 0 0,0 1-1 0 0,0 0 1 0 0,0-1-1 0 0,0 1 1 0 0,-1 0-1 0 0,1-1 1 0 0,0 1-1 0 0,0 0 1 0 0,-1-1-1 0 0,0-4-1575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9578 0 0,'-1'0'214'0'0,"1"0"1"0"0,0-1-1 0 0,-1 1 1 0 0,1 0-1 0 0,0 0 1 0 0,-1 0-1 0 0,1 0 1 0 0,0 0-1 0 0,-1 0 1 0 0,1 0-1 0 0,-1 0 0 0 0,1 0 1 0 0,0 0-1 0 0,-1 0 1 0 0,1 0-1 0 0,0 1 1 0 0,-1-1-1 0 0,1 0 1 0 0,0 0-1 0 0,-1 0 0 0 0,1 0 1 0 0,0 1-1 0 0,-1-1 1 0 0,1 0-1 0 0,0 0 1 0 0,0 0-1 0 0,-1 1 1 0 0,1-1-1 0 0,0 0 1 0 0,0 1-1 0 0,-1-1 0 0 0,1 0 1 0 0,0 0-1 0 0,0 1 1 0 0,0-1-1 0 0,0 0 1 0 0,0 1-1 0 0,-1-1 1 0 0,1 0-1 0 0,0 1 0 0 0,0 0 1 0 0,10 14 2704 0 0,23 13-1721 0 0,3-6-355 0 0,-28-18-656 0 0,-1 0 0 0 0,1 1 0 0 0,-1 0 0 0 0,0 0 0 0 0,0 0 0 0 0,0 1 0 0 0,-1 0 0 0 0,0 0 0 0 0,6 9 0 0 0,-11-13-123 0 0,0 0 1 0 0,-1 1 0 0 0,1-1-1 0 0,-1 0 1 0 0,1 1 0 0 0,-1-1-1 0 0,0 1 1 0 0,0-1-1 0 0,0 1 1 0 0,0-1 0 0 0,-1 1-1 0 0,1-1 1 0 0,-1 0 0 0 0,1 1-1 0 0,-1-1 1 0 0,0 0-1 0 0,0 1 1 0 0,0-1 0 0 0,0 0-1 0 0,0 0 1 0 0,0 0 0 0 0,-3 4-1 0 0,-5 6-39 0 0,-1 1 0 0 0,-14 14 0 0 0,17-19 22 0 0,-4 2-600 0 0,-12 17-17 0 0,19-12-3733 0 0,10 0-5653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8714 0 0,'9'-14'14520'0'0,"5"0"-8048"0"0,33-22-5516 0 0,-42 32 75 0 0,0 1-950 0 0,-1 0-1 0 0,1 0 0 0 0,0 1 1 0 0,-1-1-1 0 0,1 1 0 0 0,1 0 1 0 0,-1 0-1 0 0,0 1 0 0 0,0 0 0 0 0,1 0 1 0 0,-1 0-1 0 0,9 0 0 0 0,-12 1-79 0 0,0 0-1 0 0,1 1 1 0 0,-1-1-1 0 0,0 1 0 0 0,1-1 1 0 0,-1 1-1 0 0,0 0 1 0 0,0 0-1 0 0,0 0 1 0 0,0 0-1 0 0,0 0 0 0 0,0 1 1 0 0,0-1-1 0 0,0 0 1 0 0,0 1-1 0 0,-1 0 1 0 0,1-1-1 0 0,0 1 0 0 0,-1 0 1 0 0,1 0-1 0 0,-1 0 1 0 0,0 0-1 0 0,0 0 1 0 0,0 0-1 0 0,0 0 0 0 0,0 0 1 0 0,0 1-1 0 0,-1-1 1 0 0,1 0-1 0 0,-1 1 1 0 0,1 2-1 0 0,0 25-441 0 0,0 1-3272 0 0,5-15-8967 0 0</inkml:trace>
  <inkml:trace contextRef="#ctx0" brushRef="#br0" timeOffset="1">398 23 16804 0 0,'5'-7'4513'0'0,"2"2"-2145"0"0,-1-1-520 0 0,0 4-767 0 0,-3 2-393 0 0,-2-1-352 0 0,0 1-208 0 0,-1-1-48 0 0,-1 1-128 0 0,0-1-216 0 0,-1 1-352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13035 0 0,'2'12'6134'0'0,"0"22"-5070"0"0,0-2-927 0 0,1 26-327 0 0,8 53 443 0 0,-9-96-3091 0 0,1-1 0 0 0,10 26 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51 7802 0 0,'-1'-3'255'0'0,"0"-1"801"0"0,0 0 1 0 0,0 0-1 0 0,0 0 0 0 0,1 0 0 0 0,-1 0 1 0 0,1-8-1 0 0,0 11-877 0 0,0 1 0 0 0,1-1-1 0 0,-1 1 1 0 0,0-1 0 0 0,0 1-1 0 0,0-1 1 0 0,1 1 0 0 0,-1-1 0 0 0,0 1-1 0 0,1-1 1 0 0,-1 1 0 0 0,0-1 0 0 0,1 1-1 0 0,-1-1 1 0 0,0 1 0 0 0,1 0 0 0 0,-1-1-1 0 0,1 1 1 0 0,-1 0 0 0 0,1-1-1 0 0,0 1 1 0 0,0-1-21 0 0,1 1 0 0 0,-1 0-1 0 0,1-1 1 0 0,-1 1 0 0 0,0 0 0 0 0,1 0-1 0 0,-1 0 1 0 0,1 0 0 0 0,-1 1 0 0 0,0-1-1 0 0,1 0 1 0 0,2 1 0 0 0,6 3 106 0 0,1 0 1 0 0,-1 0 0 0 0,0 1-1 0 0,0 1 1 0 0,-1-1-1 0 0,1 2 1 0 0,-1-1-1 0 0,-1 1 1 0 0,11 10-1 0 0,-17-14-232 0 0,1-1 0 0 0,-1 1 0 0 0,0 0 0 0 0,1 0-1 0 0,-2 0 1 0 0,1 1 0 0 0,0-1 0 0 0,0 0-1 0 0,-1 1 1 0 0,0-1 0 0 0,0 1 0 0 0,0-1 0 0 0,1 7-1 0 0,-2-7-7 0 0,0-1-1 0 0,-1 1 1 0 0,1 0 0 0 0,0-1-1 0 0,-1 1 1 0 0,0 0-1 0 0,0-1 1 0 0,0 1-1 0 0,0-1 1 0 0,0 1-1 0 0,0-1 1 0 0,-1 0-1 0 0,1 1 1 0 0,-1-1-1 0 0,0 0 1 0 0,1 0 0 0 0,-1 0-1 0 0,0 0 1 0 0,0 0-1 0 0,-4 2 1 0 0,-13 8-237 0 0,18-12 171 0 0,0 1-1 0 0,-1-1 1 0 0,1 1 0 0 0,0 0 0 0 0,0 0 0 0 0,-1 0 0 0 0,1 0 0 0 0,0-1 0 0 0,0 2 0 0 0,0-1 0 0 0,0 0 0 0 0,0 0 0 0 0,-1 1 0 0 0,2 0 25 0 0,0-1 0 0 0,0 0 1 0 0,0 0-1 0 0,0 0 0 0 0,1 1 1 0 0,-1-1-1 0 0,0 0 1 0 0,1 0-1 0 0,-1 0 0 0 0,0 0 1 0 0,1 1-1 0 0,-1-1 1 0 0,1 0-1 0 0,0 0 0 0 0,-1 0 1 0 0,1 0-1 0 0,0 0 1 0 0,0-1-1 0 0,-1 1 0 0 0,1 0 1 0 0,0 0-1 0 0,1 1 0 0 0,18 15-107 0 0,-18-16 173 0 0,-1 0 1 0 0,1 1 0 0 0,0-1 0 0 0,0 0 0 0 0,-1 1 0 0 0,1-1 0 0 0,0 1 0 0 0,-1-1 0 0 0,0 1-1 0 0,1 0 1 0 0,-1 0 0 0 0,0-1 0 0 0,0 1 0 0 0,0 0 0 0 0,0 0 0 0 0,0 0 0 0 0,0 0 0 0 0,-1 0-1 0 0,1 1 1 0 0,-1-1 0 0 0,1 0 0 0 0,-1 0 0 0 0,0 0 0 0 0,0 0 0 0 0,0 1 0 0 0,0-1 0 0 0,0 0-1 0 0,0 0 1 0 0,-1 0 0 0 0,0 4 0 0 0,-2 3 14 0 0,-1-1 0 0 0,0 1-1 0 0,0-1 1 0 0,0 0 0 0 0,-1 0 0 0 0,0-1 0 0 0,-1 1-1 0 0,0-1 1 0 0,0 0 0 0 0,-13 11 0 0 0,14-15-433 0 0,0 1 1 0 0,0-1 0 0 0,0 0 0 0 0,0 0-1 0 0,-1 0 1 0 0,-6 2 0 0 0,30-12-13561 0 0,-10 4 8311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7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14507 0 0,'16'-3'9662'0'0,"5"-2"-7318"0"0,22-5-2206 0 0,21 7 298 0 0,-18 2-3146 0 0,-17-2-4867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8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9 421 7426 0 0,'-5'22'8260'0'0,"3"-36"-1904"0"0,1-14-2737 0 0,1 5-3570 0 0,0 23-112 0 0,1-44 165 0 0,1 1 0 0 0,3 0 0 0 0,2 0 0 0 0,1 1-1 0 0,2 0 1 0 0,19-48 0 0 0,-28 87-108 0 0,0 1 0 0 0,0 0-1 0 0,0-1 1 0 0,0 1 0 0 0,1 0-1 0 0,-1 0 1 0 0,1 0 0 0 0,-1 0 0 0 0,4-3-1 0 0,-4 4 0 0 0,0 1 1 0 0,-1-1-1 0 0,1 1 0 0 0,0-1 0 0 0,0 1 0 0 0,0-1 0 0 0,-1 1 1 0 0,1 0-1 0 0,0 0 0 0 0,0-1 0 0 0,0 1 0 0 0,0 0 0 0 0,0 0 1 0 0,0 0-1 0 0,-1 0 0 0 0,1 0 0 0 0,0 0 0 0 0,0 0 0 0 0,2 0 1 0 0,-1 2-1 0 0,1-1 0 0 0,0 1 0 0 0,-1-1 1 0 0,1 1-1 0 0,-1 0 0 0 0,0 0 0 0 0,1 0 0 0 0,-1 0 1 0 0,0 0-1 0 0,0 1 0 0 0,-1-1 0 0 0,1 0 1 0 0,0 1-1 0 0,-1 0 0 0 0,2 3 0 0 0,5 11 4 0 0,-1-1 0 0 0,-1 1 0 0 0,0 0 1 0 0,-1 1-1 0 0,3 24 0 0 0,5 95-105 0 0,-9-87-122 0 0,-3-42 1153 0 0,-1 10-6871 0 0,-19-32-10675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11026 0 0,'9'0'10641'0'0,"18"-3"-9196"0"0,-14 1-619 0 0,-2 2-664 0 0,0 0-1 0 0,1 1 0 0 0,-1 1 0 0 0,18 3 0 0 0,26 3-3631 0 0,-20-11-6028 0 0,-25 0 2507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2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20 8106 0 0,'-1'-1'518'0'0,"0"0"0"0"0,-1 0 0 0 0,1 1 0 0 0,0-1 1 0 0,-1 0-1 0 0,1 0 0 0 0,-1 1 0 0 0,0-1 0 0 0,1 1 1 0 0,-1-1-1 0 0,1 1 0 0 0,-1 0 0 0 0,0-1 0 0 0,1 1 1 0 0,-1 0-1 0 0,0 0 0 0 0,1 0 0 0 0,-1 1 0 0 0,0-1 0 0 0,1 0 1 0 0,-4 1-1 0 0,4 1-364 0 0,-1-1 0 0 0,1 0 0 0 0,0 1 0 0 0,0-1 0 0 0,-1 1 0 0 0,1-1-1 0 0,0 1 1 0 0,0 0 0 0 0,1-1 0 0 0,-1 1 0 0 0,0 0 0 0 0,0 0 0 0 0,1 0 0 0 0,-1-1 0 0 0,1 1 0 0 0,0 0 0 0 0,0 0 0 0 0,-1 0 0 0 0,1 3 0 0 0,1 2-100 0 0,-1 0 0 0 0,1 1 0 0 0,0-1 0 0 0,0 0 0 0 0,1 0 0 0 0,0 0 0 0 0,0 0 0 0 0,1 0 1 0 0,0 0-1 0 0,6 10 0 0 0,-8-14-46 0 0,1 0 0 0 0,-1 0 0 0 0,1 0 0 0 0,0 0 0 0 0,0-1 1 0 0,0 1-1 0 0,0-1 0 0 0,0 1 0 0 0,1-1 0 0 0,-1 0 0 0 0,1 0 1 0 0,-1 0-1 0 0,1 0 0 0 0,0-1 0 0 0,0 1 0 0 0,-1-1 0 0 0,1 1 0 0 0,1-1 1 0 0,-1 0-1 0 0,0 0 0 0 0,0 0 0 0 0,0-1 0 0 0,0 1 0 0 0,1-1 0 0 0,5 0 1 0 0,-7 0 13 0 0,1-1 1 0 0,0-1 0 0 0,-1 1-1 0 0,1 0 1 0 0,-1-1-1 0 0,1 1 1 0 0,-1-1 0 0 0,0 1-1 0 0,0-1 1 0 0,0 0 0 0 0,0 0-1 0 0,0 0 1 0 0,0-1 0 0 0,0 1-1 0 0,0 0 1 0 0,-1-1 0 0 0,0 1-1 0 0,1-1 1 0 0,-1 1-1 0 0,0-1 1 0 0,0 1 0 0 0,0-1-1 0 0,0 0 1 0 0,-1 0 0 0 0,1 0-1 0 0,-1 1 1 0 0,0-1 0 0 0,0-4-1 0 0,1-1 32 0 0,-1 0-1 0 0,0 1 1 0 0,0-1-1 0 0,-1 0 0 0 0,0 1 1 0 0,0-1-1 0 0,-1 1 1 0 0,0-1-1 0 0,-5-10 1 0 0,7 16-48 0 0,-1 0 0 0 0,0 0 1 0 0,1 1-1 0 0,-1-1 0 0 0,0 0 1 0 0,0 1-1 0 0,-1-1 0 0 0,1 1 1 0 0,0-1-1 0 0,0 1 0 0 0,-1-1 1 0 0,1 1-1 0 0,-1 0 0 0 0,1 0 1 0 0,-1 0-1 0 0,0 0 0 0 0,1 0 1 0 0,-1 0-1 0 0,0 0 0 0 0,1 0 1 0 0,-1 1-1 0 0,0-1 0 0 0,0 1 1 0 0,0-1-1 0 0,0 1 0 0 0,0 0 1 0 0,0 0-1 0 0,0 0 0 0 0,1 0 1 0 0,-1 0-1 0 0,0 0 0 0 0,0 0 1 0 0,0 1-1 0 0,0-1 0 0 0,0 1 1 0 0,0-1-1 0 0,-2 2 0 0 0,0 1-253 0 0,0-1-1 0 0,0 1 0 0 0,0-1 0 0 0,0 1 0 0 0,0 0 0 0 0,1 1 1 0 0,-1-1-1 0 0,1 1 0 0 0,0-1 0 0 0,0 1 0 0 0,1 0 1 0 0,-1 0-1 0 0,-4 9 0 0 0,4-5-721 0 0,0 0 0 0 0,0 0 0 0 0,0 1 0 0 0,1-1-1 0 0,1 1 1 0 0,-1 0 0 0 0,1 0 0 0 0,0 11 0 0 0,2-14 943 0 0,0-1-1 0 0,-1 1 0 0 0,1-1 1 0 0,1 1-1 0 0,3 8 1 0 0,-3-8 1676 0 0,1 0 1 0 0,0-1-1 0 0,1 1 1 0 0,-1-1-1 0 0,7 7 0 0 0,-5-6-1142 0 0,0 0 0 0 0,0-1 0 0 0,0 0 0 0 0,1 0 0 0 0,0 0 0 0 0,0-1 0 0 0,0 0 0 0 0,8 4 0 0 0,-10-7-540 0 0,0 1-1 0 0,0-1 1 0 0,-1 0 0 0 0,1 0 0 0 0,0 0 0 0 0,0-1 0 0 0,0 0 0 0 0,0 1-1 0 0,1-1 1 0 0,-1 0 0 0 0,0-1 0 0 0,0 1 0 0 0,0-1 0 0 0,0 0 0 0 0,0 0-1 0 0,4-2 1 0 0,25-7-2367 0 0,7-3-5397 0 0,-40 13 7646 0 0,0 0 1 0 0,1 0 0 0 0,-1 0-1 0 0,1 0 1 0 0,-1-1 0 0 0,0 1-1 0 0,1 0 1 0 0,-1 0 0 0 0,0-1-1 0 0,1 1 1 0 0,-1 0-1 0 0,0-1 1 0 0,0 1 0 0 0,1 0-1 0 0,-1-1 1 0 0,0 1 0 0 0,0-1-1 0 0,0 1 1 0 0,1 0-1 0 0,-1-1 1 0 0,0 1 0 0 0,0-1-1 0 0,0 1 1 0 0,0 0 0 0 0,0-1-1 0 0,0 1 1 0 0,0-1 0 0 0,0 1-1 0 0,0-1 1 0 0,0 1-1 0 0,0 0 1 0 0,0-1 0 0 0,0 1-1 0 0,0-1 1 0 0,0 1 0 0 0,0 0-1 0 0,0-1 1 0 0,-1 1 0 0 0,1-1-1 0 0,0 0 1 0 0,-2-3-1424 0 0,6-4-3750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3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10850 0 0,'-10'0'13621'0'0,"2"26"-10403"0"0,-3 36-3258 0 0,10-47-75 0 0,-7 95 711 0 0,8-100-1158 0 0,1 0 0 0 0,0 0 1 0 0,0 0-1 0 0,1 1 0 0 0,0-1 0 0 0,1-1 1 0 0,0 1-1 0 0,7 14 0 0 0,-2-12-3277 0 0,0-6-2585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49 9938 0 0,'-2'-2'745'0'0,"1"-1"0"0"0,-1 1 0 0 0,1 0 0 0 0,0-1 0 0 0,0 1 0 0 0,0-1 0 0 0,0 1 0 0 0,0-1 0 0 0,1 0 0 0 0,-1 1 0 0 0,1-1 0 0 0,0 0 0 0 0,0-3 0 0 0,0 5-606 0 0,0 1-1 0 0,0-1 1 0 0,0 0-1 0 0,1 1 0 0 0,-1-1 1 0 0,0 1-1 0 0,1-1 1 0 0,-1 1-1 0 0,0 0 1 0 0,1-1-1 0 0,-1 1 0 0 0,0-1 1 0 0,1 1-1 0 0,-1 0 1 0 0,1-1-1 0 0,-1 1 0 0 0,1 0 1 0 0,-1-1-1 0 0,1 1 1 0 0,-1 0-1 0 0,1 0 1 0 0,-1-1-1 0 0,2 1 0 0 0,23 1 556 0 0,-22 0-645 0 0,1-1-1 0 0,0 1 1 0 0,-1 0 0 0 0,1 1 0 0 0,-1-1 0 0 0,1 0-1 0 0,-1 1 1 0 0,0 0 0 0 0,1 0 0 0 0,-1 0-1 0 0,0 0 1 0 0,0 1 0 0 0,-1-1 0 0 0,1 1 0 0 0,0-1-1 0 0,-1 1 1 0 0,1 0 0 0 0,-1 0 0 0 0,2 4 0 0 0,-2-3-6 0 0,-1 0 0 0 0,0 0 1 0 0,0 0-1 0 0,0 0 0 0 0,0 1 1 0 0,0-1-1 0 0,-1 0 0 0 0,0 1 1 0 0,0-1-1 0 0,0 0 0 0 0,-1 1 1 0 0,1-1-1 0 0,-1 0 0 0 0,0 0 1 0 0,0 0-1 0 0,-3 6 0 0 0,-2 6-10 0 0,-2 1-1 0 0,0-2 1 0 0,-10 17-1 0 0,-10 16 12 0 0,28-48-45 0 0,0 0 1 0 0,0 0 0 0 0,-1 1-1 0 0,1-1 1 0 0,0 0-1 0 0,0 1 1 0 0,0-1 0 0 0,0 0-1 0 0,0 1 1 0 0,0-1 0 0 0,-1 0-1 0 0,1 1 1 0 0,0-1 0 0 0,0 0-1 0 0,0 1 1 0 0,0-1-1 0 0,0 0 1 0 0,0 1 0 0 0,0-1-1 0 0,1 0 1 0 0,-1 1 0 0 0,0-1-1 0 0,0 0 1 0 0,0 1 0 0 0,0-1-1 0 0,0 0 1 0 0,0 1 0 0 0,1-1-1 0 0,-1 0 1 0 0,0 1-1 0 0,0-1 1 0 0,0 0 0 0 0,1 0-1 0 0,-1 1 1 0 0,0-1 0 0 0,0 0-1 0 0,1 0 1 0 0,-1 1 0 0 0,1-1-1 0 0,17 2-32 0 0,24-8-33 0 0,-41 5 65 0 0,63-8-765 0 0,-2 1-2771 0 0,-54 7 1779 0 0,0-1 0 0 0,0-1 0 0 0,0 1 1 0 0,0-1-1 0 0,8-5 0 0 0,-1-1-4890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19 11795 0 0,'-1'-1'357'0'0,"0"0"1"0"0,0 1 0 0 0,0-1-1 0 0,0 1 1 0 0,0-1 0 0 0,0 1 0 0 0,0-1-1 0 0,0 1 1 0 0,0 0 0 0 0,0 0 0 0 0,0-1-1 0 0,0 1 1 0 0,0 0 0 0 0,0 0 0 0 0,0 0-1 0 0,0 0 1 0 0,-1 0 0 0 0,1 0 0 0 0,0 0-1 0 0,0 1 1 0 0,0-1 0 0 0,0 0 0 0 0,0 1-1 0 0,0-1 1 0 0,0 0 0 0 0,0 1 0 0 0,0-1-1 0 0,0 1 1 0 0,-1 1 0 0 0,0 0-148 0 0,1 0 0 0 0,0-1-1 0 0,0 1 1 0 0,1 1 0 0 0,-1-1 0 0 0,0 0 0 0 0,1 0 0 0 0,-1 0 0 0 0,1 0-1 0 0,0 0 1 0 0,-1 0 0 0 0,1 1 0 0 0,0-1 0 0 0,1 2 0 0 0,-1 8-91 0 0,2-1 0 0 0,0 1 0 0 0,0-1 1 0 0,7 21-1 0 0,-7-27-98 0 0,0-1 0 0 0,0 0 0 0 0,0 0 0 0 0,1 0 0 0 0,-1 0 0 0 0,1 0 0 0 0,0-1 0 0 0,0 1 1 0 0,1-1-1 0 0,-1 1 0 0 0,0-1 0 0 0,1 0 0 0 0,0-1 0 0 0,0 1 0 0 0,5 2 0 0 0,-7-4-2 0 0,0 0 0 0 0,0-1 1 0 0,0 1-1 0 0,0-1 0 0 0,0 0 0 0 0,1 0 0 0 0,-1 1 1 0 0,0-1-1 0 0,0 0 0 0 0,0-1 0 0 0,0 1 0 0 0,0 0 1 0 0,0-1-1 0 0,0 1 0 0 0,0-1 0 0 0,0 0 0 0 0,0 1 1 0 0,0-1-1 0 0,0 0 0 0 0,0 0 0 0 0,0 0 0 0 0,0-1 1 0 0,-1 1-1 0 0,1 0 0 0 0,0-1 0 0 0,-1 1 0 0 0,1-1 1 0 0,-1 1-1 0 0,0-1 0 0 0,1 0 0 0 0,-1 0 0 0 0,0 1 1 0 0,0-1-1 0 0,0 0 0 0 0,0-2 0 0 0,2-2 11 0 0,0 0 0 0 0,-1 0 0 0 0,0 0-1 0 0,0 0 1 0 0,0 0 0 0 0,-1-1 0 0 0,0 1 0 0 0,0 0-1 0 0,-1-1 1 0 0,0 1 0 0 0,0-1 0 0 0,0 1-1 0 0,-1-1 1 0 0,0 1 0 0 0,0 0 0 0 0,-3-7 0 0 0,3 10-53 0 0,0 1 0 0 0,0-1 1 0 0,0 0-1 0 0,0 1 0 0 0,-1-1 1 0 0,1 1-1 0 0,-1 0 1 0 0,1 0-1 0 0,-1-1 0 0 0,0 1 1 0 0,0 0-1 0 0,0 0 0 0 0,0 1 1 0 0,0-1-1 0 0,-1 0 1 0 0,1 1-1 0 0,-1-1 0 0 0,1 1 1 0 0,-1 0-1 0 0,1 0 0 0 0,-1 0 1 0 0,0 0-1 0 0,1 0 1 0 0,-1 1-1 0 0,0-1 0 0 0,0 1 1 0 0,1-1-1 0 0,-1 1 0 0 0,0 0 1 0 0,0 0-1 0 0,0 1 0 0 0,1-1 1 0 0,-1 1-1 0 0,0-1 1 0 0,0 1-1 0 0,1 0 0 0 0,-1 0 1 0 0,-3 1-1 0 0,0 1-68 0 0,0 0 0 0 0,-1 0 0 0 0,2 1 0 0 0,-1-1 0 0 0,0 1 0 0 0,1 1 1 0 0,0-1-1 0 0,0 1 0 0 0,0 0 0 0 0,0 0 0 0 0,1 0 0 0 0,0 1 0 0 0,0-1 0 0 0,1 1 0 0 0,-1 0 0 0 0,1 0 0 0 0,0 0 0 0 0,-2 8 0 0 0,3-7 88 0 0,-1 1 1 0 0,1 0-1 0 0,0 0 0 0 0,1 0 0 0 0,-1 0 0 0 0,2 1 0 0 0,-1-1 0 0 0,1 0 0 0 0,0 0 0 0 0,1 1 1 0 0,0-1-1 0 0,1 0 0 0 0,-1 0 0 0 0,6 14 0 0 0,-4-17 76 0 0,0 0 1 0 0,0 0-1 0 0,0-1 1 0 0,1 1-1 0 0,0-1 1 0 0,0 0-1 0 0,0 0 1 0 0,0-1-1 0 0,1 1 0 0 0,-1-1 1 0 0,1 0-1 0 0,0 0 1 0 0,0 0-1 0 0,0-1 1 0 0,0 0-1 0 0,0 0 0 0 0,1 0 1 0 0,-1 0-1 0 0,1-1 1 0 0,-1 0-1 0 0,8 0 1 0 0,6 2-71 0 0,1-2 0 0 0,0 0 1 0 0,0-1-1 0 0,34-5 0 0 0,-16-5-67 0 0,-35 9-542 0 0,0-1 1 0 0,-1 1-1 0 0,0-1 1 0 0,1 1-1 0 0,-1-1 1 0 0,0 0-1 0 0,0 0 1 0 0,4-4-1 0 0,-4 3-208 0 0,0 0 0 0 0,0-1 1 0 0,0 1-1 0 0,-1-1 0 0 0,0 1 0 0 0,0-1 0 0 0,0 0 0 0 0,0 1 0 0 0,0-1 0 0 0,-1 0 0 0 0,1 0 0 0 0,-1 0 0 0 0,0 1 0 0 0,0-1 0 0 0,-1 0 1 0 0,0-4-1 0 0,0-14-210 0 0,-2-11 1647 0 0,-5 15 12640 0 0,4 27-9603 0 0,-3 21-1617 0 0,4-8-1701 0 0,-1 7 202 0 0,-2 43 0 0 0,6-64-856 0 0,0 0-1 0 0,1-1 1 0 0,0 1 0 0 0,0 0 0 0 0,0-1 0 0 0,1 1-1 0 0,0-1 1 0 0,1 1 0 0 0,0-1 0 0 0,6 12-1 0 0,3-6-3628 0 0,1-8-2153 0 0,2 1-1792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18436 0 0,'-4'3'480'0'0,"1"0"0"0"0,0-1 0 0 0,-1 1 0 0 0,1 0 1 0 0,0 1-1 0 0,1-1 0 0 0,-1 0 0 0 0,0 1 0 0 0,1 0 0 0 0,0-1 0 0 0,0 1 0 0 0,0 0 1 0 0,-2 7-1 0 0,2-4-177 0 0,0 1 0 0 0,0 0 0 0 0,1 0 0 0 0,0 0 0 0 0,1 0 0 0 0,-1 0 0 0 0,2 10 0 0 0,0-10-261 0 0,-1 0 0 0 0,2 1 0 0 0,-1-1 0 0 0,1 0 0 0 0,1 0 0 0 0,-1-1 0 0 0,1 1 0 0 0,0 0 0 0 0,1-1 0 0 0,0 0 0 0 0,0 1 0 0 0,1-2 0 0 0,0 1 0 0 0,0 0 0 0 0,9 8 0 0 0,-11-13-34 0 0,0 0 0 0 0,0 0 0 0 0,0 0 0 0 0,0-1 0 0 0,1 1-1 0 0,-1-1 1 0 0,0 1 0 0 0,1-1 0 0 0,-1 0 0 0 0,1 0 0 0 0,-1-1 0 0 0,1 1 0 0 0,0-1 0 0 0,-1 0 0 0 0,1 0-1 0 0,0 0 1 0 0,-1 0 0 0 0,1-1 0 0 0,-1 1 0 0 0,1-1 0 0 0,0 0 0 0 0,-1 0 0 0 0,0 0 0 0 0,1-1 0 0 0,-1 1 0 0 0,0-1-1 0 0,1 0 1 0 0,-1 0 0 0 0,0 0 0 0 0,0 0 0 0 0,-1 0 0 0 0,5-4 0 0 0,-2 1-27 0 0,0 0 1 0 0,0 0-1 0 0,0-1 1 0 0,-1 1-1 0 0,0-1 1 0 0,0 0-1 0 0,0-1 0 0 0,-1 1 1 0 0,0-1-1 0 0,0 1 1 0 0,-1-1-1 0 0,1 0 1 0 0,-1 0-1 0 0,-1 0 1 0 0,2-11-1 0 0,-3 13-241 0 0,0 1 0 0 0,0-1 0 0 0,-1 1 0 0 0,1 0 0 0 0,-1-1 0 0 0,0 1 0 0 0,0 0 0 0 0,-1-1 0 0 0,1 1 0 0 0,-1 0 0 0 0,0 0 0 0 0,0 0 0 0 0,0 1 0 0 0,-1-1 0 0 0,1 0 0 0 0,-1 1 0 0 0,0-1 0 0 0,0 1 0 0 0,0 0 0 0 0,-1 0 0 0 0,1 0 0 0 0,-1 1 0 0 0,1-1 0 0 0,-1 1 0 0 0,0 0 0 0 0,0 0 0 0 0,0 0 0 0 0,0 0 0 0 0,0 1 0 0 0,0 0 0 0 0,-1-1 0 0 0,1 2 0 0 0,0-1 0 0 0,-1 0 0 0 0,1 1 0 0 0,-1 0 0 0 0,1 0 0 0 0,-1 0 0 0 0,1 1 0 0 0,0-1 0 0 0,-1 1 0 0 0,1 0 0 0 0,0 0 0 0 0,-9 4 0 0 0,11-4 370 0 0,0 1 1 0 0,0-1-1 0 0,0 0 0 0 0,-1 1 0 0 0,2 0 0 0 0,-1-1 0 0 0,0 1 1 0 0,0 0-1 0 0,0 0 0 0 0,1 0 0 0 0,-1 0 0 0 0,1 0 0 0 0,0 0 1 0 0,-1 1-1 0 0,1-1 0 0 0,0 0 0 0 0,0 1 0 0 0,1-1 1 0 0,-1 1-1 0 0,0-1 0 0 0,1 1 0 0 0,-1-1 0 0 0,1 1 0 0 0,0-1 1 0 0,0 1-1 0 0,0-1 0 0 0,0 1 0 0 0,1 0 0 0 0,-1-1 0 0 0,1 1 1 0 0,-1-1-1 0 0,1 1 0 0 0,0-1 0 0 0,0 0 0 0 0,0 1 1 0 0,0-1-1 0 0,0 0 0 0 0,1 0 0 0 0,-1 0 0 0 0,1 1 0 0 0,-1-1 1 0 0,1-1-1 0 0,0 1 0 0 0,0 0 0 0 0,0 0 0 0 0,0-1 0 0 0,0 1 1 0 0,0-1-1 0 0,0 0 0 0 0,0 1 0 0 0,1-1 0 0 0,-1 0 1 0 0,0 0-1 0 0,1-1 0 0 0,-1 1 0 0 0,6 1 0 0 0,6 0 158 0 0,0-1 0 0 0,26 0 1 0 0,-29-2-653 0 0,1 1 0 0 0,-1 1 1 0 0,0 0-1 0 0,1 0 0 0 0,14 5 1 0 0,-15 0-3724 0 0,-11-6 3878 0 0,0 1 0 0 0,0-1 1 0 0,0 0-1 0 0,0 1 0 0 0,0-1 1 0 0,0 0-1 0 0,0 0 0 0 0,0 1 0 0 0,0-1 1 0 0,0 0-1 0 0,0 1 0 0 0,0-1 1 0 0,0 0-1 0 0,0 0 0 0 0,0 1 0 0 0,0-1 1 0 0,-1 0-1 0 0,1 0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3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36 8170 0 0,'-6'-1'2530'0'0,"-35"-7"7367"0"0,36 7-9469 0 0,0 0 1 0 0,0-1-1 0 0,0 0 0 0 0,0 0 0 0 0,1 0 0 0 0,-1 0 0 0 0,1-1 0 0 0,-1 1 1 0 0,1-1-1 0 0,-4-4 0 0 0,12 7-400 0 0,1 0 1 0 0,-1 1-1 0 0,0-1 1 0 0,1 1 0 0 0,-1 0-1 0 0,7 2 1 0 0,36 17-155 0 0,-1 2 0 0 0,58 38 0 0 0,-103-60 127 0 0,0 0-1 0 0,-1 1 0 0 0,1-1 0 0 0,0 1 0 0 0,-1-1 0 0 0,1 1 0 0 0,-1 0 0 0 0,1-1 1 0 0,-1 1-1 0 0,1-1 0 0 0,-1 1 0 0 0,1 0 0 0 0,-1 0 0 0 0,1-1 0 0 0,-1 1 1 0 0,0 0-1 0 0,0 0 0 0 0,1 0 0 0 0,-1-1 0 0 0,0 1 0 0 0,0 0 0 0 0,0 0 1 0 0,0 0-1 0 0,0-1 0 0 0,0 1 0 0 0,0 0 0 0 0,0 0 0 0 0,0 0 0 0 0,0 0 1 0 0,0-1-1 0 0,-1 1 0 0 0,1 0 0 0 0,0 0 0 0 0,0 0 0 0 0,-1-1 0 0 0,1 1 0 0 0,-1 0 1 0 0,1-1-1 0 0,-1 1 0 0 0,1 0 0 0 0,-1-1 0 0 0,1 1 0 0 0,-1 0 0 0 0,1-1 1 0 0,-1 1-1 0 0,0-1 0 0 0,1 1 0 0 0,-2 0 0 0 0,-6 5 8 0 0,-1 0 1 0 0,1 0-1 0 0,-13 6 0 0 0,9-5 19 0 0,-7 5-18 0 0,2 0 0 0 0,0 0 0 0 0,0 2 0 0 0,1 0 0 0 0,-21 24 0 0 0,34-34 6 0 0,0 0-1 0 0,0-1 1 0 0,1 1-1 0 0,-1 0 1 0 0,1 0-1 0 0,0 1 1 0 0,0-1 0 0 0,1 0-1 0 0,-1 1 1 0 0,1-1-1 0 0,0 1 1 0 0,0-1-1 0 0,0 1 1 0 0,1-1 0 0 0,-1 1-1 0 0,1 0 1 0 0,1-1-1 0 0,-1 1 1 0 0,0 0-1 0 0,1-1 1 0 0,0 1 0 0 0,0-1-1 0 0,1 1 1 0 0,-1-1-1 0 0,1 1 1 0 0,0-1-1 0 0,0 0 1 0 0,0 0-1 0 0,1 0 1 0 0,-1 0 0 0 0,6 6-1 0 0,-7-9-1 0 0,0 0-1 0 0,-1 0 1 0 0,1 0 0 0 0,0 0-1 0 0,0 0 1 0 0,0 0 0 0 0,0 0-1 0 0,0 0 1 0 0,0 0 0 0 0,0 0-1 0 0,1-1 1 0 0,-1 1 0 0 0,0 0-1 0 0,0-1 1 0 0,1 1-1 0 0,-1-1 1 0 0,0 1 0 0 0,1-1-1 0 0,-1 0 1 0 0,0 1 0 0 0,3-1-1 0 0,-3 0 5 0 0,1-1 0 0 0,-1 1 0 0 0,0-1-1 0 0,0 1 1 0 0,1-1 0 0 0,-1 0 0 0 0,0 1-1 0 0,0-1 1 0 0,0 0 0 0 0,0 0 0 0 0,0 0 0 0 0,0 0-1 0 0,0 0 1 0 0,0 0 0 0 0,0 0 0 0 0,-1 0-1 0 0,1 0 1 0 0,1-2 0 0 0,0-2 30 0 0,1 0 0 0 0,-1-1 0 0 0,0 0 0 0 0,0 1 0 0 0,0-1 0 0 0,-1 0 0 0 0,0 0 0 0 0,1-11 0 0 0,-3 7-30 0 0,0 0-1 0 0,0-1 0 0 0,-1 1 1 0 0,-1 0-1 0 0,1 0 0 0 0,-2 1 1 0 0,1-1-1 0 0,-1 1 0 0 0,-1-1 1 0 0,0 1-1 0 0,0 1 0 0 0,0-1 1 0 0,-1 1-1 0 0,-1 0 0 0 0,0 0 1 0 0,0 0-1 0 0,0 1 0 0 0,-1 0 1 0 0,0 1-1 0 0,0 0 0 0 0,0 0 0 0 0,-1 0 1 0 0,0 1-1 0 0,-14-5 0 0 0,22 9-54 0 0,1 1-1 0 0,-1 0 0 0 0,1 0 1 0 0,-1-1-1 0 0,1 1 0 0 0,-1 0 1 0 0,1 0-1 0 0,-1 0 0 0 0,1-1 1 0 0,-1 1-1 0 0,1 0 0 0 0,-1 0 1 0 0,1 0-1 0 0,-1 0 0 0 0,1 0 1 0 0,-1 0-1 0 0,1 0 0 0 0,-1 0 1 0 0,1 0-1 0 0,-1 0 0 0 0,0 1 1 0 0,1-1-1 0 0,-1 0 0 0 0,1 0 1 0 0,-1 0-1 0 0,1 1 0 0 0,-1-1 1 0 0,4 13-3038 0 0,18 13-6058 0 0,-9-17 5249 0 0,9 5-1857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4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11282 0 0,'-11'37'8464'0'0,"2"0"-3652"0"0,-2 9-2496 0 0,9-37-2396 0 0,-1 0 1 0 0,0 0 0 0 0,-1-1 0 0 0,1 1 0 0 0,-2-1 0 0 0,1 0-1 0 0,-1 0 1 0 0,0 0 0 0 0,-1-1 0 0 0,-6 7 0 0 0,17-16 71 0 0,0 0 1 0 0,0 0 0 0 0,1 0-1 0 0,-1 1 1 0 0,0 0 0 0 0,1 0-1 0 0,0 0 1 0 0,-1 1-1 0 0,1-1 1 0 0,-1 1 0 0 0,10 2-1 0 0,23-4-78 0 0,-30 1-71 0 0,67-13-1465 0 0,-40 1-2083 0 0,-4-7-4182 0 0,-17 7 479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3 22597 0 0,'0'0'61'0'0,"0"0"1"0"0,0 0 0 0 0,0 0-1 0 0,0 0 1 0 0,0 0-1 0 0,0 0 1 0 0,0 0-1 0 0,0 0 1 0 0,0-1 0 0 0,0 1-1 0 0,0 0 1 0 0,0 0-1 0 0,0 0 1 0 0,-1 0-1 0 0,1 0 1 0 0,0 0-1 0 0,0 0 1 0 0,0 0 0 0 0,0 0-1 0 0,0-1 1 0 0,0 1 246 0 0,0 0-247 0 0,0 0 1 0 0,0 0-1 0 0,0 0 1 0 0,0 0-1 0 0,-1 0 1 0 0,1 0 0 0 0,0 0-1 0 0,0 0 1 0 0,0 0-1 0 0,0 0 1 0 0,0 0-1 0 0,0 0 1 0 0,0 0 0 0 0,0 0-1 0 0,0 0 1 0 0,-1 0-1 0 0,1 0 1 0 0,0 0-1 0 0,0 0 1 0 0,0 0 0 0 0,0 0-1 0 0,0 0 1 0 0,0 0-1 0 0,0 0 1 0 0,0 0-1 0 0,0 0 1 0 0,-1 0 0 0 0,1 0-1 0 0,0 0 1 0 0,0 0-1 0 0,0 0 1 0 0,0 0 184 0 0,0 0-184 0 0,0 0-1 0 0,0 0 1 0 0,0 1-1 0 0,0-1 1 0 0,-1 0-1 0 0,-5 11 1454 0 0,-8 21-1350 0 0,12-28 222 0 0,-77 184-638 0 0,142-200-477 0 0,-32 8 485 0 0,-1 1 0 0 0,0 2-1 0 0,33 2 1 0 0,-62-1 169 0 0,0 0 0 0 0,0 0 0 0 0,0 0 0 0 0,0 0 0 0 0,-1 0 0 0 0,1 0 0 0 0,0 1 0 0 0,0-1 0 0 0,0 0 0 0 0,0 1 1 0 0,0-1-1 0 0,0 0 0 0 0,0 1 0 0 0,-1-1 0 0 0,1 1 0 0 0,0-1 0 0 0,0 1 0 0 0,-1 0 0 0 0,1-1 0 0 0,1 2 0 0 0,-2-1-137 0 0,0 0-1 0 0,0-1 0 0 0,0 1 1 0 0,0 0-1 0 0,0-1 0 0 0,0 1 1 0 0,0 0-1 0 0,0-1 0 0 0,0 1 1 0 0,0-1-1 0 0,0 1 0 0 0,0 0 1 0 0,-1-1-1 0 0,1 1 0 0 0,0-1 1 0 0,-1 1-1 0 0,1 0 0 0 0,0-1 1 0 0,-1 1-1 0 0,1-1 0 0 0,0 1 1 0 0,-1 0-1 0 0,-2 2-1040 0 0,0 0-1 0 0,-1 0 1 0 0,1 0 0 0 0,0 0-1 0 0,-1-1 1 0 0,0 1 0 0 0,-5 2-1 0 0,-34 13-2622 0 0,-21 11 2630 0 0,50-22 3675 0 0,0 0 1 0 0,-18 14-1 0 0,31-20-2026 0 0,1-1 0 0 0,-1 1 0 0 0,0-1-1 0 0,0 1 1 0 0,0-1 0 0 0,0 1 0 0 0,0 0-1 0 0,1 0 1 0 0,-1-1 0 0 0,0 1 0 0 0,0 0-1 0 0,1 0 1 0 0,-1 0 0 0 0,1 0 0 0 0,-1 0 0 0 0,1-1-1 0 0,-1 1 1 0 0,1 0 0 0 0,0 0 0 0 0,-1 0-1 0 0,1 1 1 0 0,0-1 0 0 0,0 0 0 0 0,0 0-1 0 0,-1 0 1 0 0,1 0 0 0 0,0 0 0 0 0,1 1-1 0 0,0 0-169 0 0,0-1 0 0 0,0 0 0 0 0,0 1 0 0 0,0-1 0 0 0,0 0 0 0 0,0 0 0 0 0,1 0 0 0 0,-1 0 0 0 0,0 0 0 0 0,1 0 0 0 0,-1-1 0 0 0,1 1 0 0 0,-1 0 0 0 0,1-1 0 0 0,-1 1 0 0 0,2 0 0 0 0,8 2-95 0 0,1-1-1 0 0,-1 0 1 0 0,0 0-1 0 0,14-1 1 0 0,-11-1-110 0 0,1-1-1 0 0,-1-1 1 0 0,20-4-1 0 0,-30 5-72 0 0,0 0-1 0 0,0 0 1 0 0,-1 0-1 0 0,1 0 0 0 0,-1 0 1 0 0,1-1-1 0 0,-1 0 1 0 0,1 0-1 0 0,-1 0 0 0 0,0 0 1 0 0,1 0-1 0 0,-1-1 1 0 0,-1 1-1 0 0,1-1 1 0 0,0 0-1 0 0,-1 0 0 0 0,5-6 1 0 0,-7 9 23 0 0,1-1 1 0 0,-1 0 0 0 0,1 0-1 0 0,-1 1 1 0 0,0-1 0 0 0,1 0-1 0 0,-1 0 1 0 0,0 0 0 0 0,0 1-1 0 0,0-1 1 0 0,0 0 0 0 0,1 0-1 0 0,-1 0 1 0 0,0 0 0 0 0,0 0 0 0 0,-1 1-1 0 0,1-1 1 0 0,0 0 0 0 0,0 0-1 0 0,0 0 1 0 0,-1 0 0 0 0,1 0-1 0 0,0 1 1 0 0,-1-1 0 0 0,1 0-1 0 0,0 0 1 0 0,-1 1 0 0 0,0-2-1 0 0,0 2 27 0 0,0 0 0 0 0,1 0 0 0 0,-1 0-1 0 0,0 0 1 0 0,1 0 0 0 0,-1 1 0 0 0,0-1 0 0 0,1 0-1 0 0,-1 0 1 0 0,0 0 0 0 0,1 1 0 0 0,-1-1-1 0 0,0 0 1 0 0,1 1 0 0 0,-1-1 0 0 0,1 1 0 0 0,-1-1-1 0 0,1 0 1 0 0,-1 1 0 0 0,1-1 0 0 0,-1 1-1 0 0,1 0 1 0 0,-1-1 0 0 0,1 1 0 0 0,0-1 0 0 0,-1 1-1 0 0,1 0 1 0 0,0-1 0 0 0,-1 1 0 0 0,1 0-1 0 0,0-1 1 0 0,0 1 0 0 0,0 0 0 0 0,0-1 0 0 0,0 2-1 0 0,-5 9 233 0 0,2 1-1 0 0,-1-1 0 0 0,2 0 0 0 0,-1 1 1 0 0,2 0-1 0 0,-1 13 0 0 0,2-20-443 0 0,0 1 0 0 0,1-1-1 0 0,0 1 1 0 0,0-1 0 0 0,0 1 0 0 0,3 6 0 0 0,-2-8-834 0 0,0 1 0 0 0,0-1 0 0 0,1 1 1 0 0,0-1-1 0 0,-1 0 0 0 0,2 0 1 0 0,5 6-1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5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23077 0 0,'12'-8'2609'0'0,"-9"6"-2207"0"0,0 0 1 0 0,0 0-1 0 0,0 0 1 0 0,0 0-1 0 0,0 1 0 0 0,1-1 1 0 0,-1 1-1 0 0,1 0 0 0 0,-1 0 1 0 0,1 0-1 0 0,6-1 1 0 0,-18 12-4379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7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39 7962 0 0,'-19'-14'9063'0'0,"-10"-4"-2579"0"0,27 16-6318 0 0,-1 1 0 0 0,0 0 0 0 0,0 0 1 0 0,0 1-1 0 0,0-1 0 0 0,1 1 0 0 0,-1-1 0 0 0,0 1 0 0 0,0 0 0 0 0,0 0 0 0 0,0 0 0 0 0,0 1 0 0 0,0-1 0 0 0,0 1 0 0 0,0 0 0 0 0,-5 1 0 0 0,-1 2-122 0 0,0 0 1 0 0,0 1-1 0 0,0-1 0 0 0,1 2 0 0 0,0-1 0 0 0,0 2 1 0 0,0-1-1 0 0,1 1 0 0 0,-1 0 0 0 0,2 0 0 0 0,-1 1 1 0 0,1-1-1 0 0,0 2 0 0 0,1-1 0 0 0,0 1 0 0 0,0 0 1 0 0,1 0-1 0 0,0 0 0 0 0,0 0 0 0 0,1 1 0 0 0,0-1 1 0 0,1 1-1 0 0,0 0 0 0 0,0 16 0 0 0,0-16-80 0 0,1 1-1 0 0,1 0 1 0 0,0-1-1 0 0,1 1 1 0 0,0-1 0 0 0,0 1-1 0 0,1-1 1 0 0,0 0-1 0 0,1 0 1 0 0,0 0 0 0 0,1 0-1 0 0,0 0 1 0 0,1 0-1 0 0,0-1 1 0 0,0 0-1 0 0,1 0 1 0 0,0 0 0 0 0,0-1-1 0 0,1 0 1 0 0,0 0-1 0 0,1-1 1 0 0,0 0-1 0 0,11 9 1 0 0,-13-13-393 0 0,-1 0 1 0 0,1 0-1 0 0,0-1 0 0 0,0 0 0 0 0,0 0 1 0 0,7 2-1 0 0,-9-3-312 0 0,0-1 1 0 0,1 1-1 0 0,-1-1 1 0 0,1 0-1 0 0,-1 0 1 0 0,0 0-1 0 0,1-1 1 0 0,-1 0-1 0 0,8-1 1 0 0,-11 1 517 0 0,0 1 0 0 0,0 0-1 0 0,0-1 1 0 0,0 1 0 0 0,-1-1 0 0 0,1 1 0 0 0,0-1 0 0 0,0 0 0 0 0,0 1 0 0 0,0-1 0 0 0,-1 0 0 0 0,1 1-1 0 0,0-1 1 0 0,-1 0 0 0 0,1 0 0 0 0,-1 0 0 0 0,1 0 0 0 0,-1 1 0 0 0,1-1 0 0 0,-1 0 0 0 0,1 0 0 0 0,-1 0-1 0 0,0 0 1 0 0,0 0 0 0 0,1 0 0 0 0,-1-1 0 0 0,3-8-1572 0 0,9-7-3534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 9090 0 0,'-2'-1'457'0'0,"-1"0"-1"0"0,0 0 1 0 0,1 0-1 0 0,-1 0 1 0 0,0 1-1 0 0,0-1 1 0 0,1 1-1 0 0,-1 0 1 0 0,0-1 0 0 0,0 1-1 0 0,0 1 1 0 0,1-1-1 0 0,-1 0 1 0 0,0 1-1 0 0,0-1 1 0 0,1 1-1 0 0,-1 0 1 0 0,0 0 0 0 0,1 0-1 0 0,-1 0 1 0 0,1 1-1 0 0,-1-1 1 0 0,1 1-1 0 0,-3 1 1 0 0,2 1-237 0 0,0-1 0 0 0,0 1 0 0 0,1 0 1 0 0,-1-1-1 0 0,1 1 0 0 0,0 0 0 0 0,0 0 0 0 0,0 1 0 0 0,1-1 1 0 0,0 0-1 0 0,-1 0 0 0 0,1 1 0 0 0,1-1 0 0 0,-1 9 0 0 0,-1 9 17 0 0,1 0-1 0 0,1 0 1 0 0,4 24 0 0 0,-4-39-188 0 0,1 0 0 0 0,0 0 0 0 0,1-1 0 0 0,0 1 0 0 0,0 0 0 0 0,0-1 0 0 0,1 1 0 0 0,0-1 0 0 0,0 0 0 0 0,1 1 0 0 0,0-2 0 0 0,0 1 0 0 0,9 10 0 0 0,-12-15-39 0 0,0 0-1 0 0,0 0 1 0 0,1 0 0 0 0,-1 0 0 0 0,0-1 0 0 0,1 1-1 0 0,-1 0 1 0 0,1 0 0 0 0,-1-1 0 0 0,1 1 0 0 0,-1-1-1 0 0,1 0 1 0 0,-1 1 0 0 0,1-1 0 0 0,0 0 0 0 0,-1 0-1 0 0,1 0 1 0 0,-1 0 0 0 0,1 0 0 0 0,0 0 0 0 0,2-1-1 0 0,-1 0 8 0 0,0 0 0 0 0,0 0 1 0 0,0-1-1 0 0,0 1 0 0 0,-1-1 0 0 0,1 0 0 0 0,0 0 0 0 0,-1 0 0 0 0,1 0 0 0 0,2-3 0 0 0,2-4 16 0 0,0 0 0 0 0,0 0 0 0 0,-1-1 0 0 0,11-20 0 0 0,-10 12-55 0 0,-1 1 0 0 0,-1-1 1 0 0,0 0-1 0 0,-2 0 0 0 0,0-1 0 0 0,0 1 0 0 0,-2-1 1 0 0,-1-25-1 0 0,37 164 1142 0 0,-32-97-1223 0 0,15 43 390 0 0,-18-62-555 0 0,-1 1 0 0 0,1-1 0 0 0,0 0 0 0 0,1 0 1 0 0,-1 0-1 0 0,1 0 0 0 0,0-1 0 0 0,-1 1 1 0 0,2-1-1 0 0,-1 1 0 0 0,6 4 0 0 0,-8-8-62 0 0,0 1 0 0 0,0-1 0 0 0,-1 0 0 0 0,1 0 0 0 0,0 0 0 0 0,0 0-1 0 0,-1 1 1 0 0,1-1 0 0 0,0 0 0 0 0,0 0 0 0 0,0-1 0 0 0,-1 1 0 0 0,1 0 0 0 0,0 0 0 0 0,0 0-1 0 0,-1 0 1 0 0,1-1 0 0 0,0 1 0 0 0,-1 0 0 0 0,1 0 0 0 0,0-1 0 0 0,-1 1 0 0 0,1-1 0 0 0,0 1 0 0 0,-1-1-1 0 0,1 1 1 0 0,-1-1 0 0 0,1 1 0 0 0,0-1 0 0 0,-1 1 0 0 0,0-1 0 0 0,1 0 0 0 0,-1 1 0 0 0,1-1 0 0 0,-1 0-1 0 0,0 0 1 0 0,1 1 0 0 0,-1-1 0 0 0,0 0 0 0 0,0 1 0 0 0,0-1 0 0 0,0 0 0 0 0,1-1 0 0 0,3-10-5390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9418 0 0,'1'7'7160'0'0,"5"11"-4451"0"0,-4-9-1434 0 0,21 130 3476 0 0,-6-30-4206 0 0,-11-92-546 0 0,-6-17 0 0 0,0 0 1 0 0,0 0 0 0 0,0 0-1 0 0,0 0 1 0 0,1 1 0 0 0,-1-1-1 0 0,0 0 1 0 0,0 0 0 0 0,0 0-1 0 0,1 0 1 0 0,-1 0 0 0 0,0 0-1 0 0,0 0 1 0 0,0 0 0 0 0,1 1-1 0 0,-1-1 1 0 0,0 0 0 0 0,0 0-1 0 0,0 0 1 0 0,1 0 0 0 0,-1 0-1 0 0,0 0 1 0 0,0 0 0 0 0,0 0-1 0 0,1 0 1 0 0,-1 0 0 0 0,0-1-1 0 0,0 1 1 0 0,0 0 0 0 0,1 0-1 0 0,-1 0 1 0 0,0 0 0 0 0,0 0-1 0 0,0 0 1 0 0,1 0 0 0 0,-1 0-1 0 0,0-1 1 0 0,17-25-37 0 0,-5 6 25 0 0,3 1-629 0 0,1 0 1 0 0,0 2-1 0 0,32-27 1 0 0,-39 40-3898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9610 0 0,'-1'6'10119'0'0,"0"7"-5253"0"0,-4 62-3430 0 0,2-27-1107 0 0,1-31-289 0 0,1 0 0 0 0,1 0 0 0 0,0 0 0 0 0,4 25 0 0 0,-1-42-37 0 0,3-9-4 0 0,9-18-20 0 0,-7 11-16 0 0,-3 9 90 0 0,0 0 0 0 0,0 0 0 0 0,0 0 0 0 0,1 0 0 0 0,0 1 0 0 0,10-8 0 0 0,16-4-1381 0 0,-28 17 681 0 0,-1 0-1 0 0,0 1 1 0 0,0-1 0 0 0,1 1-1 0 0,-1-1 1 0 0,0 1-1 0 0,0 0 1 0 0,1 0 0 0 0,3 1-1 0 0,3-1-7727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 9506 0 0,'0'-1'841'0'0,"-1"1"-560"0"0,1-1-1 0 0,0 1 0 0 0,0 0 1 0 0,0-1-1 0 0,3-7 7290 0 0,-2 7-7289 0 0,12 5 3120 0 0,12 14-2957 0 0,9 15-655 0 0,-2-1-2392 0 0,3-5-5804 0 0,-28-24 5046 0 0,1-2-1981 0 0</inkml:trace>
  <inkml:trace contextRef="#ctx0" brushRef="#br0" timeOffset="1">193 29 9194 0 0,'-2'-3'1340'0'0,"1"0"1"0"0,-1 0-1 0 0,0 1 0 0 0,0-1 1 0 0,1 0-1 0 0,-2 1 0 0 0,1 0 1 0 0,-4-4-1 0 0,6 6-1170 0 0,0 0 0 0 0,-1 0 0 0 0,1-1 0 0 0,-1 1 0 0 0,1 0 0 0 0,0 0 0 0 0,-1 0 0 0 0,1 0 0 0 0,-1 0 0 0 0,1 0 0 0 0,-1 0 0 0 0,1 0 0 0 0,0 0 0 0 0,-1 0 0 0 0,1 0 0 0 0,-1 0 0 0 0,1 0 0 0 0,0 0 0 0 0,-1 0 0 0 0,1 1 0 0 0,-1-1 0 0 0,1 0 0 0 0,0 0-1 0 0,-1 0 1 0 0,0 1 0 0 0,-11 16 1547 0 0,4 2-1284 0 0,1 0 0 0 0,1 1 0 0 0,0 0 0 0 0,-3 31 0 0 0,-4 84-883 0 0,16-75-1202 0 0,5-31-1780 0 0,-7-27 2620 0 0,0 0 1 0 0,0 0-1 0 0,0 0 0 0 0,1 0 0 0 0,-1 0 0 0 0,0 0 0 0 0,1-1 0 0 0,0 1 1 0 0,-1 0-1 0 0,3 1 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9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 15259 0 0,'-28'-3'10694'0'0,"44"2"-9849"0"0,19 0-1044 0 0,-1 3 0 0 0,0 0 0 0 0,54 12 0 0 0,-79-11-1652 0 0,-5-1-1238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20372 0 0,'-1'2'283'0'0,"1"0"0"0"0,-1 0 0 0 0,1 0 0 0 0,0 0-1 0 0,0 0 1 0 0,0 1 0 0 0,0-1 0 0 0,0 0 0 0 0,1 0 0 0 0,-1 0-1 0 0,1 0 1 0 0,-1 0 0 0 0,1 0 0 0 0,0 0 0 0 0,0 0-1 0 0,0 0 1 0 0,0-1 0 0 0,0 1 0 0 0,0 0 0 0 0,2 2 0 0 0,-1-3-206 0 0,1 1 1 0 0,-1-1 0 0 0,1 1 0 0 0,-1-1 0 0 0,1 0 0 0 0,0 0 0 0 0,0 0 0 0 0,0 0 0 0 0,0-1 0 0 0,0 1 0 0 0,0-1 0 0 0,0 0 0 0 0,-1 1 0 0 0,5-2 0 0 0,39 0 61 0 0,71-10 1 0 0,-31 1-1198 0 0,7-2-4673 0 0,-33-4-5383 0 0,-42 10 4946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39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7546 0 0,'0'0'373'0'0,"-1"0"1"0"0,0 0 0 0 0,1 0 0 0 0,-1 0 0 0 0,1 0 0 0 0,-1 1 0 0 0,0-1-1 0 0,1 0 1 0 0,-1 0 0 0 0,1 0 0 0 0,-1 1 0 0 0,1-1 0 0 0,-1 0 0 0 0,1 1-1 0 0,-1-1 1 0 0,1 0 0 0 0,-1 1 0 0 0,1-1 0 0 0,-1 1 0 0 0,1-1 0 0 0,-1 1-1 0 0,1-1 1 0 0,0 1 0 0 0,-1-1 0 0 0,1 1 0 0 0,-1 0 0 0 0,-1 21 2789 0 0,10 24-2859 0 0,-8-42 434 0 0,26 124 1818 0 0,9 39-2294 0 0,-31-155 452 0 0,2-1-6852 0 0,-6-29-5243 0 0,-3 2 6828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4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13243 0 0,'-5'0'712'0'0,"1"0"0"0"0,-1 0 0 0 0,1 1 0 0 0,-1 0-1 0 0,1 0 1 0 0,-1 0 0 0 0,1 0 0 0 0,0 1 0 0 0,-1 0 0 0 0,1 0 0 0 0,0 0 0 0 0,0 0 0 0 0,0 0 0 0 0,1 1 0 0 0,-1 0 0 0 0,-4 4-1 0 0,3-2-319 0 0,1 1 0 0 0,-1 0 0 0 0,1-1 0 0 0,0 1 0 0 0,1 1 0 0 0,-1-1 0 0 0,1 1 0 0 0,1-1 0 0 0,-5 14 0 0 0,5-10-347 0 0,-1 0 0 0 0,2 1 0 0 0,-1-1 0 0 0,1 1 0 0 0,1 0 1 0 0,0-1-1 0 0,0 1 0 0 0,1 0 0 0 0,1-1 0 0 0,0 1 0 0 0,0-1 0 0 0,1 0 0 0 0,0 1 0 0 0,5 9 0 0 0,-7-17-45 0 0,1 0-1 0 0,0 0 1 0 0,-1 0-1 0 0,1-1 1 0 0,0 1 0 0 0,0 0-1 0 0,1-1 1 0 0,-1 1-1 0 0,0-1 1 0 0,1 0 0 0 0,0 0-1 0 0,-1 0 1 0 0,1 0-1 0 0,0 0 1 0 0,0-1 0 0 0,0 1-1 0 0,0-1 1 0 0,0 0-1 0 0,0 0 1 0 0,1 0 0 0 0,-1 0-1 0 0,0-1 1 0 0,1 1-1 0 0,-1-1 1 0 0,0 0 0 0 0,1 0-1 0 0,-1 0 1 0 0,0 0-1 0 0,1 0 1 0 0,-1-1-1 0 0,6-1 1 0 0,-3 0-8 0 0,0-1 1 0 0,0 1-1 0 0,0-1 0 0 0,-1 0 1 0 0,1 0-1 0 0,-1-1 0 0 0,0 0 1 0 0,0 0-1 0 0,0 0 0 0 0,0 0 0 0 0,-1-1 1 0 0,0 0-1 0 0,0 0 0 0 0,0 0 1 0 0,5-10-1 0 0,-5 9 5 0 0,-1 0 1 0 0,0-1-1 0 0,-1 1 0 0 0,0 0 1 0 0,0-1-1 0 0,0 0 1 0 0,-1 1-1 0 0,1-1 0 0 0,-2 0 1 0 0,1 0-1 0 0,-1 0 0 0 0,0 1 1 0 0,-1-1-1 0 0,-1-12 1 0 0,0 13 17 0 0,0 0 1 0 0,0 0 0 0 0,-1 0-1 0 0,0 0 1 0 0,0 1 0 0 0,-1-1 0 0 0,1 1-1 0 0,-1 0 1 0 0,0 0 0 0 0,-1 0-1 0 0,1 0 1 0 0,-1 1 0 0 0,0 0 0 0 0,0 0-1 0 0,-8-5 1 0 0,4 3 5 0 0,0 0 0 0 0,-1 1-1 0 0,1 0 1 0 0,-1 1 0 0 0,0 0 0 0 0,-18-4 0 0 0,26 7-76 0 0,-1 1 0 0 0,1-1 1 0 0,-1 1-1 0 0,1 0 0 0 0,-1 0 1 0 0,0 0-1 0 0,1 0 0 0 0,-1 0 0 0 0,1 0 1 0 0,-1 1-1 0 0,1-1 0 0 0,-1 1 1 0 0,1 0-1 0 0,0-1 0 0 0,-1 1 1 0 0,1 0-1 0 0,0 1 0 0 0,-1-1 1 0 0,1 0-1 0 0,0 1 0 0 0,0-1 1 0 0,0 1-1 0 0,0-1 0 0 0,0 1 1 0 0,1 0-1 0 0,-1 0 0 0 0,1 0 1 0 0,-1 0-1 0 0,1 0 0 0 0,-1 0 0 0 0,1 1 1 0 0,0-1-1 0 0,-1 4 0 0 0,0 0-578 0 0,0 1-1 0 0,0-1 1 0 0,1 1-1 0 0,0-1 0 0 0,1 1 1 0 0,-1-1-1 0 0,1 8 1 0 0,8 46-10370 0 0,-3-34 3404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40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20708 0 0,'9'-10'4809'0'0,"-1"-1"-3864"0"0,4-4-169 0 0,-1 0 32 0 0,-3 4-208 0 0,-4 2-240 0 0,-1 2-72 0 0,-1 1-64 0 0,-2 1-56 0 0,0 0-80 0 0,2 3-24 0 0,-4 0-152 0 0,4 1-232 0 0,-1 1-432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4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10 6849 0 0,'-1'-1'362'0'0,"-1"0"-1"0"0,0 0 0 0 0,1 0 0 0 0,-1 0 1 0 0,0 1-1 0 0,0-1 0 0 0,0 1 1 0 0,0-1-1 0 0,0 1 0 0 0,0 0 0 0 0,1 0 1 0 0,-1 0-1 0 0,0 0 0 0 0,0 0 0 0 0,0 0 1 0 0,-3 1-1 0 0,4-1-269 0 0,0 1 1 0 0,0 0-1 0 0,1 0 1 0 0,-1-1-1 0 0,0 1 1 0 0,0 0-1 0 0,1 0 1 0 0,-1 0-1 0 0,1 0 1 0 0,-1 0-1 0 0,1 0 1 0 0,-1 0-1 0 0,1 0 1 0 0,0 0-1 0 0,-1 0 1 0 0,1 0-1 0 0,0 0 1 0 0,0 0-1 0 0,0 0 1 0 0,0 1-1 0 0,0-1 1 0 0,0 0-1 0 0,0 0 1 0 0,0 0-1 0 0,0 0 1 0 0,0 0-1 0 0,1 0 1 0 0,-1 0-1 0 0,0 0 1 0 0,1 2-1 0 0,6 24 12 0 0,16 46 0 0 0,-19-65-102 0 0,-1 1-1 0 0,1-1 1 0 0,0 0 0 0 0,1 0-1 0 0,0-1 1 0 0,0 1-1 0 0,1-1 1 0 0,0 0 0 0 0,10 9-1 0 0,-15-15 2 0 0,0-1-1 0 0,0 1 0 0 0,0 0 1 0 0,0 0-1 0 0,0 0 1 0 0,0-1-1 0 0,0 1 1 0 0,0 0-1 0 0,0-1 1 0 0,0 1-1 0 0,0-1 1 0 0,1 1-1 0 0,-1-1 0 0 0,0 0 1 0 0,0 0-1 0 0,0 1 1 0 0,1-1-1 0 0,-1 0 1 0 0,0 0-1 0 0,0 0 1 0 0,1 0-1 0 0,-1 0 1 0 0,0-1-1 0 0,0 1 0 0 0,1 0 1 0 0,-1 0-1 0 0,0-1 1 0 0,0 1-1 0 0,0-1 1 0 0,0 1-1 0 0,1-1 1 0 0,-1 0-1 0 0,0 1 1 0 0,0-1-1 0 0,0 0 0 0 0,0 0 1 0 0,-1 1-1 0 0,1-1 1 0 0,0 0-1 0 0,0 0 1 0 0,0 0-1 0 0,-1 0 1 0 0,1 0-1 0 0,0-1 0 0 0,-1 1 1 0 0,1 0-1 0 0,-1 0 1 0 0,1 0-1 0 0,-1-2 1 0 0,4-9 33 0 0,0 0 0 0 0,-1 0 1 0 0,0 0-1 0 0,1-14 0 0 0,-2 9-36 0 0,1 1-53 0 0,-1 7-37 0 0,0-1 0 0 0,0 1 0 0 0,-1-1 0 0 0,0 1 0 0 0,-1-1 0 0 0,0 0 0 0 0,-3-15 0 0 0,3 25-92 0 0,0-1 1 0 0,-1 0-1 0 0,1 1 1 0 0,-1-1 0 0 0,1 1-1 0 0,0-1 1 0 0,-1 1-1 0 0,1-1 1 0 0,-1 1-1 0 0,0-1 1 0 0,1 1 0 0 0,-1-1-1 0 0,1 1 1 0 0,-1 0-1 0 0,0-1 1 0 0,1 1-1 0 0,-1 0 1 0 0,1 0 0 0 0,-1-1-1 0 0,0 1 1 0 0,0 0-1 0 0,1 0 1 0 0,-1 0 0 0 0,0 0-1 0 0,1 0 1 0 0,-1 0-1 0 0,0 0 1 0 0,0 0-1 0 0,-20 3-3589 0 0,9 2 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6337 0 0,'7'0'5422'0'0,"10"-1"-3574"0"0,1-3-1346 0 0,3-2 619 0 0,1 1 1 0 0,24-2-1 0 0,-2 9-3081 0 0,-40-1 992 0 0,0 0 1 0 0,1 0 0 0 0,-1 1 0 0 0,0-1 0 0 0,-1 1-1 0 0,1 0 1 0 0,7 4 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5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 7402 0 0,'-1'0'245'0'0,"1"0"0"0"0,-1 0 0 0 0,1 0 0 0 0,-1 1 1 0 0,0-1-1 0 0,1 0 0 0 0,-1 1 0 0 0,1-1 0 0 0,-1 0 0 0 0,1 1 1 0 0,-1-1-1 0 0,1 0 0 0 0,-1 1 0 0 0,1-1 0 0 0,0 1 1 0 0,-1-1-1 0 0,1 1 0 0 0,-1-1 0 0 0,1 1 0 0 0,0 0 0 0 0,0-1 1 0 0,-1 1-1 0 0,1-1 0 0 0,0 1 0 0 0,0 0 0 0 0,0-1 1 0 0,0 1-1 0 0,0-1 0 0 0,-1 2 0 0 0,2-1-66 0 0,0 0-1 0 0,0-1 1 0 0,-1 1 0 0 0,1 0-1 0 0,0-1 1 0 0,0 1 0 0 0,0-1-1 0 0,0 1 1 0 0,0-1 0 0 0,0 1-1 0 0,0-1 1 0 0,0 0 0 0 0,0 1-1 0 0,0-1 1 0 0,2 0 0 0 0,46 5 843 0 0,-46-5-733 0 0,16-1-287 0 0,0 0 0 0 0,0-1 1 0 0,0 0-1 0 0,0-2 0 0 0,0-1 1 0 0,-1 0-1 0 0,23-10 0 0 0,-50 18-663 0 0,6-2 654 0 0,0 0 0 0 0,0-1 1 0 0,0 1-1 0 0,0 0 0 0 0,1 1 0 0 0,-1-1 1 0 0,0 0-1 0 0,1 1 0 0 0,-1 0 1 0 0,1-1-1 0 0,-1 1 0 0 0,1 0 0 0 0,0 0 1 0 0,0 0-1 0 0,0 1 0 0 0,0-1 1 0 0,0 0-1 0 0,0 1 0 0 0,1-1 0 0 0,-1 1 1 0 0,1 0-1 0 0,0-1 0 0 0,-1 4 1 0 0,0 0-14 0 0,1 0 0 0 0,1 0 0 0 0,-1 0 0 0 0,1 0 1 0 0,0 1-1 0 0,0-1 0 0 0,1 0 0 0 0,0 0 1 0 0,0 0-1 0 0,0 0 0 0 0,3 7 0 0 0,-2-9-339 0 0,0 1 0 0 0,0-1-1 0 0,0 0 1 0 0,0 0-1 0 0,1 0 1 0 0,5 7 0 0 0,-7-9-151 0 0,1 0 0 0 0,0 0 1 0 0,0-1-1 0 0,0 1 0 0 0,0-1 0 0 0,0 1 1 0 0,0-1-1 0 0,0 0 0 0 0,0 0 1 0 0,1 0-1 0 0,-1 0 0 0 0,0 0 0 0 0,4 0 1 0 0,6 0-4212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 14595 0 0,'0'0'90'0'0,"0"0"0"0"0,0 0 0 0 0,0 0 0 0 0,-1 0-1 0 0,1-1 1 0 0,0 1 0 0 0,0 0 0 0 0,0 0 0 0 0,0 0 0 0 0,0 0-1 0 0,0 0 1 0 0,0-1 0 0 0,0 1 0 0 0,-1 0 0 0 0,1 0 0 0 0,0 0 0 0 0,0 0-1 0 0,0 0 1 0 0,0-1 0 0 0,0 1 0 0 0,0 0 0 0 0,0 0 0 0 0,0 0-1 0 0,0 0 1 0 0,0-1 0 0 0,0 1 0 0 0,0 0 0 0 0,0 0 0 0 0,0 0 0 0 0,0 0-1 0 0,0-1 1 0 0,0 1 0 0 0,0 0 0 0 0,1 0 0 0 0,-1 0 0 0 0,0 0 0 0 0,0-1-1 0 0,0 1 1 0 0,0 0 0 0 0,0 0 0 0 0,0 0 0 0 0,0 0 0 0 0,0 0-1 0 0,1 0 1 0 0,-1 0 0 0 0,0-1 0 0 0,0 1 0 0 0,0 0 0 0 0,0 0 0 0 0,1 0-1 0 0,13-4 1154 0 0,21 3-1500 0 0,-33 1 510 0 0,27-1-268 0 0,28-1-533 0 0,-54 3-112 0 0,1-1 0 0 0,-1 0 0 0 0,1 1 0 0 0,-1 0-1 0 0,1 0 1 0 0,-1 0 0 0 0,0 0 0 0 0,0 0 0 0 0,1 1 0 0 0,-1-1 0 0 0,0 1 0 0 0,4 3 0 0 0,-6-4 497 0 0,-1-1 0 0 0,0 0 0 0 0,1 0 0 0 0,-1 1 0 0 0,0-1 0 0 0,0 0 1 0 0,1 1-1 0 0,-1-1 0 0 0,0 0 0 0 0,0 1 0 0 0,0-1 0 0 0,0 1 0 0 0,1-1 0 0 0,-1 0 0 0 0,0 1 1 0 0,0-1-1 0 0,0 1 0 0 0,0-1 0 0 0,0 0 0 0 0,0 1 0 0 0,0-1 0 0 0,0 1 0 0 0,0-1 0 0 0,0 0 1 0 0,0 1-1 0 0,0-1 0 0 0,-1 1 0 0 0,1 0 0 0 0,-3 7-3680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6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7674 0 0,'1'5'3963'0'0,"10"-1"-2233"0"0,15 1-719 0 0,-23-4-586 0 0,56 3 899 0 0,-43-4-1070 0 0,0 1 0 0 0,25 5 0 0 0,-40-6-225 0 0,-1 0 0 0 0,1 0 0 0 0,0 0 0 0 0,-1 0 0 0 0,1 0 0 0 0,0 0 0 0 0,0 1 0 0 0,-1-1 0 0 0,1 0 0 0 0,0 0 0 0 0,-1 1 0 0 0,1-1 0 0 0,-1 1 0 0 0,1-1 0 0 0,0 1-1 0 0,-1-1 1 0 0,1 1 0 0 0,-1-1 0 0 0,1 1 0 0 0,-1-1 0 0 0,0 1 0 0 0,1-1 0 0 0,-1 1 0 0 0,1 0 0 0 0,-1-1 0 0 0,0 1 0 0 0,0 0 0 0 0,1-1 0 0 0,-1 1 0 0 0,0 0 0 0 0,0-1 0 0 0,0 1 0 0 0,0 0 0 0 0,0 0 0 0 0,0-1 0 0 0,0 1 0 0 0,0 1 0 0 0,-14 30 354 0 0,12-30-386 0 0,1 0-1 0 0,-1 0 1 0 0,1 0 0 0 0,-1 0-1 0 0,1 0 1 0 0,0 1-1 0 0,0-1 1 0 0,0 1 0 0 0,1-1-1 0 0,-1 0 1 0 0,0 1-1 0 0,1-1 1 0 0,-1 1 0 0 0,1-1-1 0 0,0 1 1 0 0,0 0-1 0 0,0-1 1 0 0,0 1 0 0 0,1 2-1 0 0,0-3 3 0 0,0-1 0 0 0,-1 0-1 0 0,1 0 1 0 0,0 0 0 0 0,0 0 0 0 0,0 0-1 0 0,0 0 1 0 0,0 0 0 0 0,0 0-1 0 0,0 0 1 0 0,0 0 0 0 0,0 0 0 0 0,0-1-1 0 0,1 1 1 0 0,-1-1 0 0 0,0 1-1 0 0,1-1 1 0 0,-1 1 0 0 0,0-1 0 0 0,1 1-1 0 0,-1-1 1 0 0,0 0 0 0 0,1 0-1 0 0,0 0 1 0 0,2 0 17 0 0,-1-1 1 0 0,0 1-1 0 0,0-1 0 0 0,0 0 0 0 0,0 0 1 0 0,0 0-1 0 0,0-1 0 0 0,0 1 0 0 0,0-1 1 0 0,3-1-1 0 0,2-3 67 0 0,1 0 1 0 0,-1-1-1 0 0,-1 0 0 0 0,1 0 1 0 0,10-15-1 0 0,-14 16-29 0 0,-1 0-1 0 0,0-1 1 0 0,0 1-1 0 0,0-1 1 0 0,-1 1-1 0 0,0-1 1 0 0,0 0 0 0 0,1-13-1 0 0,-2 18-39 0 0,-1 1 0 0 0,0-1-1 0 0,1 1 1 0 0,-1-1 0 0 0,0 1-1 0 0,0-1 1 0 0,0 1 0 0 0,0-1-1 0 0,-1 1 1 0 0,1-1 0 0 0,0 0-1 0 0,-1 1 1 0 0,1 0 0 0 0,-1-1-1 0 0,1 1 1 0 0,-1-1 0 0 0,0 1 0 0 0,1 0-1 0 0,-1-1 1 0 0,0 1 0 0 0,0 0-1 0 0,0 0 1 0 0,0 0 0 0 0,0-1-1 0 0,0 1 1 0 0,0 0 0 0 0,-1 0-1 0 0,1 1 1 0 0,0-1 0 0 0,0 0 0 0 0,-1 0-1 0 0,1 1 1 0 0,-1-1 0 0 0,1 1-1 0 0,0-1 1 0 0,-1 1 0 0 0,1-1-1 0 0,-1 1 1 0 0,1 0 0 0 0,-1 0-1 0 0,0 0 1 0 0,1 0 0 0 0,-1 0 0 0 0,1 0-1 0 0,-1 0 1 0 0,-1 1 0 0 0,-1-1-41 0 0,0 1 1 0 0,0 0 0 0 0,0 0 0 0 0,0 0-1 0 0,0 0 1 0 0,1 1 0 0 0,-1-1 0 0 0,1 1-1 0 0,-1 0 1 0 0,1 0 0 0 0,0 0 0 0 0,-1 1-1 0 0,1-1 1 0 0,0 1 0 0 0,1-1 0 0 0,-1 1-1 0 0,0 0 1 0 0,1 0 0 0 0,0 1 0 0 0,-1-1-1 0 0,1 0 1 0 0,-2 7 0 0 0,1-4-17 0 0,1 1-1 0 0,0-1 1 0 0,0 1 0 0 0,1 0 0 0 0,0 0-1 0 0,0 0 1 0 0,1 0 0 0 0,-1 0-1 0 0,2 0 1 0 0,-1 0 0 0 0,3 12 0 0 0,-1-6 71 0 0,1-1 0 0 0,-2 1 1 0 0,0 0-1 0 0,0 0 1 0 0,-3 22-1 0 0,2-31-16 0 0,-1-1 0 0 0,1 1 0 0 0,-1-1 0 0 0,0 0 0 0 0,0 1 0 0 0,-1-1 0 0 0,1 0 0 0 0,-1 0 0 0 0,0 0 0 0 0,1 0 0 0 0,-1 0 0 0 0,-1 0 0 0 0,1-1 0 0 0,0 1 0 0 0,-1 0 0 0 0,1-1 0 0 0,-1 0 0 0 0,0 0 0 0 0,1 0 0 0 0,-1 0 0 0 0,0 0 0 0 0,0 0 0 0 0,-1-1 0 0 0,1 0 0 0 0,-6 2 0 0 0,66-15 563 0 0,34-9-494 0 0,-78 17-1009 0 0,-1 0-1 0 0,21-11 1 0 0,-29 12 246 0 0,0 1 0 0 0,-1-1 1 0 0,1 0-1 0 0,-1 0 0 0 0,0 0 0 0 0,0 0 1 0 0,0-1-1 0 0,0 1 0 0 0,3-7 1 0 0,-3 6-213 0 0,17-19-5070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6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13267 0 0,'-3'18'1147'0'0,"0"0"0"0"0,1 0 0 0 0,1 0 0 0 0,1 0 0 0 0,4 31 1 0 0,-2-32-1077 0 0,1 0 0 0 0,0 0 0 0 0,2 0 0 0 0,0-1 0 0 0,1 0 0 0 0,0 0 0 0 0,1 0 0 0 0,1 0 0 0 0,1-1 0 0 0,13 17 0 0 0,-21-30-68 0 0,0 0 0 0 0,1 0 0 0 0,-1 0 0 0 0,1 0 0 0 0,0-1 0 0 0,0 1 0 0 0,-1 0 0 0 0,1-1 0 0 0,0 0 0 0 0,0 1-1 0 0,0-1 1 0 0,0 0 0 0 0,1 0 0 0 0,-1 0 0 0 0,0 0 0 0 0,0-1 0 0 0,1 1 0 0 0,-1-1 0 0 0,0 1 0 0 0,1-1 0 0 0,-1 0 0 0 0,1 0 0 0 0,-1 0 0 0 0,0 0 0 0 0,4 0 0 0 0,-3-1 16 0 0,-1 0 1 0 0,1-1-1 0 0,-1 1 1 0 0,0 0-1 0 0,1-1 1 0 0,-1 0-1 0 0,0 1 1 0 0,0-1 0 0 0,0 0-1 0 0,0 0 1 0 0,0 0-1 0 0,0 0 1 0 0,-1 0-1 0 0,1 0 1 0 0,-1-1 0 0 0,0 1-1 0 0,1-1 1 0 0,-1 1-1 0 0,0-1 1 0 0,0 1-1 0 0,1-5 1 0 0,8-33 882 0 0,-8 29-1869 0 0,0 1-1 0 0,0-1 1 0 0,-1 0 0 0 0,-1-14 0 0 0,0 23 700 0 0,0-1 0 0 0,0 1-1 0 0,0-1 1 0 0,0 0 0 0 0,-1 1 0 0 0,1-1 0 0 0,-1 1 0 0 0,1 0 0 0 0,-1-1 0 0 0,0 1-1 0 0,0-1 1 0 0,0 1 0 0 0,-1 0 0 0 0,1 0 0 0 0,0 0 0 0 0,-1 0 0 0 0,0 0 0 0 0,1 0-1 0 0,-1 0 1 0 0,0 0 0 0 0,0 0 0 0 0,0 1 0 0 0,0-1 0 0 0,0 1 0 0 0,0 0 0 0 0,-1-1-1 0 0,1 1 1 0 0,0 0 0 0 0,-1 0 0 0 0,1 1 0 0 0,0-1 0 0 0,-1 0 0 0 0,1 1 0 0 0,-1 0-1 0 0,0-1 1 0 0,1 1 0 0 0,-1 0 0 0 0,1 0 0 0 0,-3 1 0 0 0,-3-1 351 0 0,0 0-1 0 0,0 1 1 0 0,1 0 0 0 0,-1 0 0 0 0,0 1 0 0 0,1 0-1 0 0,0 0 1 0 0,-1 1 0 0 0,1 0 0 0 0,0 0 0 0 0,0 0 0 0 0,-8 7-1 0 0,14-10 50 0 0,1 1-1 0 0,-1-1 1 0 0,1 1-1 0 0,-1-1 0 0 0,1 1 1 0 0,0 0-1 0 0,-1-1 1 0 0,1 1-1 0 0,0 0 1 0 0,-1-1-1 0 0,1 1 0 0 0,0 0 1 0 0,0 0-1 0 0,-1-1 1 0 0,1 1-1 0 0,0 0 1 0 0,0-1-1 0 0,0 1 0 0 0,0 0 1 0 0,0 0-1 0 0,0-1 1 0 0,0 1-1 0 0,1 0 1 0 0,-1 0-1 0 0,0-1 0 0 0,0 1 1 0 0,1 1-1 0 0,16 18 2749 0 0,-13-17-2422 0 0,1 0 0 0 0,0 0-1 0 0,0 0 1 0 0,0 0 0 0 0,0-1-1 0 0,11 4 1 0 0,-8-5-472 0 0,0 0-1 0 0,0-1 1 0 0,0 1 0 0 0,0-2-1 0 0,0 1 1 0 0,0-1 0 0 0,0 0 0 0 0,0-1-1 0 0,0 0 1 0 0,0 0 0 0 0,-1-1 0 0 0,1 1-1 0 0,6-5 1 0 0,-5 2-914 0 0,-1 0 0 0 0,0 0 0 0 0,-1 0 0 0 0,1-1 0 0 0,-1 0 0 0 0,-1-1 0 0 0,1 0 0 0 0,-1 0 0 0 0,0 0 1 0 0,9-15-1 0 0,-6 5-3286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6833 0 0,'-2'2'541'0'0,"0"0"0"0"0,0 0-1 0 0,0 0 1 0 0,0 0 0 0 0,0 0-1 0 0,0 0 1 0 0,1 0 0 0 0,-1 1-1 0 0,1-1 1 0 0,0 1 0 0 0,-1 0-1 0 0,1-1 1 0 0,0 1-1 0 0,1 0 1 0 0,-1-1 0 0 0,0 1-1 0 0,0 5 1 0 0,-1 53 2527 0 0,2-51-2677 0 0,7 148 1105 0 0,-5-126-1694 0 0,2-1 1 0 0,17 60-1 0 0,-12-72-2132 0 0,-8-19 2181 0 0,-1 0 1 0 0,0 0-1 0 0,0 0 0 0 0,1 0 1 0 0,-1 0-1 0 0,0-1 1 0 0,1 1-1 0 0,-1 0 0 0 0,0 0 1 0 0,0 0-1 0 0,1 0 1 0 0,-1 0-1 0 0,0-1 0 0 0,0 1 1 0 0,0 0-1 0 0,1 0 1 0 0,-1 0-1 0 0,0-1 0 0 0,0 1 1 0 0,0 0-1 0 0,1 0 1 0 0,-1-1-1 0 0,0 1 0 0 0,0 0 1 0 0,0 0-1 0 0,0-1 1 0 0,0 1-1 0 0,0 0 1 0 0,0-1-1 0 0,0 1 0 0 0,0 0 1 0 0,0 0-1 0 0,0-1 1 0 0,5-22-5267 0 0,-4 10 4607 0 0,2-12-3809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7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21 10970 0 0,'-16'19'6463'0'0,"19"-13"-4411"0"0,12-3-1543 0 0,9-2-179 0 0,60 1 95 0 0,-76-2-448 0 0,1 0 0 0 0,-1-1-1 0 0,0 0 1 0 0,0-1 0 0 0,0 0 0 0 0,-1 0-1 0 0,14-6 1 0 0,-20 8-6 0 0,0 0-1 0 0,-1-1 1 0 0,1 1 0 0 0,0 0-1 0 0,0-1 1 0 0,0 1 0 0 0,-1-1-1 0 0,1 1 1 0 0,0-1 0 0 0,0 1-1 0 0,-1-1 1 0 0,1 1 0 0 0,0-1-1 0 0,-1 0 1 0 0,1 1 0 0 0,-1-1-1 0 0,1 0 1 0 0,-1 1 0 0 0,1-1-1 0 0,-1 0 1 0 0,1 0 0 0 0,-1 0-1 0 0,0 1 1 0 0,0-1 0 0 0,1 0-1 0 0,-1 0 1 0 0,0 0 0 0 0,0 0-1 0 0,0 0 1 0 0,0 1 0 0 0,0-1-1 0 0,0 0 1 0 0,0 0 0 0 0,0 0-1 0 0,0 0 1 0 0,0 0 0 0 0,0 0-1 0 0,-1-1 1 0 0,0 2 13 0 0,0-1 0 0 0,0 0 1 0 0,0 0-1 0 0,0 1 0 0 0,0-1 0 0 0,0 1 0 0 0,0-1 0 0 0,0 1 0 0 0,0-1 0 0 0,0 1 0 0 0,0 0 1 0 0,0-1-1 0 0,-1 1 0 0 0,1 0 0 0 0,0 0 0 0 0,0 0 0 0 0,0 0 0 0 0,0 0 0 0 0,-1 0 1 0 0,1 0-1 0 0,0 0 0 0 0,0 1 0 0 0,0-1 0 0 0,0 0 0 0 0,0 1 0 0 0,-1-1 0 0 0,1 1 0 0 0,0-1 1 0 0,-2 2-1 0 0,-21 13-128 0 0,0 1 1 0 0,0 1 0 0 0,-31 29 0 0 0,15-11 120 0 0,31-28 101 0 0,0 0 0 0 0,1 1 1 0 0,0 0-1 0 0,1 0 1 0 0,0 1-1 0 0,0 0 1 0 0,1 0-1 0 0,0 1 1 0 0,-5 10-1 0 0,10-17-27 0 0,0 1 1 0 0,-1 0-1 0 0,1 0 0 0 0,0 0 1 0 0,1 0-1 0 0,-1-1 0 0 0,1 1 1 0 0,0 0-1 0 0,0 0 0 0 0,0 0 1 0 0,0 0-1 0 0,1 0 0 0 0,-1 0 0 0 0,1 0 1 0 0,0 0-1 0 0,1 0 0 0 0,-1-1 1 0 0,0 1-1 0 0,1 0 0 0 0,0-1 1 0 0,0 1-1 0 0,0-1 0 0 0,0 0 1 0 0,1 0-1 0 0,-1 0 0 0 0,1 0 0 0 0,0 0 1 0 0,5 4-1 0 0,2 1-37 0 0,0-1 0 0 0,1-1 0 0 0,-1 1 0 0 0,1-2 0 0 0,1 0 0 0 0,-1 0 0 0 0,1-1 0 0 0,-1 0 0 0 0,1-1 0 0 0,0 0 0 0 0,1-1 0 0 0,-1-1 0 0 0,0 1 0 0 0,1-2 0 0 0,-1 0 0 0 0,21-3 0 0 0,-23 2-676 0 0,-1-1 0 0 0,1 0 0 0 0,0-1 0 0 0,-1 0 0 0 0,0 0 0 0 0,0-1 0 0 0,15-9 0 0 0,-19 10-192 0 0,-1 1 0 0 0,0-2 0 0 0,0 1 0 0 0,0 0 0 0 0,-1-1 1 0 0,1 0-1 0 0,2-4 0 0 0,4-8-4435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5969 0 0,'0'-4'1009'0'0,"0"1"-1"0"0,0-1 1 0 0,1 1-1 0 0,-1-1 1 0 0,1 1-1 0 0,0 0 1 0 0,0-1-1 0 0,1-2 1 0 0,-1 4-578 0 0,0 0 1 0 0,0 1 0 0 0,0-1-1 0 0,0 1 1 0 0,0-1 0 0 0,1 1-1 0 0,-1-1 1 0 0,0 1 0 0 0,1 0-1 0 0,-1 0 1 0 0,0-1 0 0 0,4 0-1 0 0,-2 1-236 0 0,0-1 0 0 0,0 2-1 0 0,1-1 1 0 0,-1 0 0 0 0,0 1 0 0 0,0-1-1 0 0,1 1 1 0 0,-1 0 0 0 0,0 0 0 0 0,1 0-1 0 0,-1 1 1 0 0,0-1 0 0 0,1 1 0 0 0,-1 0-1 0 0,0 0 1 0 0,0 0 0 0 0,6 3-1 0 0,-5-3-156 0 0,0 1 0 0 0,1 0-1 0 0,-1 0 1 0 0,0 0 0 0 0,-1 1-1 0 0,1-1 1 0 0,0 1-1 0 0,-1 0 1 0 0,1 0 0 0 0,-1 0-1 0 0,0 0 1 0 0,0 1 0 0 0,0-1-1 0 0,-1 1 1 0 0,1 0-1 0 0,2 5 1 0 0,-4-5 26 0 0,0 0 1 0 0,0 0-1 0 0,0 1 1 0 0,0-1-1 0 0,-1 0 1 0 0,0 1-1 0 0,0-1 0 0 0,0 1 1 0 0,0-1-1 0 0,-1 0 1 0 0,1 1-1 0 0,-1-1 0 0 0,0 0 1 0 0,-1 0-1 0 0,1 1 1 0 0,-1-1-1 0 0,-3 6 1 0 0,-1 1-13 0 0,-1 1 1 0 0,0-1-1 0 0,-11 13 1 0 0,-16 24-362 0 0,34-47 295 0 0,-1-1 1 0 0,1 1-1 0 0,0-1 0 0 0,0 1 1 0 0,-1 0-1 0 0,1-1 0 0 0,0 1 1 0 0,0-1-1 0 0,0 1 1 0 0,0 0-1 0 0,0-1 0 0 0,0 1 1 0 0,0 0-1 0 0,0-1 1 0 0,0 1-1 0 0,0 0 0 0 0,0-1 1 0 0,0 1-1 0 0,0-1 0 0 0,0 1 1 0 0,1 0-1 0 0,-1-1 1 0 0,0 1-1 0 0,0-1 0 0 0,1 1 1 0 0,-1 0-1 0 0,0-1 0 0 0,1 1 1 0 0,19 11-193 0 0,24-4 112 0 0,-25-7 20 0 0,-14-1 142 0 0,1 1-1 0 0,-1-1 1 0 0,1 1-1 0 0,-1 0 0 0 0,1 0 1 0 0,8 3-1 0 0,-12-3-21 0 0,-1 0-1 0 0,0 0 0 0 0,1 0 1 0 0,-1 0-1 0 0,0 0 0 0 0,0 0 0 0 0,0 0 1 0 0,0 0-1 0 0,0 0 0 0 0,0 0 1 0 0,0 0-1 0 0,-1 1 0 0 0,1-1 1 0 0,0 0-1 0 0,-1 1 0 0 0,1-1 1 0 0,-1 0-1 0 0,1 1 0 0 0,-1-1 1 0 0,0 1-1 0 0,1-1 0 0 0,-1 1 1 0 0,0-1-1 0 0,0 1 0 0 0,0-1 1 0 0,0 1-1 0 0,0-1 0 0 0,0 1 0 0 0,-1-1 1 0 0,0 2-1 0 0,0 3 22 0 0,0 0-1 0 0,-1 0 1 0 0,0-1-1 0 0,0 1 1 0 0,-1-1-1 0 0,0 0 1 0 0,0 0-1 0 0,0 0 1 0 0,0 0 0 0 0,-1 0-1 0 0,-5 6 1 0 0,6-8-275 0 0,0 0 1 0 0,-1 0-1 0 0,1 0 0 0 0,0 0 1 0 0,-1-1-1 0 0,0 1 1 0 0,1-1-1 0 0,-1 0 1 0 0,0 0-1 0 0,0 0 1 0 0,0-1-1 0 0,-1 0 0 0 0,1 1 1 0 0,0-1-1 0 0,0-1 1 0 0,-6 1-1 0 0,9-1-17 0 0,1 0 1 0 0,-1 0-1 0 0,0 0 0 0 0,1 0 1 0 0,-1 0-1 0 0,0 0 0 0 0,1 0 0 0 0,-1 0 1 0 0,1 0-1 0 0,-1-1 0 0 0,0 1 0 0 0,1 0 1 0 0,-1-1-1 0 0,1 1 0 0 0,-1 0 0 0 0,0-1 1 0 0,1 1-1 0 0,-1-1 0 0 0,1 1 0 0 0,0-1 1 0 0,-1 1-1 0 0,1-1 0 0 0,-1 1 1 0 0,1-1-1 0 0,0 1 0 0 0,-1-1 0 0 0,1 1 1 0 0,0-1-1 0 0,-1 0 0 0 0,1 1 0 0 0,0-1 1 0 0,0 0-1 0 0,0 1 0 0 0,0-1 0 0 0,0 0 1 0 0,0 1-1 0 0,0-2 0 0 0,0 0-510 0 0,0 0-1 0 0,0 0 1 0 0,0-1-1 0 0,0 1 0 0 0,1 0 1 0 0,0 0-1 0 0,-1 0 1 0 0,1 0-1 0 0,2-4 1 0 0,4-4-4034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7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12203 0 0,'1'2'507'0'0,"0"0"0"0"0,1 0 0 0 0,-1-1 0 0 0,0 1 0 0 0,1 0 0 0 0,0 0-1 0 0,-1-1 1 0 0,1 1 0 0 0,0-1 0 0 0,0 1 0 0 0,-1-1 0 0 0,1 0 0 0 0,4 2 0 0 0,-2-1-183 0 0,1-1 0 0 0,-1 1 0 0 0,1-1-1 0 0,-1 0 1 0 0,1 0 0 0 0,6 0 0 0 0,7-1-528 0 0,-1-1 0 0 0,32-5 0 0 0,-30 3 766 0 0,70-5-1524 0 0,-51 5-1995 0 0,-1 0-3831 0 0,-30 3 3818 0 0</inkml:trace>
  <inkml:trace contextRef="#ctx0" brushRef="#br0" timeOffset="1">56 317 13187 0 0,'1'9'5953'0'0,"2"-3"-4241"0"0,4 2-575 0 0,3-3-145 0 0,3-1-232 0 0,5-1-144 0 0,0-1-184 0 0,3-2-112 0 0,4 0-80 0 0,2-1-128 0 0,2-2-56 0 0,0-2-72 0 0,-1-1-416 0 0,0 1-936 0 0,0 0-2153 0 0,-4-2-1728 0 0,0 1-3753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7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18972 0 0,'1'0'5209'0'0,"0"0"-4713"0"0,0 1-304 0 0,0 2-192 0 0,0-2-288 0 0,0 1-616 0 0,2-1-1688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5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83 163 8202 0 0,'-10'2'1508'0'0,"-33"3"4378"0"0,42-5-5595 0 0,0 0-1 0 0,0 0 1 0 0,-1 0 0 0 0,1 0 0 0 0,0 0-1 0 0,0 0 1 0 0,-1-1 0 0 0,1 1-1 0 0,0 0 1 0 0,0-1 0 0 0,0 1 0 0 0,0-1-1 0 0,-1 1 1 0 0,1-1 0 0 0,0 0-1 0 0,0 1 1 0 0,0-1 0 0 0,0 0-1 0 0,1 0 1 0 0,-1 0 0 0 0,0 0 0 0 0,0 0-1 0 0,0 0 1 0 0,1 0 0 0 0,-1 0-1 0 0,0 0 1 0 0,1 0 0 0 0,-1-1-1 0 0,1 1-233 0 0,0 1 0 0 0,0 0 0 0 0,0 0 0 0 0,0 0 0 0 0,0 0 0 0 0,0-1 0 0 0,0 1 0 0 0,0 0 0 0 0,0 0-1 0 0,0 0 1 0 0,0-1 0 0 0,0 1 0 0 0,0 0 0 0 0,0 0 0 0 0,0 0 0 0 0,0 0 0 0 0,0-1 0 0 0,0 1 0 0 0,0 0-1 0 0,1 0 1 0 0,-1 0 0 0 0,0 0 0 0 0,0 0 0 0 0,0-1 0 0 0,0 1 0 0 0,0 0 0 0 0,1 0 0 0 0,-1 0 0 0 0,0 0-1 0 0,0 0 1 0 0,0 0 0 0 0,0 0 0 0 0,1 0 0 0 0,-1 0 0 0 0,0 0 0 0 0,0 0 0 0 0,0-1 0 0 0,0 1 0 0 0,1 0-1 0 0,-1 0 1 0 0,0 0 0 0 0,0 0 0 0 0,1 1 0 0 0,14-1 891 0 0,13 7-275 0 0,22 8-502 0 0,1-3-1 0 0,0-1 1 0 0,0-3-1 0 0,1-2 1 0 0,1-3 0 0 0,-1-2-1 0 0,95-9 1 0 0,422-17 238 0 0,-59 10 365 0 0,-169 1-418 0 0,157-26-153 0 0,-22 0-65 0 0,-250 37-103 0 0,69-2 13 0 0,-293 5-48 0 0,117-10 60 0 0,-103 8-51 0 0,0-2 0 0 0,0 1 0 0 0,0-2 0 0 0,0 0 0 0 0,17-9 0 0 0,-26 11 0 0 0,0 0 0 0 0,1 0 0 0 0,-1 1-1 0 0,0 0 1 0 0,1 1 0 0 0,9-2 0 0 0,-41 14-2080 0 0,-9 4-4760 0 0,17-14 260 0 0,-3-1-2930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59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138 239 9498 0 0,'-16'17'1490'0'0,"0"-1"0"0"0,2 2 0 0 0,0 0 0 0 0,-22 37 0 0 0,29-41-1045 0 0,1 0-1 0 0,0 0 1 0 0,1 0 0 0 0,1 1-1 0 0,0 0 1 0 0,1 0-1 0 0,1 0 1 0 0,-1 21 0 0 0,2-14-389 0 0,1 1 0 0 0,1-1 0 0 0,1 0 0 0 0,1 0 0 0 0,1 0 0 0 0,1 0 0 0 0,1-1 0 0 0,1 0 0 0 0,0 0 0 0 0,2 0 0 0 0,1-1 0 0 0,0 0 0 0 0,1-1 0 0 0,1 0 0 0 0,1-1 0 0 0,1 0 0 0 0,0-1 0 0 0,1-1 0 0 0,1 0 0 0 0,1-1 0 0 0,0-1 0 0 0,0-1 0 0 0,2 0 0 0 0,0-1 0 0 0,0-1 0 0 0,30 12 0 0 0,-17-12-80 0 0,-1-2 0 0 0,1-1-1 0 0,1-2 1 0 0,-1-1 0 0 0,1-1-1 0 0,0-2 1 0 0,0-1 0 0 0,0-2-1 0 0,0-1 1 0 0,0-2 0 0 0,-1-1 0 0 0,55-16-1 0 0,-56 12-6 0 0,0-2 1 0 0,0-1-1 0 0,-1-1 0 0 0,-1-1 0 0 0,0-2 1 0 0,-1-1-1 0 0,-1-2 0 0 0,-1 0 0 0 0,0-2 0 0 0,-2-1 1 0 0,0 0-1 0 0,37-48 0 0 0,-50 54 38 0 0,0 0 0 0 0,-1-1 1 0 0,-1 0-1 0 0,-1 0 0 0 0,0-1 1 0 0,-1-1-1 0 0,-1 1 0 0 0,-1-1 0 0 0,0 0 1 0 0,-2 0-1 0 0,0 0 0 0 0,-1-1 0 0 0,-1 1 1 0 0,-1-1-1 0 0,-2-23 0 0 0,-2 21 40 0 0,0 0 1 0 0,0 0-1 0 0,-2 1 0 0 0,-1 0 1 0 0,-1 0-1 0 0,-1 1 0 0 0,0 0 1 0 0,-1 0-1 0 0,-2 1 0 0 0,0 1 1 0 0,-1 0-1 0 0,0 0 0 0 0,-19-18 1 0 0,17 21 104 0 0,-1 1 0 0 0,-1 0 0 0 0,1 1-1 0 0,-2 1 1 0 0,0 0 0 0 0,0 2 0 0 0,-1 0 0 0 0,-1 1 0 0 0,1 1 0 0 0,-1 1 0 0 0,-23-6 0 0 0,18 8 19 0 0,-1 1 0 0 0,0 1 1 0 0,0 1-1 0 0,0 1 1 0 0,1 2-1 0 0,-1 0 0 0 0,0 2 1 0 0,-37 8-1 0 0,31-3-132 0 0,0 2-1 0 0,1 0 0 0 0,0 3 1 0 0,1 0-1 0 0,0 2 0 0 0,2 1 1 0 0,-1 1-1 0 0,2 2 0 0 0,1 0 1 0 0,0 2-1 0 0,1 1 1 0 0,2 1-1 0 0,0 1 0 0 0,-35 48 1 0 0,36-38-999 0 0,2 0 1 0 0,-17 38-1 0 0,28-50-2616 0 0,0 0 0 0 0,-7 34 0 0 0,10-21-4002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4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19 127 7490 0 0,'-8'-11'1377'0'0,"-2"-5"713"0"0,10 15-2048 0 0,0 0 1 0 0,1 0 0 0 0,-1 0-1 0 0,0 1 1 0 0,1-1 0 0 0,-1 0-1 0 0,1 0 1 0 0,-1 0-1 0 0,1 1 1 0 0,0-1 0 0 0,-1 0-1 0 0,1 1 1 0 0,0-1 0 0 0,-1 1-1 0 0,1-1 1 0 0,0 1-1 0 0,0-1 1 0 0,0 1 0 0 0,-1-1-1 0 0,1 1 1 0 0,2-1 0 0 0,17-10 116 0 0,10-5 50 0 0,2 0 0 0 0,36-12 0 0 0,-60 25-63 0 0,-1 1 1 0 0,1 0-1 0 0,0 0 0 0 0,0 0 0 0 0,0 1 1 0 0,0 0-1 0 0,0 1 0 0 0,0 0 1 0 0,0 0-1 0 0,0 1 0 0 0,0 0 0 0 0,0 0 1 0 0,0 1-1 0 0,15 4 0 0 0,-18-3 60 0 0,-1 0 0 0 0,0 0 0 0 0,0 0-1 0 0,0 0 1 0 0,0 0 0 0 0,-1 1 0 0 0,1 0 0 0 0,-1-1 0 0 0,0 1-1 0 0,0 0 1 0 0,0 1 0 0 0,-1-1 0 0 0,0 1 0 0 0,1-1-1 0 0,-2 1 1 0 0,1-1 0 0 0,0 1 0 0 0,-1 0 0 0 0,1 5 0 0 0,2 13 290 0 0,-1 0 0 0 0,1 42 1 0 0,-4-50-494 0 0,-5 141 851 0 0,-1-29-4514 0 0,0-150-8507 0 0,6 3 8784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5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7130 0 0,'-3'11'2210'0'0,"0"-1"1"0"0,1 1 0 0 0,-1 14 0 0 0,2 64-153 0 0,2-48-1660 0 0,1 60-483 0 0,8-35-2913 0 0,-10-98-3548 0 0,12-9 5551 0 0,-11 38 1163 0 0,1 0-1 0 0,-1 0 1 0 0,0 0-1 0 0,1 0 0 0 0,0 0 1 0 0,0 0-1 0 0,0 0 1 0 0,0 0-1 0 0,0 1 1 0 0,0-1-1 0 0,1 1 1 0 0,-1-1-1 0 0,1 1 1 0 0,0 0-1 0 0,0 0 1 0 0,0 0-1 0 0,0 1 1 0 0,0-1-1 0 0,0 1 1 0 0,0-1-1 0 0,0 1 1 0 0,7-1-1 0 0,-7 2-70 0 0,0 0 1 0 0,1 0-1 0 0,-1 1 0 0 0,1-1 1 0 0,-1 1-1 0 0,0 0 0 0 0,1 0 1 0 0,-1 0-1 0 0,0 0 0 0 0,0 0 1 0 0,5 3-1 0 0,-7-3-350 0 0,1 0 0 0 0,-1 0 0 0 0,1 0 0 0 0,0 0 0 0 0,-1 1 1 0 0,0-1-1 0 0,1 0 0 0 0,-1 1 0 0 0,0-1 0 0 0,0 1 0 0 0,1-1 0 0 0,-1 1 0 0 0,0-1 1 0 0,-1 1-1 0 0,1 0 0 0 0,0-1 0 0 0,0 1 0 0 0,-1 0 0 0 0,1 0 0 0 0,-1 0 0 0 0,1 3 1 0 0,-6 3-2112 0 0,4-8 1942 0 0,-4 4-2270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5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8914 0 0,'-3'18'1764'0'0,"1"0"0"0"0,1 0-1 0 0,0 0 1 0 0,3 24 0 0 0,-1-34-1431 0 0,0-1 1 0 0,0 1-1 0 0,1-1 0 0 0,0 1 1 0 0,0-1-1 0 0,1 0 0 0 0,-1 0 1 0 0,2 0-1 0 0,-1 0 0 0 0,1-1 0 0 0,0 1 1 0 0,9 10-1 0 0,-11-15-336 0 0,-1-1-1 0 0,1 1 0 0 0,-1-1 1 0 0,1 0-1 0 0,0 0 1 0 0,0 1-1 0 0,-1-1 1 0 0,1 0-1 0 0,0 0 1 0 0,0-1-1 0 0,0 1 1 0 0,0 0-1 0 0,0-1 0 0 0,0 1 1 0 0,0-1-1 0 0,0 0 1 0 0,1 1-1 0 0,2-1 1 0 0,-1-1-125 0 0,0 1 0 0 0,0-1 0 0 0,0 0 0 0 0,0 0 1 0 0,-1-1-1 0 0,1 1 0 0 0,0-1 0 0 0,-1 0 0 0 0,5-3 1 0 0,6-4-1723 0 0,-1-1 0 0 0,-1-1 0 0 0,20-22 0 0 0,-28 29 924 0 0,13-14-2735 0 0,1 0-1760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75 8266 0 0,'2'-3'8320'0'0,"-3"3"-8172"0"0,19-5 3489 0 0,39-4-3908 0 0,-17 3 665 0 0,-28 4-470 0 0,35-8 376 0 0,-45 9-411 0 0,1 0 1 0 0,-1 0-1 0 0,1 0 1 0 0,-1 0-1 0 0,1 0 0 0 0,-1 0 1 0 0,0-1-1 0 0,1 1 1 0 0,-1-1-1 0 0,0 1 0 0 0,0-1 1 0 0,0 0-1 0 0,3-4 0 0 0,-5 6 22 0 0,0 0 0 0 0,1-1 0 0 0,-1 1 0 0 0,0 0 0 0 0,0-1 0 0 0,0 1 0 0 0,1 0 0 0 0,-1-1 0 0 0,0 1 0 0 0,0 0-1 0 0,0-1 1 0 0,0 1 0 0 0,0 0 0 0 0,0-1 0 0 0,0 1 0 0 0,0 0 0 0 0,0-1 0 0 0,0 1 0 0 0,0-1 0 0 0,0 1-1 0 0,0 0 1 0 0,0-1 0 0 0,0 1 0 0 0,-1 0 0 0 0,1-1 0 0 0,0 1 0 0 0,0 0 0 0 0,0-1 0 0 0,0 1 0 0 0,-1 0 0 0 0,1-1-1 0 0,0 1 1 0 0,0 0 0 0 0,-1 0 0 0 0,1-1 0 0 0,-1 1 0 0 0,-16-5-2061 0 0,-17 7 458 0 0,18 2 2024 0 0,1 2 0 0 0,0 0 0 0 0,0 0 0 0 0,0 2 0 0 0,1 0 0 0 0,0 0 0 0 0,1 1 0 0 0,0 1 0 0 0,-23 22 0 0 0,33-28-79 0 0,-1 0 0 0 0,1 0 0 0 0,0 0-1 0 0,0 1 1 0 0,0-1 0 0 0,1 1 0 0 0,0 0-1 0 0,0 0 1 0 0,0 0 0 0 0,0 0 0 0 0,1 0-1 0 0,0 0 1 0 0,0 0 0 0 0,0 0 0 0 0,1 0-1 0 0,-1 1 1 0 0,1-1 0 0 0,1 0 0 0 0,-1 1-1 0 0,1-1 1 0 0,0 0 0 0 0,2 8 0 0 0,-1-6-121 0 0,0-1 0 0 0,1 1 0 0 0,0 0 0 0 0,0-1 1 0 0,1 0-1 0 0,0 0 0 0 0,0 0 0 0 0,0 0 0 0 0,1-1 0 0 0,0 1 1 0 0,0-1-1 0 0,0 0 0 0 0,1-1 0 0 0,-1 1 0 0 0,1-1 0 0 0,8 4 1 0 0,-7-4-86 0 0,0-1 0 0 0,1-1 0 0 0,-1 1 0 0 0,1-1 1 0 0,-1 0-1 0 0,1-1 0 0 0,0 0 0 0 0,10 0 0 0 0,-13-1-417 0 0,0 0-1 0 0,-1 0 1 0 0,1-1 0 0 0,0 0-1 0 0,0 0 1 0 0,6-2-1 0 0,-8 2-326 0 0,-1 0 0 0 0,1-1 0 0 0,-1 1 0 0 0,1 0 0 0 0,-1-1 0 0 0,0 1 0 0 0,0-1 0 0 0,0 0 0 0 0,0 0-1 0 0,0 0 1 0 0,0 0 0 0 0,2-3 0 0 0,-4 4 337 0 0,1-1-1 0 0,0 1 1 0 0,0-1-1 0 0,-1 0 1 0 0,1 0-1 0 0,-1 1 1 0 0,0-1-1 0 0,1 0 1 0 0,-1 0-1 0 0,0 1 1 0 0,0-1-1 0 0,0 0 1 0 0,0 0-1 0 0,0 0 1 0 0,-1-2-1 0 0,0-6-1075 0 0,3-11-2205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6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10890 0 0,'6'24'5095'0'0,"7"40"0"0"0,-2 69-2585 0 0,-6-48-2254 0 0,-5-81-272 0 0,0 1 0 0 0,1-1 0 0 0,-1 0 0 0 0,1 0 0 0 0,0 0-1 0 0,0 0 1 0 0,1 0 0 0 0,-1 0 0 0 0,1 0 0 0 0,0 0 0 0 0,5 6-1 0 0,-6-8-24 0 0,1-1 0 0 0,-1 1 0 0 0,1-1 0 0 0,0 0 0 0 0,0 0 0 0 0,0 0 0 0 0,0 0 0 0 0,-1 0-1 0 0,1 0 1 0 0,0-1 0 0 0,1 1 0 0 0,-1 0 0 0 0,0-1 0 0 0,0 0 0 0 0,0 1 0 0 0,0-1 0 0 0,0 0-1 0 0,0 0 1 0 0,0 0 0 0 0,1-1 0 0 0,-1 1 0 0 0,0 0 0 0 0,0-1 0 0 0,0 0 0 0 0,2 0-1 0 0,6-2-237 0 0,-1 0 0 0 0,0-1 0 0 0,0 0 0 0 0,15-10 0 0 0,9-13-6154 0 0,-33 27 6287 0 0,1 0 0 0 0,-1-1 0 0 0,2-4-4236 0 0,-2 5 4236 0 0,0 0 0 0 0,0 0-1 0 0,0 0 1 0 0,-1-1 0 0 0,1 1 0 0 0,-3-2-2921 0 0,-3 2-796 0 0</inkml:trace>
  <inkml:trace contextRef="#ctx0" brushRef="#br0" timeOffset="1">12 507 7314 0 0,'-2'8'1196'0'0,"1"1"0"0"0,0 0 0 0 0,1 0 1 0 0,0 0-1 0 0,0-1 0 0 0,1 1 1 0 0,0 0-1 0 0,1 0 0 0 0,5 16 1 0 0,-6-21-1025 0 0,1-1 1 0 0,0 1-1 0 0,0-1 0 0 0,0 1 1 0 0,0-1-1 0 0,1 0 1 0 0,-1 0-1 0 0,1 0 1 0 0,-1 0-1 0 0,1 0 1 0 0,0-1-1 0 0,1 1 0 0 0,-1-1 1 0 0,0 0-1 0 0,0 0 1 0 0,1 0-1 0 0,0 0 1 0 0,-1-1-1 0 0,1 1 1 0 0,0-1-1 0 0,0 0 0 0 0,-1 0 1 0 0,1 0-1 0 0,5 0 1 0 0,5 0-472 0 0,0-1-1 0 0,0 0 1 0 0,0 0 0 0 0,0-2 0 0 0,0 1 0 0 0,0-2 0 0 0,0 0 0 0 0,16-6 0 0 0,13-11-4675 0 0,-5-6-3330 0 0,-18 10 3103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8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10242 0 0,'2'-3'15365'0'0,"24"-3"-12497"0"0,23-4-5188 0 0,-34 7 3682 0 0,10 0-1320 0 0,42-11 51 0 0,-63 13-89 0 0,0 0 0 0 0,0 0 0 0 0,0-1 0 0 0,0 0 0 0 0,-1 1 0 0 0,1-1 0 0 0,0-1 0 0 0,-1 1 0 0 0,0-1-1 0 0,0 1 1 0 0,0-1 0 0 0,0 0 0 0 0,4-5 0 0 0,-7 8-6 0 0,1 0 0 0 0,-1-1-1 0 0,0 1 1 0 0,1-1 0 0 0,-1 1 0 0 0,0 0-1 0 0,0-1 1 0 0,1 1 0 0 0,-1-1 0 0 0,0 1-1 0 0,0-1 1 0 0,0 1 0 0 0,0-1 0 0 0,0 1-1 0 0,0-1 1 0 0,1 1 0 0 0,-1-1 0 0 0,0 1-1 0 0,0-1 1 0 0,0 1 0 0 0,-1-1-1 0 0,1 1 1 0 0,0-1 0 0 0,0 1 0 0 0,0-1-1 0 0,0 1 1 0 0,0-1 0 0 0,-1 1 0 0 0,1-1-1 0 0,0 1 1 0 0,-1-1 0 0 0,-16-5-154 0 0,-21 8-108 0 0,33 0 261 0 0,1 0-1 0 0,-1 0 1 0 0,1 0 0 0 0,-1 1-1 0 0,1 0 1 0 0,0 0 0 0 0,0 0-1 0 0,0 0 1 0 0,0 0 0 0 0,1 1-1 0 0,0 0 1 0 0,-1-1 0 0 0,1 1-1 0 0,0 0 1 0 0,1 1 0 0 0,-1-1-1 0 0,1 1 1 0 0,0-1 0 0 0,0 1-1 0 0,0-1 1 0 0,1 1 0 0 0,-1 0-1 0 0,1 0 1 0 0,0 8 0 0 0,-1-3 5 0 0,2-1 0 0 0,-1 1-1 0 0,2-1 1 0 0,-1 1 0 0 0,1 0 0 0 0,0-1 0 0 0,1 1 0 0 0,0-1 0 0 0,1 0 0 0 0,0 0 0 0 0,0 0 0 0 0,7 11-1 0 0,11 8-1246 0 0,-6-19-3634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0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 10698 0 0,'0'-1'558'0'0,"-1"1"-1"0"0,0-1 0 0 0,1 0 0 0 0,-1 1 1 0 0,0-1-1 0 0,1 1 0 0 0,-1-1 1 0 0,0 1-1 0 0,0-1 0 0 0,0 1 0 0 0,0-1 1 0 0,1 1-1 0 0,-1 0 0 0 0,0 0 1 0 0,0-1-1 0 0,0 1 0 0 0,0 0 0 0 0,0 0 1 0 0,0 0-1 0 0,0 0 0 0 0,0 0 1 0 0,0 0-1 0 0,1 0 0 0 0,-1 0 0 0 0,-2 1 1 0 0,0 8 2836 0 0,2 9-3538 0 0,1 24 567 0 0,2 81 798 0 0,-1-109-1955 0 0,1 1 0 0 0,0 0 0 0 0,1 0 0 0 0,1-1 0 0 0,10 27 0 0 0,-2-21-4521 0 0,-2-8-2069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16 6881 0 0,'0'-1'437'0'0,"0"1"-1"0"0,0-1 1 0 0,0 0-1 0 0,1 0 1 0 0,-1 0-1 0 0,1 1 1 0 0,-1-1-1 0 0,0 0 1 0 0,1 1-1 0 0,-1-1 0 0 0,1 0 1 0 0,-1 1-1 0 0,1-1 1 0 0,0 0-1 0 0,-1 1 1 0 0,1-1-1 0 0,0 1 1 0 0,-1-1-1 0 0,1 1 1 0 0,0 0-1 0 0,0-1 0 0 0,-1 1 1 0 0,1 0-1 0 0,0-1 1 0 0,0 1-1 0 0,0 0 1 0 0,0 0-1 0 0,0 0-109 0 0,0 1 0 0 0,0-1-1 0 0,0 1 1 0 0,0-1 0 0 0,0 1 0 0 0,-1 0-1 0 0,1 0 1 0 0,0-1 0 0 0,-1 1 0 0 0,1 0-1 0 0,0 0 1 0 0,-1 0 0 0 0,1 0 0 0 0,-1 0-1 0 0,1-1 1 0 0,-1 1 0 0 0,1 2-1 0 0,2 6 210 0 0,0 0 0 0 0,-1 1-1 0 0,2 13 1 0 0,-3-4-350 0 0,0-1-1 0 0,-3 35 1 0 0,2-48-227 0 0,-1 0-1 0 0,1 0 1 0 0,-1 0-1 0 0,0-1 1 0 0,0 1 0 0 0,-1 0-1 0 0,0-1 1 0 0,1 1-1 0 0,-2-1 1 0 0,1 1 0 0 0,0-1-1 0 0,-1 0 1 0 0,0 0-1 0 0,0 0 1 0 0,0 0 0 0 0,-4 3-1 0 0,4-6-33 0 0,1 1 0 0 0,-1-1 0 0 0,0 0 1 0 0,0 0-1 0 0,0 0 0 0 0,0 0 0 0 0,0-1 0 0 0,0 1 0 0 0,0-1 0 0 0,0 1 0 0 0,-1-1 1 0 0,-3-1-1 0 0,5 1 82 0 0,1 0 1 0 0,-1 0-1 0 0,0 0 1 0 0,0 0 0 0 0,0-1-1 0 0,0 1 1 0 0,0-1 0 0 0,1 1-1 0 0,-1-1 1 0 0,0 0-1 0 0,0 0 1 0 0,1 1 0 0 0,-1-1-1 0 0,0-1 1 0 0,1 1 0 0 0,-1 0-1 0 0,1 0 1 0 0,0 0-1 0 0,-1-1 1 0 0,-1-2 0 0 0,3 4 24 0 0,0-1 0 0 0,1 1 0 0 0,-1-1 1 0 0,0 1-1 0 0,0 0 0 0 0,1 0 0 0 0,-1-1 1 0 0,1 1-1 0 0,-1 0 0 0 0,0 0 0 0 0,1-1 1 0 0,-1 1-1 0 0,1 0 0 0 0,-1 0 0 0 0,0 0 1 0 0,1 0-1 0 0,-1-1 0 0 0,1 1 0 0 0,-1 0 1 0 0,1 0-1 0 0,-1 0 0 0 0,0 0 1 0 0,1 0-1 0 0,-1 0 0 0 0,1 0 0 0 0,-1 0 1 0 0,1 0-1 0 0,-1 1 0 0 0,1-1 0 0 0,-1 0 1 0 0,0 0-1 0 0,1 1 0 0 0,19 1 280 0 0,-7 0-125 0 0,0 0 0 0 0,0 0 0 0 0,23-1 0 0 0,-31-2-574 0 0,0 1-1 0 0,-1-1 1 0 0,1 0 0 0 0,-1 0-1 0 0,0-1 1 0 0,6-1-1 0 0,-7 1-514 0 0,-1 1-1 0 0,1 0 0 0 0,-1-1 0 0 0,0 1 0 0 0,0-1 0 0 0,1 0 0 0 0,-1 0 0 0 0,0 0 0 0 0,-1 0 0 0 0,1 0 0 0 0,2-4 0 0 0,-3 5 437 0 0,0-1 0 0 0,-1 0-1 0 0,1 1 1 0 0,0-1 0 0 0,-1 0 0 0 0,0 0 0 0 0,1 1-1 0 0,-1-1 1 0 0,0 0 0 0 0,0 0 0 0 0,0 0-1 0 0,0 1 1 0 0,0-4 0 0 0,-1-3-1025 0 0,4-8-3026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9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 9282 0 0,'-10'-6'16453'0'0,"6"29"-12635"0"0,5 35-4332 0 0,-1-57 691 0 0,1 21-250 0 0,6 71 690 0 0,-5-82-1020 0 0,0-1 0 0 0,0 1-1 0 0,1-1 1 0 0,0 1 0 0 0,1-1 0 0 0,6 12 0 0 0,-5-15-1646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9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12291 0 0,'-1'24'9392'0'0,"-1"2"-4739"0"0,-15 97-4583 0 0,11-104-1104 0 0,2-26-809 0 0,4 1 1716 0 0,0 1 1 0 0,0-1 0 0 0,0 1 0 0 0,0 0 0 0 0,3-9 0 0 0,-2 11 224 0 0,0-1 1 0 0,1 1-1 0 0,0 0 1 0 0,0 0-1 0 0,0 0 1 0 0,0 0-1 0 0,0 0 1 0 0,1 0-1 0 0,-1 0 1 0 0,1 1 0 0 0,0-1-1 0 0,0 1 1 0 0,0 0-1 0 0,0 0 1 0 0,0 0-1 0 0,0 0 1 0 0,1 0-1 0 0,-1 1 1 0 0,0-1 0 0 0,1 1-1 0 0,-1 0 1 0 0,7-1-1 0 0,-6 1-139 0 0,0 1 0 0 0,0 0 1 0 0,-1-1-1 0 0,1 1 0 0 0,0 1 0 0 0,0-1 0 0 0,0 0 1 0 0,-1 1-1 0 0,1 0 0 0 0,4 1 0 0 0,-6-1-274 0 0,1 0 0 0 0,-1 0 0 0 0,1 1 0 0 0,-1-1 1 0 0,1 1-1 0 0,-1-1 0 0 0,0 1 0 0 0,0 0 0 0 0,0 0 0 0 0,0 0 0 0 0,0 0 0 0 0,0 0 0 0 0,0 0 0 0 0,2 4 1 0 0,-4-5-309 0 0,0 0 0 0 0,1 0 1 0 0,-1 0-1 0 0,1 0 0 0 0,-1 0 1 0 0,0 0-1 0 0,0 0 0 0 0,1 0 1 0 0,-1 0-1 0 0,0 0 1 0 0,0 0-1 0 0,0 0 0 0 0,0 0 1 0 0,0 0-1 0 0,0 0 0 0 0,-1 2 1 0 0,-1 4-5090 0 0</inkml:trace>
  <inkml:trace contextRef="#ctx0" brushRef="#br0" timeOffset="1">11 231 13539 0 0,'-1'0'322'0'0,"1"1"0"0"0,0-1 0 0 0,0 1 0 0 0,0-1 0 0 0,-1 0 0 0 0,1 1 0 0 0,0-1 0 0 0,0 1 0 0 0,0-1 0 0 0,0 1 0 0 0,0-1 0 0 0,0 0 0 0 0,0 1 0 0 0,0-1 0 0 0,0 1 0 0 0,0-1 0 0 0,0 1-1 0 0,0-1 1 0 0,0 1 0 0 0,0-1 0 0 0,0 0 0 0 0,3 5 3864 0 0,-1-4-3864 0 0,19 8 2434 0 0,26-4-3012 0 0,-37-5-174 0 0,0 0 0 0 0,1-1 0 0 0,18-3 1 0 0,-10-2-4439 0 0,-3-5-5265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10 15339 0 0,'0'35'6671'0'0,"8"4"-3696"0"0,-7-36-2900 0 0,-1-1 0 0 0,1 1-1 0 0,0-1 1 0 0,0 1 0 0 0,0-1-1 0 0,0 1 1 0 0,1-1 0 0 0,-1 0-1 0 0,1 0 1 0 0,-1 1 0 0 0,1-1-1 0 0,0 0 1 0 0,0-1 0 0 0,0 1 0 0 0,0 0-1 0 0,0 0 1 0 0,0-1 0 0 0,0 1-1 0 0,1-1 1 0 0,-1 0 0 0 0,0 0-1 0 0,1 0 1 0 0,-1 0 0 0 0,1 0-1 0 0,3 1 1 0 0,-4-2-69 0 0,0-1 0 0 0,0 1 0 0 0,-1 0 0 0 0,1-1 0 0 0,0 1 0 0 0,0-1 0 0 0,-1 1 0 0 0,1-1-1 0 0,0 0 1 0 0,-1 0 0 0 0,1 1 0 0 0,-1-1 0 0 0,1 0 0 0 0,-1-1 0 0 0,1 1 0 0 0,-1 0 0 0 0,0 0 0 0 0,0-1 0 0 0,1 1 0 0 0,-1 0 0 0 0,0-1 0 0 0,0 1-1 0 0,0-1 1 0 0,-1 0 0 0 0,1 1 0 0 0,0-1 0 0 0,-1 0 0 0 0,1 1 0 0 0,-1-1 0 0 0,1 0 0 0 0,-1 0 0 0 0,1-2 0 0 0,0-2 10 0 0,0 0-1 0 0,0 0 1 0 0,-1 0 0 0 0,1-1 0 0 0,-1 1-1 0 0,-1 0 1 0 0,1 0 0 0 0,-3-9 0 0 0,3 14-13 0 0,0-1 1 0 0,-1 1-1 0 0,1-1 1 0 0,-1 1 0 0 0,0-1-1 0 0,1 1 1 0 0,-1 0 0 0 0,0-1-1 0 0,0 1 1 0 0,0 0-1 0 0,0 0 1 0 0,0-1 0 0 0,0 1-1 0 0,0 0 1 0 0,0 0 0 0 0,-1 0-1 0 0,1 0 1 0 0,0 0-1 0 0,-1 1 1 0 0,1-1 0 0 0,-1 0-1 0 0,1 1 1 0 0,-3-2-1 0 0,1 2 6 0 0,1 0-1 0 0,-1 0 1 0 0,1 0-1 0 0,-1 0 0 0 0,0 0 1 0 0,1 0-1 0 0,-1 1 0 0 0,0-1 1 0 0,1 1-1 0 0,-1 0 0 0 0,1 0 1 0 0,-1 0-1 0 0,-2 1 1 0 0,1 0-23 0 0,0 0 1 0 0,1 0 0 0 0,-1 1 0 0 0,1-1 0 0 0,-1 1 0 0 0,1 0 0 0 0,0-1 0 0 0,0 2-1 0 0,0-1 1 0 0,0 0 0 0 0,1 0 0 0 0,-1 1 0 0 0,1 0 0 0 0,0-1 0 0 0,0 1 0 0 0,0 0-1 0 0,1 0 1 0 0,-2 5 0 0 0,3-6-158 0 0,-1-1 0 0 0,2 1 0 0 0,-1 0 0 0 0,0-1 0 0 0,0 1 1 0 0,1-1-1 0 0,0 1 0 0 0,-1 0 0 0 0,1-1 0 0 0,0 1 0 0 0,0-1 0 0 0,0 0 0 0 0,2 3 0 0 0,-2-4-484 0 0,0 1-1 0 0,0-1 1 0 0,0 1-1 0 0,1-1 1 0 0,-1 0-1 0 0,0 0 1 0 0,1 1-1 0 0,-1-1 1 0 0,1 0-1 0 0,-1 0 1 0 0,1-1-1 0 0,2 2 1 0 0,-1 0-1960 0 0,-3-2 2485 0 0,0 0-1 0 0,0 0 0 0 0,0 0 0 0 0,1 0 1 0 0,-1 0-1 0 0,0 0 0 0 0,0 0 0 0 0,0-1 1 0 0,0 1-1 0 0,1 0 0 0 0,2-5-4679 0 0,4-1-255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 7722 0 0,'2'-16'14261'0'0,"-1"28"-8516"0"0,-3 30-4641 0 0,-1 6-895 0 0,3-31-477 0 0,-1 0 0 0 0,0-1 0 0 0,-2 1 0 0 0,0 0 0 0 0,-5 16 0 0 0,5-27-1390 0 0,3-13 954 0 0,5-13 485 0 0,-2 14 258 0 0,1 1 0 0 0,0-1 1 0 0,0 1-1 0 0,1 0 0 0 0,-1 0 0 0 0,1 1 0 0 0,0-1 0 0 0,10-5 1 0 0,-12 8-111 0 0,-1 0 0 0 0,1 0 0 0 0,0 1 1 0 0,0-1-1 0 0,-1 1 0 0 0,1 0 0 0 0,0 0 0 0 0,0 0 1 0 0,0 0-1 0 0,0 1 0 0 0,1-1 0 0 0,-1 1 1 0 0,0 0-1 0 0,0-1 0 0 0,0 1 0 0 0,0 1 0 0 0,0-1 1 0 0,1 0-1 0 0,-1 1 0 0 0,4 1 0 0 0,5 7-3155 0 0,-12-7 2638 0 0,1-1 1 0 0,0 0-1 0 0,-1 0 0 0 0,1 0 0 0 0,-1 1 1 0 0,0-1-1 0 0,1 0 0 0 0,-1 1 0 0 0,0-1 0 0 0,0 0 1 0 0,0 1-1 0 0,0-1 0 0 0,0 0 0 0 0,0 0 1 0 0,0 1-1 0 0,0-1 0 0 0,-1 0 0 0 0,1 1 1 0 0,0-1-1 0 0,-1 0 0 0 0,1 0 0 0 0,-2 3 0 0 0,-3 5-3912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0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30 12763 0 0,'-6'14'8084'0'0,"11"-5"-3278"0"0,-3-8-4552 0 0,0 0 0 0 0,0-1 0 0 0,1 1 0 0 0,-1 0 0 0 0,1-1 0 0 0,-1 1 0 0 0,0-1 0 0 0,1 0 0 0 0,-1 0 0 0 0,4 0 0 0 0,61-9-838 0 0,-63 8 588 0 0,45-13-96 0 0,-47 13 56 0 0,1 0-1 0 0,0 0 1 0 0,-1 0 0 0 0,1 0 0 0 0,-1-1 0 0 0,1 1 0 0 0,-1-1 0 0 0,1 0-1 0 0,-1 0 1 0 0,0 1 0 0 0,0-1 0 0 0,0-1 0 0 0,0 1 0 0 0,2-4-1 0 0,-2 1 23 0 0,-6 8 140 0 0,-3 12 105 0 0,5-2-16 0 0,2-1 0 0 0,-1 1 0 0 0,2-1 0 0 0,2 20 0 0 0,0-6-3951 0 0,-2 0-6927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19460 0 0,'-15'22'5325'0'0,"5"7"-3474"0"0,0 33-2360 0 0,7-40 952 0 0,1-5-522 0 0,-2 15-986 0 0,-13 46 0 0 0,19-97-1744 0 0,-3 16 2888 0 0,1 1 1 0 0,0-1-1 0 0,0 1 1 0 0,0-1-1 0 0,1 0 1 0 0,-1 1-1 0 0,0-1 1 0 0,1 1-1 0 0,0 0 0 0 0,-1-1 1 0 0,1 1-1 0 0,0-1 1 0 0,0 1-1 0 0,1 0 1 0 0,-1 0-1 0 0,0 0 1 0 0,1 0-1 0 0,-1 0 0 0 0,4-3 1 0 0,2-1 65 0 0,0 1-1 0 0,1 0 1 0 0,-1 1 0 0 0,1 0 0 0 0,0 0 0 0 0,14-5-1 0 0,-18 8-128 0 0,0-1 0 0 0,0 1 0 0 0,0 0 0 0 0,0 0 0 0 0,0 1-1 0 0,0-1 1 0 0,0 1 0 0 0,0 0 0 0 0,0 0 0 0 0,0 0 0 0 0,0 1 0 0 0,0-1-1 0 0,0 1 1 0 0,0 0 0 0 0,0 0 0 0 0,6 3 0 0 0,-8-3-236 0 0,0 0 0 0 0,-1 1 1 0 0,1-1-1 0 0,0 1 0 0 0,-1-1 0 0 0,0 1 1 0 0,1 0-1 0 0,-1-1 0 0 0,0 1 1 0 0,0 0-1 0 0,2 4 0 0 0,-2-4-869 0 0,0 0-1 0 0,0 0 1 0 0,-1 1 0 0 0,1-1 0 0 0,0 1-1 0 0,-1-1 1 0 0,0 1 0 0 0,0-1-1 0 0,0 0 1 0 0,0 4 0 0 0,-1 3-5259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63 13499 0 0,'-3'-2'12657'0'0,"24"-7"-9922"0"0,35-9-3275 0 0,-36 13-77 0 0,58-12-1677 0 0,-52 11-3975 0 0,0 1-5672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13 303 11410 0 0,'-2'4'939'0'0,"0"-1"-1"0"0,0 1 0 0 0,1 0 0 0 0,0 0 0 0 0,-1 0 0 0 0,2 0 0 0 0,-1 0 0 0 0,0 0 1 0 0,1 1-1 0 0,0-1 0 0 0,0 5 0 0 0,0-4-551 0 0,1 0 0 0 0,-1-1 0 0 0,1 1 1 0 0,1 0-1 0 0,-1-1 0 0 0,1 1 0 0 0,-1-1 0 0 0,1 0 0 0 0,4 6 0 0 0,-4-6-361 0 0,0-1-1 0 0,0 0 1 0 0,1 0-1 0 0,-1 0 1 0 0,1 0-1 0 0,0-1 0 0 0,0 1 1 0 0,0-1-1 0 0,0 0 1 0 0,0 1-1 0 0,0-1 1 0 0,1-1-1 0 0,-1 1 0 0 0,1 0 1 0 0,-1-1-1 0 0,1 0 1 0 0,-1 0-1 0 0,1 0 0 0 0,0 0 1 0 0,0-1-1 0 0,0 1 1 0 0,-1-1-1 0 0,1 0 1 0 0,0 0-1 0 0,0 0 0 0 0,6-2 1 0 0,-7 1-16 0 0,0 0 0 0 0,1 0 0 0 0,-1-1 0 0 0,0 0 1 0 0,0 1-1 0 0,0-1 0 0 0,0-1 0 0 0,-1 1 0 0 0,1 0 0 0 0,0-1 1 0 0,-1 1-1 0 0,0-1 0 0 0,1 1 0 0 0,-1-1 0 0 0,0 0 0 0 0,0 0 1 0 0,-1 0-1 0 0,1-1 0 0 0,-1 1 0 0 0,0 0 0 0 0,1 0 0 0 0,-1-1 1 0 0,-1 1-1 0 0,1-1 0 0 0,0 1 0 0 0,-1-1 0 0 0,0-3 0 0 0,1 5 2 0 0,-1-1-1 0 0,0 1 0 0 0,0 0 1 0 0,0 0-1 0 0,0-1 0 0 0,0 1 1 0 0,0 0-1 0 0,-1 0 0 0 0,1 0 0 0 0,-1 0 1 0 0,0-1-1 0 0,1 1 0 0 0,-1 0 1 0 0,0 0-1 0 0,0 0 0 0 0,0 0 1 0 0,-1 1-1 0 0,1-1 0 0 0,0 0 1 0 0,-1 0-1 0 0,1 1 0 0 0,-1-1 0 0 0,0 1 1 0 0,1-1-1 0 0,-1 1 0 0 0,0 0 1 0 0,0 0-1 0 0,0-1 0 0 0,0 1 1 0 0,0 1-1 0 0,0-1 0 0 0,0 0 1 0 0,0 0-1 0 0,0 1 0 0 0,0-1 0 0 0,-1 1 1 0 0,1 0-1 0 0,0 0 0 0 0,0-1 1 0 0,0 1-1 0 0,-1 1 0 0 0,-2-1 1 0 0,-2 2-74 0 0,0-1 0 0 0,1 1 0 0 0,-1 0 0 0 0,1 0 0 0 0,-13 7 0 0 0,5-2-2460 0 0,-2-1-3620 0 0</inkml:trace>
  <inkml:trace contextRef="#ctx0" brushRef="#br0" timeOffset="1">239 8 16339 0 0,'0'-1'305'0'0,"-1"1"-1"0"0,1-1 1 0 0,0 1 0 0 0,0 0-1 0 0,-2-2 1219 0 0,2 2-1219 0 0,-1-1 1 0 0,1 1-1 0 0,0 0 1 0 0,-1-1-1 0 0,1 1 1 0 0,-1 0-1 0 0,1 0 1 0 0,0 0-1 0 0,-1-1 1 0 0,1 1-1 0 0,-1 0 1 0 0,1 0-1 0 0,-1 0 1 0 0,1 0-1 0 0,-1 0 1 0 0,1 0-1 0 0,-1 0 1 0 0,1 0-1 0 0,-1 0 1 0 0,1 0-1 0 0,0 0 1 0 0,-1 0-1 0 0,1 1 1 0 0,-1-1-1 0 0,0 0 1 0 0,-8 18 3146 0 0,1 42-5250 0 0,6-44 2746 0 0,1-6-1433 0 0,-1-1 1 0 0,1 0-1 0 0,-2 0 0 0 0,1 0 1 0 0,-5 10-1 0 0,10-25-673 0 0,-1 1 1096 0 0,0 1 0 0 0,0-1 1 0 0,1 1-1 0 0,-1 0 1 0 0,1 0-1 0 0,0 0 0 0 0,1 0 1 0 0,-1 1-1 0 0,6-6 0 0 0,-1 3 164 0 0,1 1-1 0 0,-1 0 1 0 0,1 1-1 0 0,0 0 1 0 0,15-5-1 0 0,-21 7-222 0 0,1 1 0 0 0,0 1-1 0 0,0-1 1 0 0,-1 1 0 0 0,1-1-1 0 0,0 1 1 0 0,0 0 0 0 0,4 1 0 0 0,-7-1-168 0 0,1 0 0 0 0,-1 1-1 0 0,1-1 1 0 0,-1 1 0 0 0,1-1 0 0 0,-1 1 0 0 0,0-1 0 0 0,1 1 0 0 0,-1 0 0 0 0,0 0 0 0 0,0 0 0 0 0,1 0 0 0 0,-1 0 0 0 0,0 0-1 0 0,0 0 1 0 0,0 0 0 0 0,0 0 0 0 0,0 0 0 0 0,-1 1 0 0 0,2 1 0 0 0,-1 11-8443 0 0,-4-7 2495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31 15291 0 0,'-5'3'4359'0'0,"5"-3"-4152"0"0,0 0 1 0 0,0 0-1 0 0,0 1 1 0 0,0-1 0 0 0,0 0-1 0 0,0 0 1 0 0,-1 1-1 0 0,1-1 1 0 0,0 0-1 0 0,0 1 1 0 0,0-1-1 0 0,0 0 1 0 0,0 0 0 0 0,0 1-1 0 0,0-1 1 0 0,0 0-1 0 0,0 0 1 0 0,0 1-1 0 0,0-1 1 0 0,1 0-1 0 0,-1 1 1 0 0,0-1-1 0 0,0 0 1 0 0,1 2 1037 0 0,-1-2-1037 0 0,20 6 2102 0 0,27-4-2647 0 0,-33-3 392 0 0,-1 0 1 0 0,0 0 0 0 0,18-5 0 0 0,-26 5-307 0 0,-1 0 0 0 0,0 0 0 0 0,0-1 0 0 0,0 1 0 0 0,0-1 0 0 0,-1 0 0 0 0,1 0 0 0 0,0-1 1 0 0,-1 1-1 0 0,0-1 0 0 0,1 0 0 0 0,-1 1 0 0 0,0-2 0 0 0,4-4 0 0 0,-7 8 197 0 0,0 0 0 0 0,0 0 1 0 0,0 0-1 0 0,0 0 0 0 0,0 0 0 0 0,0 0 0 0 0,0 0 1 0 0,-1 0-1 0 0,1 0 0 0 0,0 0 0 0 0,0 0 0 0 0,0 0 1 0 0,0 0-1 0 0,0 0 0 0 0,0 0 0 0 0,0 0 1 0 0,0 0-1 0 0,0 0 0 0 0,0 0 0 0 0,0-1 0 0 0,0 1 1 0 0,-1 0-1 0 0,1 0-430 0 0,0 0 430 0 0,0 0 0 0 0,0 0 0 0 0,0 0 1 0 0,0-1-1 0 0,0 1 0 0 0,0 0 0 0 0,0 0 0 0 0,0 0 1 0 0,0 0-1 0 0,0 0 0 0 0,0 0 0 0 0,0 0 1 0 0,0 0-1 0 0,0 0 0 0 0,0 0 0 0 0,0-1 0 0 0,0 1 1 0 0,0 0-1 0 0,0 0 0 0 0,0 0 0 0 0,0 0 0 0 0,0 0 1 0 0,0 0-1 0 0,0 0 0 0 0,0 0 0 0 0,0 0 1 0 0,1-1-216 0 0,-13 6-432 0 0,-11 8 1495 0 0,21-11-571 0 0,0 0 1 0 0,0 1-1 0 0,0 0 0 0 0,0-1 0 0 0,0 1 0 0 0,0 0 0 0 0,1 0 0 0 0,-1 0 1 0 0,1 0-1 0 0,0 0 0 0 0,0 0 0 0 0,0 0 0 0 0,0 1 0 0 0,1-1 1 0 0,-1 0-1 0 0,1 0 0 0 0,0 1 0 0 0,0-1 0 0 0,0 0 0 0 0,0 0 0 0 0,1 1 1 0 0,-1-1-1 0 0,1 0 0 0 0,0 0 0 0 0,0 1 0 0 0,0-1 0 0 0,3 5 1 0 0,-1-2-538 0 0,-1 0 0 0 0,2 0 0 0 0,-1 0 0 0 0,1 0 1 0 0,8 10-1 0 0,-9-13-936 0 0,0 0 0 0 0,0 0-1 0 0,0 0 1 0 0,0 0 0 0 0,1-1 0 0 0,0 1 0 0 0,-1-1 0 0 0,8 4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0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 11690 0 0,'-14'-2'14522'0'0,"45"-7"-13065"0"0,-10 8-1280 0 0,1 1 1 0 0,-1 1-1 0 0,30 6 1 0 0,8 0-863 0 0,0-8-3361 0 0,-48-2-730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21285 0 0,'2'2'5401'0'0,"1"0"-3993"0"0,-1 1-496 0 0,1 1-368 0 0,-1-2-320 0 0,-1 1-112 0 0,1-2-64 0 0,1 0-40 0 0,-1 1-64 0 0,2-1-264 0 0,0 1-440 0 0,0 1-776 0 0,2 0-1721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1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 4953 0 0,'1'4'785'0'0,"1"1"1"0"0,0 0-1 0 0,-1-1 0 0 0,2 1 0 0 0,-1-1 1 0 0,0 1-1 0 0,5 4 0 0 0,-6-6-392 0 0,27 43 2576 0 0,64 122 3662 0 0,-80-143-6100 0 0,-2 2 1 0 0,0-1 0 0 0,-2 2 0 0 0,9 51-1 0 0,-10-15 76 0 0,-4 1 0 0 0,-6 111-1 0 0,-31 132 177 0 0,15-163-562 0 0,14-103-197 0 0,-81 577 892 0 0,72-546-750 0 0,-4 0 0 0 0,-39 105 1 0 0,36-129-162 0 0,-1 0 0 0 0,-3-2 1 0 0,-1 0-1 0 0,-42 54 0 0 0,37-56-209 0 0,22-30-986 0 0,-1 0-1 0 0,-24 26 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32 5361 0 0,'-4'2'784'0'0,"0"0"0"0"0,0 0-1 0 0,0 0 1 0 0,0 1 0 0 0,0-1 0 0 0,1 1 0 0 0,-1 0-1 0 0,1 0 1 0 0,0 0 0 0 0,-6 8 0 0 0,5-6-351 0 0,1 0 1 0 0,0 0 0 0 0,0 0-1 0 0,0 1 1 0 0,1-1-1 0 0,0 1 1 0 0,0 0 0 0 0,-1 7-1 0 0,2-10-411 0 0,0 0 0 0 0,0 0 0 0 0,1 0 0 0 0,0 0 0 0 0,0-1 0 0 0,-1 1 0 0 0,2 0 1 0 0,-1 0-1 0 0,0 0 0 0 0,1 0 0 0 0,-1 0 0 0 0,1 0 0 0 0,0 0 0 0 0,0 0 0 0 0,0 0 0 0 0,0-1 0 0 0,0 1 0 0 0,1 0 0 0 0,-1-1 0 0 0,1 1 0 0 0,0-1 0 0 0,0 0 0 0 0,0 1 0 0 0,0-1 0 0 0,0 0 0 0 0,0 0 0 0 0,0 0 0 0 0,1-1 0 0 0,-1 1 0 0 0,1 0 0 0 0,-1-1 0 0 0,1 0 0 0 0,0 0 1 0 0,0 1-1 0 0,-1-2 0 0 0,1 1 0 0 0,5 1 0 0 0,-5-2-29 0 0,-1 1 1 0 0,1-1 0 0 0,-1 0-1 0 0,1 0 1 0 0,-1 0 0 0 0,1 0-1 0 0,-1 0 1 0 0,1 0 0 0 0,-1-1-1 0 0,0 1 1 0 0,1-1 0 0 0,-1 0-1 0 0,1 0 1 0 0,-1 0-1 0 0,0 0 1 0 0,0 0 0 0 0,0 0-1 0 0,5-3 1 0 0,-4 1 20 0 0,0 0 0 0 0,0-1-1 0 0,-1 1 1 0 0,1 0 0 0 0,0-1 0 0 0,-1 0 0 0 0,0 1-1 0 0,0-1 1 0 0,0 0 0 0 0,1-6 0 0 0,0 3 49 0 0,-1-1 0 0 0,0 0 0 0 0,-1 0 0 0 0,1 0 0 0 0,-2 0 0 0 0,1 0 0 0 0,-1 0 0 0 0,0 0 1 0 0,-1 0-1 0 0,0 0 0 0 0,-3-11 0 0 0,4 16-17 0 0,-1 0 0 0 0,0 1 0 0 0,0-1 0 0 0,0 1 0 0 0,0-1 0 0 0,-1 1 0 0 0,1 0-1 0 0,0-1 1 0 0,-1 1 0 0 0,0 0 0 0 0,0 0 0 0 0,1 0 0 0 0,-1 0 0 0 0,0 0 0 0 0,-1 1 0 0 0,1-1 0 0 0,0 1 0 0 0,0-1 0 0 0,-1 1 0 0 0,1 0 0 0 0,-1-1 0 0 0,1 1 0 0 0,-1 1 0 0 0,1-1 0 0 0,-1 0 0 0 0,0 1 0 0 0,1-1 0 0 0,-1 1 0 0 0,0 0-1 0 0,0 0 1 0 0,1 0 0 0 0,-1 0 0 0 0,0 0 0 0 0,1 1 0 0 0,-1-1 0 0 0,0 1 0 0 0,1 0 0 0 0,-4 1 0 0 0,2-1-47 0 0,1 1-1 0 0,-1-1 1 0 0,1 1-1 0 0,0 0 0 0 0,-1 1 1 0 0,1-1-1 0 0,0 0 1 0 0,0 1-1 0 0,1-1 1 0 0,-1 1-1 0 0,1 0 1 0 0,-1 0-1 0 0,1 0 1 0 0,0 1-1 0 0,0-1 1 0 0,0 0-1 0 0,0 1 1 0 0,1-1-1 0 0,-1 1 1 0 0,1-1-1 0 0,0 1 1 0 0,0 0-1 0 0,0 0 1 0 0,1-1-1 0 0,0 1 1 0 0,-1 0-1 0 0,1 5 1 0 0,1-5-392 0 0,-1-1 0 0 0,1 1 0 0 0,-1 0 0 0 0,1-1 0 0 0,0 1 1 0 0,1 0-1 0 0,-1-1 0 0 0,3 6 0 0 0,-2-7-270 0 0,-1 0 0 0 0,1 0-1 0 0,-1 0 1 0 0,1 0 0 0 0,0 0 0 0 0,0-1-1 0 0,0 1 1 0 0,0-1 0 0 0,0 1 0 0 0,0-1-1 0 0,0 1 1 0 0,0-1 0 0 0,1 0 0 0 0,2 1-1 0 0,15 5-3927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4777 0 0,'2'29'12122'0'0,"1"32"-11240"0"0,-3 37-11728 0 0,-1-78 6576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3721 0 0,'1'-2'447'0'0,"-1"1"1"0"0,1 0-1 0 0,0-1 1 0 0,0 1-1 0 0,0 0 1 0 0,0-1-1 0 0,0 1 1 0 0,0 0-1 0 0,0 0 1 0 0,0 0-1 0 0,0 0 0 0 0,0 0 1 0 0,0 0-1 0 0,1 0 1 0 0,-1 0-1 0 0,2 0 1 0 0,1-1-90 0 0,-1 0 0 0 0,1 0 0 0 0,0 1 0 0 0,0 0 0 0 0,0 0-1 0 0,7-1 1 0 0,-8 1-319 0 0,-1 1 0 0 0,1 0 0 0 0,0 0 0 0 0,0 0 0 0 0,0 0 0 0 0,-1 0 0 0 0,1 1 0 0 0,0 0 0 0 0,5 1 0 0 0,-7-2 11 0 0,0 1 1 0 0,-1-1-1 0 0,1 1 0 0 0,0-1 1 0 0,0 1-1 0 0,0-1 1 0 0,0 1-1 0 0,0 0 0 0 0,-1-1 1 0 0,1 1-1 0 0,0 0 0 0 0,0 0 1 0 0,-1 0-1 0 0,1 0 0 0 0,-1 0 1 0 0,1-1-1 0 0,-1 1 0 0 0,1 0 1 0 0,-1 0-1 0 0,0 0 1 0 0,1 0-1 0 0,-1 0 0 0 0,0 0 1 0 0,1 2-1 0 0,-2 0 22 0 0,1-1 1 0 0,-1 1-1 0 0,1-1 1 0 0,-1 1-1 0 0,0-1 1 0 0,0 1-1 0 0,0-1 1 0 0,0 0-1 0 0,0 0 1 0 0,0 0-1 0 0,-1 1 1 0 0,1-1-1 0 0,-1 0 1 0 0,0 0-1 0 0,1-1 1 0 0,-1 1-1 0 0,-3 2 1 0 0,3-3-67 0 0,0 1 1 0 0,1 0 0 0 0,-1-1-1 0 0,0 1 1 0 0,1 0-1 0 0,-1 0 1 0 0,1 0-1 0 0,0 0 1 0 0,-1 0 0 0 0,1 0-1 0 0,0 0 1 0 0,0 0-1 0 0,1 1 1 0 0,-1-1-1 0 0,0 0 1 0 0,1 0-1 0 0,-1 3 1 0 0,1-3-24 0 0,1-1 0 0 0,-1 1 0 0 0,1-1 0 0 0,-1 0 0 0 0,1 1 0 0 0,0-1 0 0 0,-1 0 0 0 0,1 0 0 0 0,0 1 0 0 0,0-1 0 0 0,0 0 1 0 0,0 0-1 0 0,0 0 0 0 0,0 0 0 0 0,0 0 0 0 0,0 0 0 0 0,1 0 0 0 0,-1 0 0 0 0,0-1 0 0 0,0 1 0 0 0,1 0 0 0 0,-1-1 0 0 0,0 1 0 0 0,1-1 0 0 0,-1 1 0 0 0,1-1 0 0 0,-1 0 0 0 0,1 0 0 0 0,-1 0 0 0 0,1 0 0 0 0,-1 0 0 0 0,3 0 0 0 0,0 0-203 0 0,1 0-1 0 0,-1 0 0 0 0,0 0 0 0 0,0-1 0 0 0,0 1 0 0 0,0-1 1 0 0,0 0-1 0 0,0-1 0 0 0,0 1 0 0 0,6-4 0 0 0,-6 2-687 0 0,0 0 1 0 0,0-1-1 0 0,0 1 0 0 0,0-1 0 0 0,-1 0 0 0 0,0 0 0 0 0,4-7 0 0 0,3-6-3256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3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10058 0 0,'-1'3'568'0'0,"-1"-1"-1"0"0,1 1 0 0 0,-1 0 1 0 0,1 0-1 0 0,0-1 1 0 0,0 1-1 0 0,0 0 0 0 0,0 0 1 0 0,0 0-1 0 0,1 1 1 0 0,-1 4-1 0 0,1-1-26 0 0,1 0 0 0 0,-1 0 0 0 0,1 0 0 0 0,3 12 1 0 0,1-2-228 0 0,1-1 1 0 0,0 0-1 0 0,13 20 1 0 0,-13-25-282 0 0,1 0 0 0 0,0 0 0 0 0,12 13 0 0 0,-17-21-23 0 0,0-1 0 0 0,0 0-1 0 0,0 0 1 0 0,0 0 0 0 0,0 0-1 0 0,0 0 1 0 0,1-1-1 0 0,-1 1 1 0 0,1 0 0 0 0,-1-1-1 0 0,1 0 1 0 0,-1 0 0 0 0,1 0-1 0 0,0 0 1 0 0,0 0-1 0 0,-1 0 1 0 0,1-1 0 0 0,0 1-1 0 0,0-1 1 0 0,0 0 0 0 0,5 0-1 0 0,-7-1 7 0 0,1 1 1 0 0,-1-1-1 0 0,0 0 0 0 0,1 0 1 0 0,-1 1-1 0 0,0-1 0 0 0,0 0 0 0 0,1 0 1 0 0,-1 0-1 0 0,0-1 0 0 0,0 1 1 0 0,0 0-1 0 0,0 0 0 0 0,-1 0 0 0 0,1-1 1 0 0,0 1-1 0 0,0 0 0 0 0,-1-1 1 0 0,1 1-1 0 0,-1-1 0 0 0,1 1 0 0 0,-1-1 1 0 0,0 1-1 0 0,1-1 0 0 0,-1 1 1 0 0,0-2-1 0 0,0-45-141 0 0,-1 40 24 0 0,-3-28-151 0 0,2 28-750 0 0,1 1-1 0 0,-1-1 1 0 0,-1 0-1 0 0,0 1 1 0 0,-5-11-1 0 0,7 16 784 0 0,0 0 0 0 0,0 0-1 0 0,0 1 1 0 0,0-1 0 0 0,-1 0 0 0 0,1 1 0 0 0,0-1 0 0 0,-1 0-1 0 0,1 1 1 0 0,-1 0 0 0 0,0-1 0 0 0,1 1 0 0 0,-1 0-1 0 0,0 0 1 0 0,0 0 0 0 0,0 0 0 0 0,0 0 0 0 0,0 0 0 0 0,0 1-1 0 0,0-1 1 0 0,0 1 0 0 0,0-1 0 0 0,0 1 0 0 0,0 0-1 0 0,0 0 1 0 0,0 0 0 0 0,0 0 0 0 0,0 0 0 0 0,0 0 0 0 0,0 1-1 0 0,0-1 1 0 0,-1 0 0 0 0,1 1 0 0 0,0 0 0 0 0,1 0-1 0 0,-1-1 1 0 0,0 1 0 0 0,0 0 0 0 0,0 1 0 0 0,0-1 0 0 0,1 0-1 0 0,-3 2 1 0 0,1-1 214 0 0,0 1 1 0 0,0-1-1 0 0,1 1 0 0 0,-1 0 0 0 0,0 0 0 0 0,1 0 0 0 0,0 0 1 0 0,0 1-1 0 0,0-1 0 0 0,0 1 0 0 0,0-1 0 0 0,1 1 0 0 0,-1-1 1 0 0,1 1-1 0 0,-1 6 0 0 0,1-7 123 0 0,1 0-1 0 0,-1 0 1 0 0,1 0 0 0 0,0 0-1 0 0,0 0 1 0 0,0 0 0 0 0,0 0 0 0 0,1 0-1 0 0,-1 0 1 0 0,1 0 0 0 0,0-1 0 0 0,-1 1-1 0 0,1 0 1 0 0,1 0 0 0 0,-1-1-1 0 0,0 1 1 0 0,1 0 0 0 0,-1-1 0 0 0,1 1-1 0 0,0-1 1 0 0,2 3 0 0 0,-2-4 36 0 0,-1 0 0 0 0,1 0 0 0 0,-1 0 0 0 0,1-1 0 0 0,0 1 0 0 0,-1 0 0 0 0,1-1 0 0 0,0 1 0 0 0,0-1 0 0 0,0 0 0 0 0,-1 0 0 0 0,1 1 0 0 0,0-1 0 0 0,0 0 0 0 0,0-1 0 0 0,-1 1 0 0 0,1 0 0 0 0,0 0 0 0 0,0-1 0 0 0,0 1-1 0 0,-1-1 1 0 0,1 0 0 0 0,0 1 0 0 0,-1-1 0 0 0,1 0 0 0 0,0 0 0 0 0,-1 0 0 0 0,0 0 0 0 0,3-3 0 0 0,7-4-274 0 0,0 0 0 0 0,17-19 0 0 0,-21 19 38 0 0,4-3-372 0 0,35-38-3706 0 0,-43 45 3977 0 0,1 0 0 0 0,-2 0 0 0 0,1 0 0 0 0,0 0 0 0 0,-1-1 0 0 0,0 1 0 0 0,0-1 0 0 0,0 1 0 0 0,-1-1 0 0 0,1-10 3777 0 0,-7 22-687 0 0,-3 11 147 0 0,5-7-2416 0 0,0-1 0 0 0,1 1 0 0 0,1-1 0 0 0,0 1 0 0 0,0 0 0 0 0,2 20 0 0 0,-1-29-626 0 0,1 0 0 0 0,-1 1 0 0 0,1-1 0 0 0,0 0-1 0 0,-1 0 1 0 0,1 0 0 0 0,0 0 0 0 0,0 0 0 0 0,0 0 0 0 0,1 0 0 0 0,-1 0-1 0 0,0 0 1 0 0,1-1 0 0 0,-1 1 0 0 0,4 2 0 0 0,-3-2-28 0 0,1-1 1 0 0,-1 0 0 0 0,1 0 0 0 0,-1 0-1 0 0,1 0 1 0 0,0 0 0 0 0,-1-1-1 0 0,1 1 1 0 0,-1-1 0 0 0,1 0-1 0 0,0 0 1 0 0,0 0 0 0 0,-1 0 0 0 0,1 0-1 0 0,0 0 1 0 0,3-2 0 0 0,16-5-1225 0 0,-12 1-1973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4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7009 0 0,'-3'8'1207'0'0,"0"0"-1"0"0,1 0 1 0 0,0 0-1 0 0,0 0 0 0 0,1 1 1 0 0,0-1-1 0 0,1 0 0 0 0,0 0 1 0 0,1 15-1 0 0,-1-21-1143 0 0,1 0 1 0 0,-1 0-1 0 0,0 0 1 0 0,1 0-1 0 0,0 0 1 0 0,-1 0-1 0 0,1 0 1 0 0,0 0-1 0 0,0 0 1 0 0,0 0-1 0 0,0 0 0 0 0,0-1 1 0 0,1 1-1 0 0,-1 0 1 0 0,0-1-1 0 0,1 1 1 0 0,-1-1-1 0 0,1 1 1 0 0,0-1-1 0 0,-1 0 0 0 0,1 0 1 0 0,0 0-1 0 0,0 0 1 0 0,0 0-1 0 0,0 0 1 0 0,0 0-1 0 0,0 0 1 0 0,0-1-1 0 0,0 1 1 0 0,0-1-1 0 0,0 0 0 0 0,0 1 1 0 0,0-1-1 0 0,0 0 1 0 0,1 0-1 0 0,-1 0 1 0 0,0-1-1 0 0,0 1 1 0 0,0 0-1 0 0,0-1 1 0 0,3-1-1 0 0,-1 1-163 0 0,22-5-1957 0 0,-9 1-6436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8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29 4489 0 0,'-1'0'256'0'0,"1"0"0"0"0,-1 0 0 0 0,1-1 0 0 0,-1 1 0 0 0,1 0 0 0 0,-1 0 0 0 0,1-1 0 0 0,-1 1 0 0 0,1 0 0 0 0,0-1 0 0 0,-1 1 0 0 0,1 0 0 0 0,-1-1 0 0 0,1 1 0 0 0,0-1 0 0 0,-1 1 0 0 0,1-1 0 0 0,0 1 0 0 0,-1-1 0 0 0,1 1 0 0 0,0-1 0 0 0,0 1 0 0 0,0-1 0 0 0,0 1 0 0 0,-1-1 1 0 0,1 1-1 0 0,0-1 0 0 0,0 1 0 0 0,0-1 0 0 0,0 1 0 0 0,0-1 0 0 0,0 0 0 0 0,19-6 7256 0 0,-8 4-9317 0 0,-5 2 1923 0 0,0 0 1 0 0,0 0-1 0 0,0 0 0 0 0,1 1 0 0 0,-1-1 0 0 0,0 2 0 0 0,0-1 0 0 0,0 1 0 0 0,0 0 0 0 0,0 0 1 0 0,0 0-1 0 0,9 4 0 0 0,-13-4-74 0 0,0 0 0 0 0,0 0 0 0 0,0 0 0 0 0,0 0 0 0 0,0 1 1 0 0,-1-1-1 0 0,1 0 0 0 0,0 1 0 0 0,-1-1 0 0 0,1 1 0 0 0,-1 0 0 0 0,0-1 1 0 0,1 1-1 0 0,-1 0 0 0 0,0 0 0 0 0,0 0 0 0 0,0 0 0 0 0,-1 0 0 0 0,1 0 0 0 0,0 0 1 0 0,-1 0-1 0 0,1 0 0 0 0,-1 0 0 0 0,1 0 0 0 0,-1 0 0 0 0,0 1 0 0 0,0-1 1 0 0,0 0-1 0 0,0 0 0 0 0,-1 0 0 0 0,1 0 0 0 0,-1 0 0 0 0,1 0 0 0 0,-1 1 0 0 0,0-1 1 0 0,1 0-1 0 0,-1 0 0 0 0,-2 3 0 0 0,-3 7-66 0 0,-1 0 1 0 0,0 0-1 0 0,-1-1 0 0 0,0 0 1 0 0,0 0-1 0 0,-1-1 1 0 0,-1 0-1 0 0,-13 11 0 0 0,72-22-1061 0 0,-16-5 918 0 0,21-3 106 0 0,-50 9-363 0 0,-1 0 1 0 0,1 0 0 0 0,0 1-1 0 0,-1-1 1 0 0,1 1 0 0 0,-1-1-1 0 0,5 3 1 0 0,-8-3 135 0 0,1 0-1 0 0,-1 0 1 0 0,1 0 0 0 0,-1 0-1 0 0,0 0 1 0 0,1 1 0 0 0,-1-1-1 0 0,0 0 1 0 0,1 0 0 0 0,-1 1-1 0 0,0-1 1 0 0,3 3-2291 0 0,-3-3 2290 0 0,0 1 1 0 0,0-1 0 0 0,0 0-1 0 0,1 1 1 0 0,-1-1 0 0 0,0 1-1 0 0,0-1 1 0 0,0 0 0 0 0,0 1-1 0 0,0-1 1 0 0,0 1 0 0 0,0-1-1 0 0,0 1 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8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8106 0 0,'9'-7'8665'0'0,"6"3"-5231"0"0,20 3-4274 0 0,-23 1 563 0 0,-4 0-979 0 0,-7 0 519 0 0,1 0 0 0 0,-1 0 0 0 0,1 0-1 0 0,-1 0 1 0 0,1 0 0 0 0,0 0-1 0 0,-1-1 1 0 0,0 1 0 0 0,1 0 0 0 0,-1-1-1 0 0,1 1 1 0 0,-1-1 0 0 0,1 0 0 0 0,0-1-1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9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5929 0 0,'-6'0'8688'0'0,"6"0"-8471"0"0,-4 11 3668 0 0,4 18-2647 0 0,0-23-445 0 0,4 88 660 0 0,0-18-5000 0 0,-4-26-6587 0 0,-6-37 6158 0 0,3-8 1222 0 0</inkml:trace>
  <inkml:trace contextRef="#ctx0" brushRef="#br0" timeOffset="1">1 311 5497 0 0,'11'-5'10177'0'0,"15"-7"-2408"0"0,-19 9-7369 0 0,0 1 1 0 0,0 0 0 0 0,0 0-1 0 0,12-2 1 0 0,-16 4-416 0 0,-1 0 1 0 0,1-1-1 0 0,0 1 0 0 0,-1 0 1 0 0,1 1-1 0 0,0-1 0 0 0,-1 0 1 0 0,1 1-1 0 0,-1 0 0 0 0,1-1 0 0 0,-1 1 1 0 0,1 0-1 0 0,-1 0 0 0 0,1 0 1 0 0,-1 1-1 0 0,0-1 0 0 0,1 0 1 0 0,-1 1-1 0 0,0 0 0 0 0,0-1 1 0 0,0 1-1 0 0,-1 0 0 0 0,1 0 1 0 0,0 0-1 0 0,-1 0 0 0 0,1 1 0 0 0,-1-1 1 0 0,1 0-1 0 0,-1 1 0 0 0,1 3 1 0 0,9 24-2143 0 0,-9-19-2063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9242 0 0,'-15'4'14069'0'0,"13"-3"-13483"0"0,-4 17 4092 0 0,9 28-5925 0 0,-2-38 2345 0 0,9 73-727 0 0,4-1 0 0 0,36 120 1 0 0,-49-198-447 0 0,7 16-240 0 0,-1-13-2325 0 0,2-8-4103 0 0,-11-8-1348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48 11282 0 0,'-2'1'418'0'0,"0"0"-1"0"0,1-1 1 0 0,-1 1-1 0 0,0 0 0 0 0,1 0 1 0 0,-1 0-1 0 0,1 0 0 0 0,-1 0 1 0 0,1 0-1 0 0,0 0 1 0 0,-1 0-1 0 0,1 1 0 0 0,0-1 1 0 0,0 0-1 0 0,0 1 1 0 0,0-1-1 0 0,0 1 0 0 0,0 0 1 0 0,0-1-1 0 0,0 1 0 0 0,1 0 1 0 0,-2 3-1 0 0,2-1-151 0 0,-1-1 0 0 0,1 1 0 0 0,0 0 0 0 0,0 0 0 0 0,0 0 0 0 0,1 0 0 0 0,0 0 1 0 0,-1 0-1 0 0,1 0 0 0 0,2 5 0 0 0,0-3-255 0 0,-1 1 0 0 0,1 0 0 0 0,1-1 0 0 0,-1 0 0 0 0,1 1 0 0 0,0-2 0 0 0,0 1 0 0 0,1 0 0 0 0,0-1 0 0 0,0 0 0 0 0,9 8 0 0 0,-12-12-15 0 0,-1 1-1 0 0,1-1 1 0 0,-1 0-1 0 0,1 0 1 0 0,0 0 0 0 0,0 0-1 0 0,-1-1 1 0 0,1 1-1 0 0,0 0 1 0 0,0-1-1 0 0,0 1 1 0 0,0-1 0 0 0,0 0-1 0 0,0 1 1 0 0,0-1-1 0 0,0 0 1 0 0,0 0-1 0 0,0-1 1 0 0,0 1 0 0 0,0 0-1 0 0,0 0 1 0 0,0-1-1 0 0,-1 0 1 0 0,1 1 0 0 0,0-1-1 0 0,0 0 1 0 0,0 0-1 0 0,-1 0 1 0 0,1 0-1 0 0,0 0 1 0 0,-1 0 0 0 0,1 0-1 0 0,-1 0 1 0 0,1-1-1 0 0,-1 1 1 0 0,1-1-1 0 0,-1 1 1 0 0,0-1 0 0 0,0 0-1 0 0,0 1 1 0 0,0-1-1 0 0,0 0 1 0 0,1-2 0 0 0,0-2 22 0 0,0 0 1 0 0,0 0 0 0 0,-1-1 0 0 0,0 1 0 0 0,0 0 0 0 0,0 0 0 0 0,-1-1 0 0 0,0 1 0 0 0,0 0 0 0 0,-1-1 0 0 0,1 1 0 0 0,-4-10 0 0 0,2 11-57 0 0,0-1 0 0 0,-1 0 0 0 0,0 1 0 0 0,0-1 0 0 0,0 1 0 0 0,-1 0 0 0 0,0 0 0 0 0,0 0 0 0 0,0 1-1 0 0,0 0 1 0 0,-1-1 0 0 0,0 1 0 0 0,0 1 0 0 0,0-1 0 0 0,0 1 0 0 0,0 0 0 0 0,-1 0 0 0 0,1 0 0 0 0,-1 1 0 0 0,-9-3 0 0 0,11 4-57 0 0,0 0 0 0 0,0 0 0 0 0,0 0 0 0 0,0 1 0 0 0,0-1 0 0 0,0 1 0 0 0,0 0 0 0 0,0 0 0 0 0,0 0 0 0 0,-1 1 0 0 0,1 0 0 0 0,0-1 0 0 0,0 1 0 0 0,1 1 0 0 0,-1-1 0 0 0,0 1 0 0 0,0-1 0 0 0,1 1 1 0 0,-1 0-1 0 0,1 0 0 0 0,-1 1 0 0 0,1-1 0 0 0,0 1 0 0 0,0-1 0 0 0,0 1 0 0 0,0 0 0 0 0,0 0 0 0 0,1 1 0 0 0,-1-1 0 0 0,1 0 0 0 0,-3 7 0 0 0,2-2 6 0 0,0 0-1 0 0,1 0 1 0 0,-1 0-1 0 0,2 0 1 0 0,-1 0-1 0 0,1 1 1 0 0,0-1-1 0 0,1 0 1 0 0,0 1-1 0 0,1-1 1 0 0,-1 0-1 0 0,1 1 1 0 0,1-1-1 0 0,0 0 1 0 0,0 0-1 0 0,1 0 1 0 0,-1 0-1 0 0,7 10 1 0 0,-7-13 284 0 0,0 0 0 0 0,1 0 0 0 0,0-1 0 0 0,0 1 0 0 0,0-1 0 0 0,1 0 0 0 0,-1 0 0 0 0,1 0 0 0 0,0 0 0 0 0,0-1-1 0 0,0 1 1 0 0,1-1 0 0 0,-1 0 0 0 0,1-1 0 0 0,-1 1 0 0 0,1-1 0 0 0,0 0 0 0 0,0 0 0 0 0,0 0 0 0 0,1-1 0 0 0,-1 0 0 0 0,0 0 0 0 0,0 0 0 0 0,1 0 0 0 0,-1-1 0 0 0,0 0 0 0 0,1 0 0 0 0,-1-1 0 0 0,8 0 0 0 0,4-4-169 0 0,0 1 0 0 0,0-2 1 0 0,25-12-1 0 0,-13 1-4031 0 0,-6-2-5697 0 0,-16 11 3097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9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15339 0 0,'4'-7'7233'0'0,"-3"7"-7026"0"0,12-1 2226 0 0,15 3-1996 0 0,-27-2-136 0 0,19 3 75 0 0,45 7 78 0 0,-60-9-426 0 0,1 0 0 0 0,-1 1 0 0 0,0 0 0 0 0,1 0 0 0 0,-1 0 0 0 0,0 1 0 0 0,0 0 0 0 0,8 6 0 0 0,-12-8-18 0 0,1 0 0 0 0,-1 0-1 0 0,0 0 1 0 0,0 0-1 0 0,0 1 1 0 0,0-1-1 0 0,-1 0 1 0 0,1 0-1 0 0,0 1 1 0 0,0-1-1 0 0,-1 0 1 0 0,1 1 0 0 0,-1-1-1 0 0,1 1 1 0 0,-1-1-1 0 0,0 1 1 0 0,1-1-1 0 0,-1 1 1 0 0,0-1-1 0 0,0 1 1 0 0,0-1-1 0 0,0 1 1 0 0,0-1-1 0 0,-1 1 1 0 0,1-1 0 0 0,0 1-1 0 0,-1-1 1 0 0,1 0-1 0 0,-1 1 1 0 0,1-1-1 0 0,-1 1 1 0 0,0-1-1 0 0,0 0 1 0 0,1 0-1 0 0,-3 2 1 0 0,-3 5-86 0 0,0-1 0 0 0,-1 1 0 0 0,0-2 0 0 0,-13 10 0 0 0,-1 3-25 0 0,19-18 91 0 0,1 0 0 0 0,0 0 0 0 0,0 1 0 0 0,0-1 0 0 0,0 1 0 0 0,0-1 0 0 0,0 1 0 0 0,0-1 0 0 0,0 1 0 0 0,0 0 0 0 0,1-1 1 0 0,-1 1-1 0 0,1 0 0 0 0,-1-1 0 0 0,1 1 0 0 0,0 0 0 0 0,-1 0 0 0 0,1 0 0 0 0,0-1 0 0 0,0 1 0 0 0,1 0 0 0 0,-1 0 0 0 0,0-1 0 0 0,0 1 0 0 0,1 0 0 0 0,-1 0 0 0 0,1-1 0 0 0,0 1 0 0 0,-1 0 0 0 0,1-1 0 0 0,0 1 0 0 0,0-1 0 0 0,0 1 0 0 0,0-1 0 0 0,0 1 0 0 0,0-1 0 0 0,1 0 1 0 0,1 2-1 0 0,0 0-29 0 0,1 0 1 0 0,-1-1-1 0 0,1 0 1 0 0,-1 0-1 0 0,1 0 1 0 0,0 0-1 0 0,0 0 1 0 0,0-1-1 0 0,0 0 1 0 0,0 0-1 0 0,0 0 1 0 0,0 0-1 0 0,0 0 1 0 0,1-1-1 0 0,6 0 1 0 0,-1-2-542 0 0,0 0 1 0 0,0 0-1 0 0,-1-1 1 0 0,16-6-1 0 0,1-1-2087 0 0,-30 13 2846 0 0,0 0 0 0 0,1 0 1 0 0,0 1-1 0 0,-1-1 1 0 0,1 1-1 0 0,-5 7 0 0 0,0 0 543 0 0,-1-1-47 0 0,-5 5 30 0 0,2 1-1 0 0,-12 18 1 0 0,21-31-636 0 0,1 0 1 0 0,0 1 0 0 0,0-1 0 0 0,1 1-1 0 0,-1 0 1 0 0,1 0 0 0 0,-1-1 0 0 0,1 1-1 0 0,1 0 1 0 0,-1 0 0 0 0,0 0 0 0 0,1 0 0 0 0,0 0-1 0 0,0 0 1 0 0,0 0 0 0 0,1 8 0 0 0,0-11-52 0 0,-1 0-1 0 0,0 0 1 0 0,1 0 0 0 0,-1 1 0 0 0,1-1 0 0 0,0 0 0 0 0,-1 0 0 0 0,1 0 0 0 0,0 0 0 0 0,0 0 0 0 0,-1-1-1 0 0,1 1 1 0 0,0 0 0 0 0,0 0 0 0 0,0 0 0 0 0,0-1 0 0 0,0 1 0 0 0,0 0 0 0 0,0-1 0 0 0,0 1 0 0 0,0-1 0 0 0,3 1-1 0 0,-1 0 2 0 0,0-1 0 0 0,0 0 0 0 0,0 1-1 0 0,-1-1 1 0 0,1-1 0 0 0,0 1-1 0 0,0 0 1 0 0,0-1 0 0 0,4 0 0 0 0,6-3-122 0 0,-1-1 1 0 0,1 0-1 0 0,13-9 1 0 0,-22 12 3 0 0,17-8-1134 0 0,-2 1-3468 0 0,-7 2-4363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 6633 0 0,'0'0'228'0'0,"0"-1"-1"0"0,-1 1 1 0 0,1 0-1 0 0,0 0 1 0 0,0-1-1 0 0,-1 1 1 0 0,1-1-1 0 0,0 1 1 0 0,0 0 0 0 0,0-1-1 0 0,-1 1 1 0 0,1 0-1 0 0,0-1 1 0 0,0 1-1 0 0,0-1 1 0 0,0 1-1 0 0,0-1 1 0 0,0 1-1 0 0,0 0 1 0 0,0-1-1 0 0,0 1 1 0 0,0-1-1 0 0,0 1 1 0 0,0 0-1 0 0,0-1 1 0 0,0 1-1 0 0,1-1 1 0 0,-1 1-1 0 0,0 0 1 0 0,0-1-1 0 0,14-6 3033 0 0,31 4-2337 0 0,-30 3-443 0 0,23 2 99 0 0,-23 6-2767 0 0,-14-7 1886 0 0,-1 0-1 0 0,0-1 1 0 0,0 1-1 0 0,1-1 0 0 0,-1 1 1 0 0,0 0-1 0 0,0-1 0 0 0,0 1 1 0 0,0 0-1 0 0,0-1 1 0 0,0 1-1 0 0,0-1 0 0 0,0 1 1 0 0,0 0-1 0 0,0-1 0 0 0,0 1 1 0 0,-1-1-1 0 0,1 1 1 0 0,0 0-1 0 0,0-1 0 0 0,-1 1 1 0 0,1-1-1 0 0,0 1 1 0 0,-1-1-1 0 0,1 1 0 0 0,0-1 1 0 0,-1 1-1 0 0,-5 7-4971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2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8826 0 0,'2'1'765'0'0,"-1"0"0"0"0,1-1 0 0 0,0 1 0 0 0,0-1-1 0 0,-1 0 1 0 0,1 0 0 0 0,0 0 0 0 0,0 1 0 0 0,0-2 0 0 0,-1 1 0 0 0,3 0 0 0 0,39-12 1165 0 0,-18 5-1358 0 0,-19 6-498 0 0,23-3 107 0 0,-28 3-160 0 0,1 1 0 0 0,-1 0 0 0 0,0 0 0 0 0,1 0 0 0 0,-1 0-1 0 0,0 0 1 0 0,1 1 0 0 0,-1-1 0 0 0,0 0 0 0 0,0 1 0 0 0,1-1 0 0 0,-1 1 0 0 0,0-1-1 0 0,0 1 1 0 0,1-1 0 0 0,-1 1 0 0 0,1 1 0 0 0,-1-1-5 0 0,-1 0-1 0 0,0-1 1 0 0,0 1 0 0 0,1 0 0 0 0,-1 0 0 0 0,0 0 0 0 0,0-1-1 0 0,0 1 1 0 0,0 0 0 0 0,0 0 0 0 0,0 0 0 0 0,-1 0-1 0 0,1-1 1 0 0,0 1 0 0 0,0 0 0 0 0,0 0 0 0 0,-1-1-1 0 0,1 1 1 0 0,-1 0 0 0 0,1 0 0 0 0,0-1 0 0 0,-1 1-1 0 0,1 0 1 0 0,-1 0 0 0 0,-16 20-1 0 0,14-17 27 0 0,-4 5 89 0 0,1 0 0 0 0,0 0 0 0 0,1 0 0 0 0,-7 15 0 0 0,11-23-84 0 0,1 1 0 0 0,-1 0-1 0 0,0 0 1 0 0,0 0-1 0 0,1-1 1 0 0,-1 1-1 0 0,1 0 1 0 0,-1 0 0 0 0,1 0-1 0 0,0 0 1 0 0,-1 0-1 0 0,1 0 1 0 0,1 0-1 0 0,-1 0 1 0 0,0 0 0 0 0,0 0-1 0 0,1 0 1 0 0,-1 0-1 0 0,1 0 1 0 0,-1-1-1 0 0,1 1 1 0 0,0 0 0 0 0,0 0-1 0 0,0 0 1 0 0,0-1-1 0 0,0 1 1 0 0,0-1 0 0 0,0 1-1 0 0,0-1 1 0 0,1 1-1 0 0,-1-1 1 0 0,3 2-1 0 0,-3-2-31 0 0,0-1-1 0 0,-1 1 0 0 0,1-1 1 0 0,0 0-1 0 0,0 1 0 0 0,0-1 1 0 0,0 0-1 0 0,0 0 0 0 0,0 1 1 0 0,-1-1-1 0 0,1 0 0 0 0,0 0 0 0 0,0 0 1 0 0,0 0-1 0 0,0 0 0 0 0,0 0 1 0 0,0-1-1 0 0,0 1 0 0 0,0 0 1 0 0,-1 0-1 0 0,1-1 0 0 0,0 1 1 0 0,0 0-1 0 0,0-1 0 0 0,1 0 0 0 0,0-1 8 0 0,0 1-1 0 0,0-1 0 0 0,0 0 0 0 0,-1 0 0 0 0,1 0 0 0 0,0 0 1 0 0,-1-1-1 0 0,3-3 0 0 0,-1-2 18 0 0,1 1 0 0 0,-1-1 1 0 0,-1 1-1 0 0,4-17 0 0 0,-5 19-109 0 0,-1 1-1 0 0,0-1 0 0 0,0 0 1 0 0,0 1-1 0 0,0-1 1 0 0,-1 1-1 0 0,0-1 0 0 0,0 0 1 0 0,0 1-1 0 0,0 0 0 0 0,-1-1 1 0 0,-3-5-1 0 0,3 6-523 0 0,0 1-1 0 0,0-1 1 0 0,-1 1-1 0 0,1 0 1 0 0,-1 0 0 0 0,0 0-1 0 0,0 0 1 0 0,-6-4-1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6481 0 0,'9'1'12173'0'0,"-9"-1"-11919"0"0,3 18 3972 0 0,-7 17-2836 0 0,-13 28-749 0 0,12-44-864 0 0,0-1-1 0 0,-4 32 1 0 0,9-50 210 0 0,0 1 1 0 0,0-1 0 0 0,0 0 0 0 0,0 0 0 0 0,0 0-1 0 0,0 0 1 0 0,0 0 0 0 0,0 1 0 0 0,0-1 0 0 0,0 0-1 0 0,0 0 1 0 0,0 0 0 0 0,0 0 0 0 0,0 0 0 0 0,0 0-1 0 0,0 0 1 0 0,0 1 0 0 0,0-1 0 0 0,0 0 0 0 0,1 0-1 0 0,-1 0 1 0 0,0 0 0 0 0,0 0 0 0 0,0 0 0 0 0,0 0-1 0 0,0 0 1 0 0,0 0 0 0 0,0 1 0 0 0,0-1 0 0 0,1 0-1 0 0,-1 0 1 0 0,0 0 0 0 0,0 0 0 0 0,0 0 0 0 0,0 0-1 0 0,0 0 1 0 0,0 0 0 0 0,1 0 0 0 0,-1 0 0 0 0,0 0-1 0 0,0 0 1 0 0,0 0 0 0 0,0 0 0 0 0,0 0 0 0 0,0 0 0 0 0,1 0-1 0 0,-1 0 1 0 0,0 0 0 0 0,0 0 0 0 0,0-1 0 0 0,12-4-300 0 0,14-12 145 0 0,-22 14 129 0 0,47-28-437 0 0,-26 16-1734 0 0,-1 0-3613 0 0,-14 3-1280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3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8298 0 0,'-9'6'12276'0'0,"8"-4"-11718"0"0,-5 14 3018 0 0,3 17-2588 0 0,3-28-869 0 0,0 1 1 0 0,0-1-1 0 0,0 0 0 0 0,1 1 1 0 0,0-1-1 0 0,0 1 0 0 0,1-1 1 0 0,-1 0-1 0 0,1 0 0 0 0,3 6 1 0 0,-4-9-114 0 0,0 0 0 0 0,1 0 0 0 0,-1 0 1 0 0,1 0-1 0 0,-1-1 0 0 0,1 1 0 0 0,0 0 1 0 0,0-1-1 0 0,-1 1 0 0 0,1-1 0 0 0,0 0 1 0 0,0 1-1 0 0,0-1 0 0 0,1 0 0 0 0,-1 0 1 0 0,0-1-1 0 0,0 1 0 0 0,0 0 0 0 0,1-1 1 0 0,-1 1-1 0 0,0-1 0 0 0,1 0 0 0 0,-1 0 1 0 0,0 0-1 0 0,4 0 0 0 0,28-6 41 0 0,-27 4-487 0 0,-1 1 0 0 0,1-1-1 0 0,0 1 1 0 0,0 1-1 0 0,8 0 1 0 0,-47 11-21960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3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9994 0 0,'-1'2'546'0'0,"0"0"1"0"0,1 0-1 0 0,-1 0 0 0 0,1 0 0 0 0,0 1 1 0 0,0-1-1 0 0,0 0 0 0 0,0 0 0 0 0,0 0 1 0 0,0 0-1 0 0,1 0 0 0 0,-1 0 0 0 0,1 0 1 0 0,-1 0-1 0 0,1 0 0 0 0,0 0 0 0 0,0 0 1 0 0,-1 0-1 0 0,2 0 0 0 0,-1 0 0 0 0,0 0 1 0 0,0-1-1 0 0,3 3 0 0 0,-2-2-389 0 0,1-1 0 0 0,0 1 0 0 0,0-1 0 0 0,0 0 0 0 0,0-1 0 0 0,0 1 0 0 0,0 0 0 0 0,0-1 0 0 0,1 1 0 0 0,-1-1 0 0 0,0 0 0 0 0,0 0 0 0 0,0 0 0 0 0,0-1 0 0 0,5 0 0 0 0,19-4-119 0 0,49-17 1 0 0,-14 4-2518 0 0,-65 19 2443 0 0,0 0 0 0 0,1 1 0 0 0,-1-1 0 0 0,0 1 0 0 0,0 0 0 0 0,1 0 0 0 0,-1 0 0 0 0,1 0 0 0 0,0 0 0 0 0,0 0 0 0 0,0 1 0 0 0,0-1 0 0 0,0 1-1 0 0,0 0 1 0 0,1-1 0 0 0,-1 1 0 0 0,1 0 0 0 0,-1 0 0 0 0,1 0 0 0 0,0 0 0 0 0,1 0 0 0 0,-1 0 0 0 0,0 5 0 0 0,0-2 320 0 0,0 0 0 0 0,0 0 1 0 0,0 0-1 0 0,1 1 0 0 0,0-1 1 0 0,1 0-1 0 0,-1 0 0 0 0,1 0 0 0 0,1 0 1 0 0,-1 0-1 0 0,4 10 0 0 0,-3-13-223 0 0,0 0 0 0 0,-1 0-1 0 0,1-1 1 0 0,0 1 0 0 0,0-1 0 0 0,0 1 0 0 0,1-1-1 0 0,-1 0 1 0 0,1 0 0 0 0,-1 0 0 0 0,1 0-1 0 0,-1 0 1 0 0,1-1 0 0 0,0 1 0 0 0,0-1 0 0 0,0 1-1 0 0,0-1 1 0 0,0 0 0 0 0,0-1 0 0 0,0 1-1 0 0,1 0 1 0 0,-1-1 0 0 0,6 1 0 0 0,-4-1-307 0 0,1-1 1 0 0,-1 1-1 0 0,0-1 0 0 0,1 0 1 0 0,9-3-1 0 0,-10 3-918 0 0,0-1 0 0 0,0-1 0 0 0,0 1-1 0 0,0-1 1 0 0,7-5 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39 13403 0 0,'-1'-1'314'0'0,"1"0"0"0"0,-1 1-1 0 0,1-1 1 0 0,-1 0 0 0 0,1 0 0 0 0,-1 0 0 0 0,1 0 0 0 0,-1 0 0 0 0,1 1 0 0 0,0-1-1 0 0,-1 0 1 0 0,1 0 0 0 0,0 0 0 0 0,0 0 0 0 0,0 0 0 0 0,0 0 0 0 0,0 0 0 0 0,0 0-1 0 0,0 0 1 0 0,0 0 0 0 0,0 0 0 0 0,0 0 0 0 0,1 0 0 0 0,-1 0 0 0 0,1-1 0 0 0,0 1-123 0 0,0 0 0 0 0,0 0 1 0 0,0 0-1 0 0,0 0 0 0 0,0 1 0 0 0,0-1 1 0 0,1 0-1 0 0,-1 0 0 0 0,0 1 1 0 0,0-1-1 0 0,1 1 0 0 0,-1-1 1 0 0,0 1-1 0 0,1 0 0 0 0,2-1 1 0 0,9 0-177 0 0,0 0 1 0 0,1 1 0 0 0,15 1-1 0 0,-14 0 681 0 0,-1 0-530 0 0,-1 0 1 0 0,1 0-1 0 0,-1 1 0 0 0,0 1 1 0 0,0 0-1 0 0,15 7 1 0 0,-25-9-304 0 0,0 0 0 0 0,-1 0 0 0 0,1 1 0 0 0,-1-1 0 0 0,1 1 0 0 0,-1 0 0 0 0,1 0 0 0 0,-1 0 0 0 0,0 0 0 0 0,0 0 0 0 0,0 0 1 0 0,0 0-1 0 0,0 1 0 0 0,2 4 0 0 0,-3-5-342 0 0,-1 0 0 0 0,1 1 1 0 0,-1-1-1 0 0,1 1 1 0 0,-1-1-1 0 0,0 0 0 0 0,0 1 1 0 0,0-1-1 0 0,0 1 1 0 0,-1-1-1 0 0,1 1 0 0 0,-1-1 1 0 0,1 0-1 0 0,-1 1 1 0 0,0-1-1 0 0,0 0 0 0 0,0 1 1 0 0,0-1-1 0 0,0 0 1 0 0,-3 4-1 0 0,-14 13-6433 0 0,5-11 2190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7466 0 0,'20'-14'9800'0'0,"-1"12"-5965"0"0,-19 2-3808 0 0,1 1 0 0 0,-1-1 0 0 0,1 0 1 0 0,-1 0-1 0 0,1 0 0 0 0,-1 1 1 0 0,1-1-1 0 0,-1 0 0 0 0,1 1 1 0 0,-1-1-1 0 0,1 0 0 0 0,-1 1 1 0 0,0-1-1 0 0,1 1 0 0 0,-1-1 0 0 0,0 1 1 0 0,1-1-1 0 0,-1 0 0 0 0,0 1 1 0 0,1-1-1 0 0,-1 1 0 0 0,0 0 1 0 0,0-1-1 0 0,0 1 0 0 0,1 0 0 0 0,-1 1 6 0 0,0-1 0 0 0,0 1 0 0 0,0 0-1 0 0,0 0 1 0 0,-1 0 0 0 0,1-1-1 0 0,0 1 1 0 0,-1 0 0 0 0,1 0-1 0 0,-1-1 1 0 0,0 1 0 0 0,0 1-1 0 0,0-2-20 0 0,1 0 0 0 0,-1 0 0 0 0,1-1 0 0 0,-1 1 0 0 0,1 0 0 0 0,0 0 0 0 0,-1 0 0 0 0,1 0-1 0 0,0 0 1 0 0,0 0 0 0 0,0 0 0 0 0,0 0 0 0 0,0 0 0 0 0,0 0 0 0 0,0 0 0 0 0,0 0-1 0 0,0 0 1 0 0,0-1 0 0 0,0 1 0 0 0,1 0 0 0 0,-1 0 0 0 0,0 0 0 0 0,1 0 0 0 0,-1 0 0 0 0,0 0-1 0 0,1 0 1 0 0,0-1 0 0 0,0 2 0 0 0,1 0 25 0 0,-1-1 0 0 0,1 0 1 0 0,0-1-1 0 0,0 1 0 0 0,-1 0 0 0 0,1 0 0 0 0,0-1 0 0 0,0 1 1 0 0,0-1-1 0 0,0 0 0 0 0,0 1 0 0 0,0-1 0 0 0,2 0 1 0 0,6 0 103 0 0,-1-1 1 0 0,1 0 0 0 0,0 0-1 0 0,14-5 1 0 0,32-17 60 0 0,8-4 672 0 0,-32 20-3891 0 0,0 9-4340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5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113 231 11594 0 0,'-2'0'807'0'0,"-1"0"0"0"0,1 0 0 0 0,0 0 0 0 0,-1 1 0 0 0,1-1 0 0 0,0 1 0 0 0,-1 0 0 0 0,1-1 0 0 0,-3 3-1 0 0,-11 12 2482 0 0,14-11-3204 0 0,1 0 0 0 0,-1 1 0 0 0,1-1 0 0 0,0 0 0 0 0,0 1 0 0 0,0-1-1 0 0,1 1 1 0 0,-1-1 0 0 0,1 7 0 0 0,1-6-82 0 0,-1 1 0 0 0,1-1 0 0 0,0 0 0 0 0,0 0 0 0 0,1 0 0 0 0,-1-1 0 0 0,1 1 0 0 0,0 0 0 0 0,0 0 0 0 0,1-1 0 0 0,-1 0 0 0 0,1 1 0 0 0,0-1 0 0 0,0 0 0 0 0,5 4 0 0 0,-7-7-6 0 0,0 1 0 0 0,1-1 0 0 0,-1 0 0 0 0,1 0 0 0 0,-1 0-1 0 0,1 0 1 0 0,0 0 0 0 0,-1 0 0 0 0,1 0 0 0 0,0-1 0 0 0,-1 1 0 0 0,1-1 0 0 0,0 1 0 0 0,0-1 0 0 0,0 1 0 0 0,0-1 0 0 0,0 0 0 0 0,0 0 0 0 0,-1 0 0 0 0,1 0 0 0 0,0 0 0 0 0,0-1 0 0 0,0 1 0 0 0,0-1 0 0 0,0 1 0 0 0,-1-1-1 0 0,1 1 1 0 0,0-1 0 0 0,0 0 0 0 0,-1 0 0 0 0,1 0 0 0 0,-1 0 0 0 0,1 0 0 0 0,-1 0 0 0 0,1 0 0 0 0,-1-1 0 0 0,0 1 0 0 0,1-1 0 0 0,-1 1 0 0 0,0-1 0 0 0,0 1 0 0 0,0-1 0 0 0,1-1 0 0 0,3-5-66 0 0,-1 0 1 0 0,0 0-1 0 0,0 0 1 0 0,0 0-1 0 0,-1-1 0 0 0,4-15 1 0 0,-6 19-157 0 0,0 0-1 0 0,0-1 1 0 0,0 1 0 0 0,-1 0-1 0 0,1 0 1 0 0,-1-1 0 0 0,-1 1-1 0 0,1 0 1 0 0,-1 0 0 0 0,0-1-1 0 0,0 1 1 0 0,0 0 0 0 0,-2-5-1 0 0,1 8-229 0 0,1 0 0 0 0,-1 0-1 0 0,0 1 1 0 0,1-1 0 0 0,-1 1-1 0 0,0-1 1 0 0,0 1 0 0 0,0-1-1 0 0,0 1 1 0 0,0 0 0 0 0,-1 0-1 0 0,1 0 1 0 0,0 0 0 0 0,0 1-1 0 0,-1-1 1 0 0,1 1 0 0 0,0-1-1 0 0,-1 1 1 0 0,1 0 0 0 0,0-1-1 0 0,-1 1 1 0 0,1 1 0 0 0,-1-1-1 0 0,1 0 1 0 0,0 0 0 0 0,-1 1-1 0 0,1 0 1 0 0,-4 1 0 0 0,-11 1-3650 0 0</inkml:trace>
  <inkml:trace contextRef="#ctx0" brushRef="#br0" timeOffset="1">1 297 6921 0 0,'1'1'589'0'0,"-1"0"0"0"0,1 1 0 0 0,0-1 0 0 0,0 0-1 0 0,0 0 1 0 0,0 0 0 0 0,0 0 0 0 0,0 0 0 0 0,0 0-1 0 0,0 0 1 0 0,0-1 0 0 0,1 1 0 0 0,-1 0-1 0 0,0 0 1 0 0,2 0 0 0 0,24 3 3458 0 0,31-12-2881 0 0,-44 5-414 0 0,76-12-710 0 0,-60 11-3289 0 0,0 1-4437 0 0,-16 1 819 0 0</inkml:trace>
  <inkml:trace contextRef="#ctx0" brushRef="#br0" timeOffset="2">399 4 15515 0 0,'-1'0'247'0'0,"1"-1"-1"0"0,-1 1 1 0 0,1 0-1 0 0,0-1 1 0 0,-1 1-1 0 0,1 0 1 0 0,-1 0-1 0 0,1 0 0 0 0,-1-1 1 0 0,1 1-1 0 0,-1 0 1 0 0,1 0-1 0 0,-1 0 1 0 0,1 0-1 0 0,-1 0 1 0 0,1 0-1 0 0,-1 0 1 0 0,1 0-1 0 0,-1 0 1 0 0,1 0-1 0 0,-1 0 1 0 0,1 0-1 0 0,-1 0 0 0 0,1 1 1 0 0,-1-1-1 0 0,1 0 1 0 0,0 0-1 0 0,-1 0 1 0 0,1 1-1 0 0,-1-1 1 0 0,1 0-1 0 0,-1 1 1 0 0,1-1-1 0 0,-1 1 0 0 0,-10 21 2126 0 0,0 40-3590 0 0,9-53 1877 0 0,-3 24-1005 0 0,-3 26-1718 0 0,6-20-3465 0 0,2-41 5315 0 0,1 0 0 0 0,-1 0 0 0 0,1 0 1 0 0,0 0-1 0 0,0 0 0 0 0,0 0 1 0 0,0 1-1 0 0,0-1 0 0 0,0 0 1 0 0,0 1-1 0 0,1-1 0 0 0,-1 1 1 0 0,1-1-1 0 0,-1 1 0 0 0,1 0 1 0 0,-1-1-1 0 0,4 0 0 0 0,31-19 1271 0 0,-29 19-862 0 0,0 0 1 0 0,0-1 0 0 0,0 2 0 0 0,1-1-1 0 0,-1 1 1 0 0,0 1 0 0 0,1-1-1 0 0,10 1 1 0 0,16 3-2229 0 0,-30-3 1580 0 0,-4 0 442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7114 0 0,'-16'53'9900'0'0,"-6"-1"-4840"0"0,8-25-4938 0 0,-1-1 0 0 0,-1 0 0 0 0,-2-1 0 0 0,0-1 0 0 0,-2 0 0 0 0,-38 35 0 0 0,57-58-195 0 0,0 0 1 0 0,1 0-1 0 0,-1 0 0 0 0,0 0 1 0 0,0 0-1 0 0,0-1 1 0 0,0 1-1 0 0,0 0 1 0 0,0-1-1 0 0,0 1 1 0 0,0-1-1 0 0,0 1 1 0 0,0-1-1 0 0,0 1 1 0 0,0-1-1 0 0,0 0 1 0 0,0 1-1 0 0,0-1 1 0 0,0 0-1 0 0,-2 0 1 0 0,2-1-26 0 0,1 1-1 0 0,0-1 1 0 0,0 0 0 0 0,-1 1 0 0 0,1-1 0 0 0,0 0 0 0 0,0 1 0 0 0,-1-1 0 0 0,1 0 0 0 0,0 1 0 0 0,0-1 0 0 0,0 0-1 0 0,0 0 1 0 0,0 1 0 0 0,0-1 0 0 0,0 0 0 0 0,0 1 0 0 0,1-1 0 0 0,-1 0 0 0 0,0 0 0 0 0,0 1 0 0 0,1-2 0 0 0,1-5-158 0 0,0 1 0 0 0,1-1 0 0 0,0 0 0 0 0,0 1 0 0 0,7-9 0 0 0,-5 10 241 0 0,-1 1 1 0 0,2 0-1 0 0,-1 0 0 0 0,0 0 0 0 0,1 1 1 0 0,0 0-1 0 0,0 0 0 0 0,0 0 0 0 0,0 1 1 0 0,0 0-1 0 0,12-3 0 0 0,-1 2 142 0 0,0 0 0 0 0,0 1 0 0 0,23 0 0 0 0,-33 2-192 0 0,-1 0 0 0 0,1 1 1 0 0,0 0-1 0 0,-1 0 0 0 0,0 0 1 0 0,1 1-1 0 0,-1 0 0 0 0,9 4 0 0 0,-12-4-309 0 0,1 0 0 0 0,-1 0 0 0 0,0 0 0 0 0,0 0 0 0 0,0 1 0 0 0,-1-1 0 0 0,4 4 0 0 0,-4-4-205 0 0,-1 1 0 0 0,1-1 0 0 0,-1 0-1 0 0,1 1 1 0 0,-1-1 0 0 0,0 1 0 0 0,0 0-1 0 0,0-1 1 0 0,0 1 0 0 0,0 3 0 0 0,1 11-3954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15019 0 0,'1'-2'3985'0'0,"4"-1"-2993"0"0,4-2-72 0 0,4 1 129 0 0,2 2-377 0 0,3-1-296 0 0,-1 2-112 0 0,0-1-56 0 0,0 2-112 0 0,-1 0-88 0 0,-1 0-232 0 0,0 1-464 0 0,-2-1-672 0 0,-1 0-1137 0 0,-1-2-1256 0 0,-2-2-224 0 0,0 1-2952 0 0</inkml:trace>
  <inkml:trace contextRef="#ctx0" brushRef="#br0" timeOffset="1">186 1 13611 0 0,'-6'8'3817'0'0,"2"3"-1689"0"0,-1 4-319 0 0,0 5-457 0 0,5 2-544 0 0,0 2-288 0 0,0 2-168 0 0,2-1-112 0 0,1 2-120 0 0,1-1-88 0 0,1 1-184 0 0,0-3-336 0 0,2-1-624 0 0,0-4-864 0 0,1-5-777 0 0,-1-5-944 0 0,1-4-224 0 0</inkml:trace>
  <inkml:trace contextRef="#ctx0" brushRef="#br0" timeOffset="2">288 41 10978 0 0,'-4'7'3433'0'0,"-1"3"-1336"0"0,0 4-249 0 0,0 2-384 0 0,2 1-880 0 0,2 2-352 0 0,0 2-120 0 0,1 1-464 0 0,1 3-952 0 0,-1 0-1360 0 0,1 0-1449 0 0,-1 0-3425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42 152 11562 0 0,'-4'20'4453'0'0,"3"-17"-3877"0"0,1 1 0 0 0,-1-1-1 0 0,0 1 1 0 0,0-1 0 0 0,0 0 0 0 0,0 1 0 0 0,-3 3 0 0 0,1-9-587 0 0,1 0 0 0 0,0 0 1 0 0,-1-1-1 0 0,1 0 0 0 0,0 1 1 0 0,0-1-1 0 0,1 0 0 0 0,-1 0 1 0 0,-2-6-1 0 0,2 1-192 0 0,1 0 0 0 0,0 0-1 0 0,1 0 1 0 0,-1 0 0 0 0,1 0 0 0 0,1 0-1 0 0,0 0 1 0 0,0 0 0 0 0,0 0 0 0 0,1 0-1 0 0,0 0 1 0 0,1 0 0 0 0,0 0 0 0 0,5-9-1 0 0,-7 15 261 0 0,0-1 0 0 0,0 1 0 0 0,1-1 0 0 0,-1 1 0 0 0,1-1 0 0 0,0 1 0 0 0,-1 0 0 0 0,1 0 0 0 0,0 0 0 0 0,0 0 0 0 0,1 0 0 0 0,-1 0 0 0 0,0 0 0 0 0,1 1 0 0 0,-1-1 0 0 0,1 1 0 0 0,-1 0 0 0 0,1 0 0 0 0,0 0 0 0 0,-1 0 0 0 0,1 0 0 0 0,0 0 0 0 0,0 1 0 0 0,0 0 0 0 0,-1-1 0 0 0,1 1 0 0 0,0 0 0 0 0,0 0 0 0 0,0 0 0 0 0,0 1 0 0 0,0-1 0 0 0,-1 1 0 0 0,1 0-1 0 0,0-1 1 0 0,0 1 0 0 0,-1 1 0 0 0,1-1 0 0 0,-1 0 0 0 0,1 0 0 0 0,-1 1 0 0 0,1 0 0 0 0,2 2 0 0 0,-1 0 113 0 0,0-1 0 0 0,-1 1 1 0 0,0 0-1 0 0,0 0 0 0 0,0 1 0 0 0,0-1 0 0 0,0 1 0 0 0,-1-1 0 0 0,0 1 0 0 0,0 0 1 0 0,0-1-1 0 0,-1 1 0 0 0,1 0 0 0 0,-1 0 0 0 0,-1 1 0 0 0,1-1 0 0 0,-1 0 0 0 0,1 0 1 0 0,-1 0-1 0 0,-1 0 0 0 0,-1 10 0 0 0,2-10-164 0 0,-1 0-1 0 0,1 0 1 0 0,-1-1 0 0 0,0 1-1 0 0,0-1 1 0 0,-1 1 0 0 0,0-1-1 0 0,1 0 1 0 0,-1 1 0 0 0,-1-1-1 0 0,1 0 1 0 0,-1 0 0 0 0,1 0 0 0 0,-1-1-1 0 0,0 1 1 0 0,-1-1 0 0 0,1 1-1 0 0,-1-1 1 0 0,1 0 0 0 0,-1 0-1 0 0,0-1 1 0 0,0 1 0 0 0,0-1-1 0 0,-6 3 1 0 0,9-5-24 0 0,-1 0 0 0 0,1 1 0 0 0,-1-1 0 0 0,1 0 0 0 0,-1 0 0 0 0,1 0 0 0 0,-1 0 0 0 0,1 0-1 0 0,-1 0 1 0 0,1 0 0 0 0,-1-1 0 0 0,1 1 0 0 0,-1 0 0 0 0,1-1 0 0 0,0 1 0 0 0,-1-1 0 0 0,1 0 0 0 0,-1 1 0 0 0,1-1 0 0 0,0 0 0 0 0,0 0 0 0 0,-1 0-1 0 0,1 0 1 0 0,0 0 0 0 0,0 0 0 0 0,-1-2 0 0 0,2 2 20 0 0,-1 1 0 0 0,1-1-1 0 0,-1 0 1 0 0,1 0 0 0 0,0 0 0 0 0,0 0 0 0 0,0 0-1 0 0,-1 0 1 0 0,1 0 0 0 0,0 1 0 0 0,0-1-1 0 0,0 0 1 0 0,0 0 0 0 0,0 0 0 0 0,1 0-1 0 0,-1 0 1 0 0,0 0 0 0 0,0 0 0 0 0,1 0-1 0 0,-1 0 1 0 0,0 1 0 0 0,1-1 0 0 0,-1 0-1 0 0,1 0 1 0 0,-1 0 0 0 0,1 1 0 0 0,-1-1 0 0 0,1 0-1 0 0,0 1 1 0 0,-1-1 0 0 0,1 0 0 0 0,0 1-1 0 0,0-1 1 0 0,-1 1 0 0 0,1-1 0 0 0,0 1-1 0 0,0-1 1 0 0,0 1 0 0 0,0 0 0 0 0,-1-1-1 0 0,1 1 1 0 0,2 0 0 0 0,15-7-552 0 0,1 1-1 0 0,0 1 1 0 0,28-3 0 0 0,27-8-10776 0 0,-50 10 4993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6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15003 0 0,'-3'4'722'0'0,"0"0"0"0"0,1 0-1 0 0,-1 1 1 0 0,1-1 0 0 0,0 1-1 0 0,0-1 1 0 0,0 1 0 0 0,1 0-1 0 0,0 0 1 0 0,0 0 0 0 0,-1 8-1 0 0,2-6-411 0 0,0 0 0 0 0,0 0 0 0 0,1 0 0 0 0,0 0 0 0 0,0 0 0 0 0,1 0 0 0 0,4 11 0 0 0,-3-9-292 0 0,0-1-1 0 0,1 0 1 0 0,1-1-1 0 0,-1 1 1 0 0,1-1-1 0 0,0 0 1 0 0,1 0-1 0 0,0 0 1 0 0,0-1-1 0 0,0 0 1 0 0,1 0-1 0 0,-1 0 1 0 0,13 6-1 0 0,-16-10-12 0 0,1 0 0 0 0,-1 0 0 0 0,1-1 0 0 0,-1 1 0 0 0,1-1 0 0 0,0 0 0 0 0,0 0 0 0 0,-1-1 0 0 0,1 1 0 0 0,0-1 0 0 0,0 1 0 0 0,0-1 0 0 0,0 0 0 0 0,0-1 0 0 0,-1 1 0 0 0,1-1 0 0 0,0 0 0 0 0,0 0 0 0 0,4-1 0 0 0,-3-1-5 0 0,-1 1 0 0 0,0 0 0 0 0,1-1 0 0 0,-1 0 0 0 0,0 0 0 0 0,-1 0 0 0 0,1-1 0 0 0,0 0 0 0 0,-1 1 1 0 0,0-1-1 0 0,0 0 0 0 0,0 0 0 0 0,3-7 0 0 0,-3 6-245 0 0,0-1-1 0 0,-1 1 1 0 0,1 0 0 0 0,-1-1-1 0 0,0 0 1 0 0,-1 1 0 0 0,0-1-1 0 0,0 0 1 0 0,0 0 0 0 0,0 0 0 0 0,-1 0-1 0 0,0 0 1 0 0,0 0 0 0 0,-1 0-1 0 0,0 1 1 0 0,0-1 0 0 0,0 0-1 0 0,0 0 1 0 0,-1 1 0 0 0,0-1-1 0 0,-1 0 1 0 0,1 1 0 0 0,-1 0 0 0 0,0 0-1 0 0,-5-8 1 0 0,5 11-126 0 0,1 0 0 0 0,-1-1 0 0 0,0 1 0 0 0,0 1-1 0 0,0-1 1 0 0,0 0 0 0 0,0 1 0 0 0,0-1 0 0 0,0 1 0 0 0,0 0 0 0 0,0 0 0 0 0,-1 0 0 0 0,1 1-1 0 0,0-1 1 0 0,-6 1 0 0 0,3 0 187 0 0,0 0-1 0 0,0 0 1 0 0,1 1-1 0 0,-1 0 0 0 0,0 0 1 0 0,0 0-1 0 0,1 1 1 0 0,-1 0-1 0 0,-5 2 1 0 0,7-2 321 0 0,1 0 1 0 0,-1 0 0 0 0,1 0 0 0 0,-1 0 0 0 0,1 1 0 0 0,0 0 0 0 0,0-1-1 0 0,0 1 1 0 0,0 0 0 0 0,1 0 0 0 0,-1 0 0 0 0,-3 7 0 0 0,5-8 88 0 0,0 0 0 0 0,0 1 0 0 0,0-1 1 0 0,0 0-1 0 0,1 1 0 0 0,-1-1 0 0 0,1 1 0 0 0,0-1 1 0 0,0 1-1 0 0,0 0 0 0 0,0-1 0 0 0,0 1 0 0 0,0-1 1 0 0,0 1-1 0 0,1-1 0 0 0,0 1 0 0 0,-1-1 0 0 0,1 0 0 0 0,0 1 1 0 0,0-1-1 0 0,2 4 0 0 0,-2-5-132 0 0,1 1-1 0 0,-1-1 0 0 0,0 1 1 0 0,1-1-1 0 0,-1 1 1 0 0,1-1-1 0 0,-1 0 1 0 0,1 0-1 0 0,0 0 0 0 0,0 0 1 0 0,-1 0-1 0 0,1 0 1 0 0,0 0-1 0 0,0-1 1 0 0,0 1-1 0 0,0-1 1 0 0,0 1-1 0 0,0-1 0 0 0,0 0 1 0 0,0 0-1 0 0,0 1 1 0 0,0-2-1 0 0,0 1 1 0 0,0 0-1 0 0,0 0 0 0 0,0-1 1 0 0,0 1-1 0 0,0-1 1 0 0,0 1-1 0 0,2-2 1 0 0,10-3-734 0 0,0 0 1 0 0,0-1-1 0 0,13-8 0 0 0,-15 7-993 0 0,40-24-8557 0 0,-36 21 5412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6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 5009 0 0,'-8'-4'11404'0'0,"8"5"-11162"0"0,-8 11 4747 0 0,-4 23-2878 0 0,12-33-1619 0 0,-15 63 645 0 0,14-60-1136 0 0,1 0 1 0 0,-1 1-1 0 0,1-1 1 0 0,0 1-1 0 0,0-1 1 0 0,1 0-1 0 0,-1 1 1 0 0,1-1-1 0 0,1 0 1 0 0,1 7-1 0 0,-3-12-14 0 0,1 1-1 0 0,0 0 0 0 0,-1-1 1 0 0,1 1-1 0 0,0-1 1 0 0,-1 1-1 0 0,1-1 0 0 0,0 1 1 0 0,0-1-1 0 0,0 1 1 0 0,-1-1-1 0 0,1 0 0 0 0,0 1 1 0 0,0-1-1 0 0,0 0 1 0 0,0 0-1 0 0,0 0 1 0 0,-1 0-1 0 0,1 0 0 0 0,0 0 1 0 0,0 0-1 0 0,0 0 1 0 0,0 0-1 0 0,0 0 0 0 0,0 0 1 0 0,-1 0-1 0 0,1-1 1 0 0,0 1-1 0 0,0 0 1 0 0,1-1-1 0 0,33-13-384 0 0,-24 9-91 0 0,-7 3 91 0 0,44-13-5339 0 0,-18 12-5912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32 249 13499 0 0,'-2'16'2693'0'0,"1"0"0"0"0,2 29 0 0 0,-1-41-2489 0 0,0 0 0 0 0,1 0 0 0 0,-1 1 0 0 0,1-1 0 0 0,1 0 0 0 0,-1 0 0 0 0,0 0 0 0 0,1 0 0 0 0,0 0 0 0 0,0 0 0 0 0,0 0 0 0 0,0-1 1 0 0,1 1-1 0 0,-1-1 0 0 0,5 5 0 0 0,-6-7-178 0 0,0 0 0 0 0,0-1 1 0 0,0 1-1 0 0,0 0 0 0 0,0-1 0 0 0,0 1 1 0 0,0-1-1 0 0,1 1 0 0 0,-1-1 1 0 0,0 1-1 0 0,0-1 0 0 0,0 0 1 0 0,0 0-1 0 0,1 0 0 0 0,-1 1 1 0 0,0-1-1 0 0,0 0 0 0 0,0-1 0 0 0,1 1 1 0 0,-1 0-1 0 0,0 0 0 0 0,0 0 1 0 0,2-1-1 0 0,-1 0-5 0 0,1-1 0 0 0,-1 1 0 0 0,1-1 0 0 0,-1 1 0 0 0,1-1 1 0 0,-1 0-1 0 0,0 0 0 0 0,0 0 0 0 0,3-3 0 0 0,1-2 4 0 0,-1 0 0 0 0,-1 0 0 0 0,1 0 0 0 0,-1 0 0 0 0,6-15 0 0 0,-9 19-12 0 0,1-1 1 0 0,-1 0-1 0 0,0 1 0 0 0,0-1 1 0 0,0 1-1 0 0,-1-1 1 0 0,1 0-1 0 0,-1 0 0 0 0,0 1 1 0 0,0-1-1 0 0,-1 0 0 0 0,1 0 1 0 0,0 1-1 0 0,-1-1 1 0 0,0 0-1 0 0,0 1 0 0 0,0-1 1 0 0,-1 1-1 0 0,1-1 1 0 0,-1 1-1 0 0,0 0 0 0 0,0-1 1 0 0,0 1-1 0 0,0 0 0 0 0,0 0 1 0 0,-1 1-1 0 0,1-1 1 0 0,-1 0-1 0 0,0 1 0 0 0,0-1 1 0 0,0 1-1 0 0,0 0 1 0 0,0 0-1 0 0,-1 0 0 0 0,1 1 1 0 0,0-1-1 0 0,-1 1 1 0 0,1 0-1 0 0,-1 0 0 0 0,0 0 1 0 0,1 0-1 0 0,-1 0 0 0 0,0 1 1 0 0,0 0-1 0 0,1 0 1 0 0,-1 0-1 0 0,0 0 0 0 0,0 0 1 0 0,1 1-1 0 0,-1 0 1 0 0,0 0-1 0 0,1 0 0 0 0,-6 2 1 0 0,7-2-163 0 0,0 0 0 0 0,0 0-1 0 0,0 0 1 0 0,0 0 0 0 0,0 0 0 0 0,0 0 0 0 0,1 1 0 0 0,-1-1 0 0 0,0 1 0 0 0,1-1 0 0 0,-1 1 0 0 0,1 0 0 0 0,-1-1 0 0 0,1 1 0 0 0,0 0 0 0 0,0 0 0 0 0,0 0 0 0 0,0 0-1 0 0,0 0 1 0 0,0 0 0 0 0,0 4 0 0 0,1-5-454 0 0,-1 1 0 0 0,1-1-1 0 0,0 1 1 0 0,0 0-1 0 0,0-1 1 0 0,1 1 0 0 0,-1-1-1 0 0,0 1 1 0 0,0-1-1 0 0,1 1 1 0 0,-1-1 0 0 0,1 1-1 0 0,0-1 1 0 0,-1 1-1 0 0,1-1 1 0 0,0 1 0 0 0,0-1-1 0 0,0 0 1 0 0,2 3-1 0 0</inkml:trace>
  <inkml:trace contextRef="#ctx0" brushRef="#br0" timeOffset="1">316 9 17668 0 0,'0'0'175'0'0,"0"0"0"0"0,0-1 1 0 0,0 1-1 0 0,-1-1 0 0 0,1 1 1 0 0,0 0-1 0 0,0-1 0 0 0,0 1 1 0 0,0 0-1 0 0,0-1 0 0 0,0 1 1 0 0,-1 0-1 0 0,1-1 0 0 0,0 1 1 0 0,0 0-1 0 0,-1-1 0 0 0,1 1 1 0 0,0 0-1 0 0,0 0 1 0 0,-1-1-1 0 0,1 1 0 0 0,0 0 1 0 0,-1 0-1 0 0,1-1 0 0 0,0 1 1 0 0,-1 0-1 0 0,1 0 0 0 0,0 0 1 0 0,-1 0-1 0 0,1 0 0 0 0,0 0 1 0 0,-1 0-1 0 0,1-1 0 0 0,-1 1 1 0 0,1 0-1 0 0,0 0 0 0 0,-1 0 1 0 0,1 0-1 0 0,0 1 0 0 0,-2-1 1 0 0,-14 14 2317 0 0,-15 30-2164 0 0,29-40 17 0 0,-90 153-2063 0 0,98-166-127 0 0,-3 3 1749 0 0,0 0 0 0 0,0 1 0 0 0,1 0 0 0 0,-1-1 0 0 0,2 2 1 0 0,6-8-1 0 0,-3 5 72 0 0,0 1 1 0 0,1 1-1 0 0,0 0 0 0 0,0 0 1 0 0,1 0-1 0 0,-1 1 0 0 0,1 1 1 0 0,14-4-1 0 0,29-3-3806 0 0,2 5-8152 0 0,-43 5 6980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17972 0 0,'-10'7'6176'0'0,"4"8"-3755"0"0,-3 19-2519 0 0,6-22 683 0 0,-9 33-57 0 0,-13 23-7073 0 0,19-57 4710 0 0,1 0 1 0 0,-2 0-1 0 0,-13 17 0 0 0,-14 5 952 0 0,42-36 7287 0 0,10-2-3553 0 0,1-1-1677 0 0,18-13 213 0 0,-31 14-1210 0 0,1 2 0 0 0,-1-1 0 0 0,0 1 0 0 0,1 0 0 0 0,0 0 0 0 0,0 0 0 0 0,0 1 0 0 0,0 0 0 0 0,0 1 0 0 0,7-1 0 0 0,-13 2-113 0 0,0 0-1 0 0,-1 0 1 0 0,1 0-1 0 0,0 0 1 0 0,-1 0-1 0 0,1 1 0 0 0,0-1 1 0 0,-1 0-1 0 0,1 0 1 0 0,-1 1-1 0 0,1-1 1 0 0,0 0-1 0 0,-1 1 0 0 0,1-1 1 0 0,-1 1-1 0 0,1-1 1 0 0,-1 1-1 0 0,1-1 1 0 0,-1 1-1 0 0,0-1 0 0 0,1 1 1 0 0,-1-1-1 0 0,1 1 1 0 0,-1-1-1 0 0,0 1 1 0 0,1 0-1 0 0,1 23 765 0 0,-12 24-516 0 0,10-46-304 0 0,-9 36-937 0 0,6-23-2478 0 0,0-1-5160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27022 0 0,'3'0'1128'0'0,"0"1"-472"0"0,0 1-128 0 0,-1 0-144 0 0,-2 1-216 0 0,-1 0-112 0 0,0 0-96 0 0,1 0-240 0 0,0-2-384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6:46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6809 0 0,'11'6'8466'0'0,"9"5"-5880"0"0,8-5-533 0 0,48 5 0 0 0,86-5-566 0 0,-76-5-1076 0 0,217-3 136 0 0,-143-1-512 0 0,226-14-60 0 0,-84 1 50 0 0,34-4 253 0 0,167-36 843 0 0,-431 47-971 0 0,21 1 363 0 0,174 6 0 0 0,-79 16-229 0 0,26 2 191 0 0,-197-16-406 0 0,1-1 0 0 0,25-6 0 0 0,28 0-42 0 0,-65 8-698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2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411 971 9722 0 0,'-10'0'1339'0'0,"0"1"-1"0"0,0 0 1 0 0,0 1 0 0 0,1 0-1 0 0,-1 0 1 0 0,-15 7 0 0 0,10-2-348 0 0,-1 0 1 0 0,1 1 0 0 0,-18 14 0 0 0,5-1-441 0 0,2 1 0 0 0,0 1 1 0 0,-26 31-1 0 0,39-38-376 0 0,0 2-1 0 0,2 0 0 0 0,0 0 0 0 0,0 1 0 0 0,2 0 0 0 0,1 0 1 0 0,0 1-1 0 0,1 1 0 0 0,1-1 0 0 0,1 1 0 0 0,1 0 1 0 0,-2 36-1 0 0,2 20-107 0 0,4 1 1 0 0,11 84-1 0 0,-9-137-9 0 0,6 56 2 0 0,3 0 1 0 0,5-1-1 0 0,2-1 1 0 0,4 0-1 0 0,4-2 0 0 0,3-1 1 0 0,3-1-1 0 0,3-1 0 0 0,4-3 1 0 0,2 0-1 0 0,4-3 1 0 0,2-2-1 0 0,71 75 0 0 0,-14-39 296 0 0,-51-57-224 0 0,67 43-1 0 0,12-2-48 0 0,197 95 0 0 0,-281-160-90 0 0,0-2 0 0 0,1-2 0 0 0,83 17 0 0 0,-55-22-3 0 0,137 7 0 0 0,278-11-33 0 0,-1-40-8 0 0,122-76 48 0 0,-442 66-61 0 0,252-99 1 0 0,-363 116 49 0 0,-2-2 0 0 0,-1-2 0 0 0,-2-3 0 0 0,0-3 1 0 0,71-59-1 0 0,-97 69-6 0 0,-2-1 1 0 0,0-2-1 0 0,-1 0 0 0 0,-2-2 1 0 0,-2-1-1 0 0,0 0 0 0 0,-2-2 1 0 0,-1 0-1 0 0,-2-1 0 0 0,18-53 1 0 0,-26 54 24 0 0,-1-1 0 0 0,-1 0 0 0 0,-3-1 0 0 0,0 1 0 0 0,-2-1-1 0 0,-2 0 1 0 0,-1 1 0 0 0,-2-1 0 0 0,-13-61 0 0 0,-11-18-75 0 0,-64-167 0 0 0,87 271 57 0 0,-11-32-52 0 0,-110-288-278 0 0,90 248 465 0 0,-90-149 0 0 0,90 182-89 0 0,-1 1 1 0 0,-56-56-1 0 0,-94-76 64 0 0,108 113 8 0 0,-152-103 0 0 0,-104-32-48 0 0,264 164 16 0 0,-3 4 0 0 0,0 2 0 0 0,-117-33-1 0 0,77 35 49 0 0,-207-26 0 0 0,247 49-102 0 0,0 4 0 0 0,0 3 1 0 0,-124 15-1 0 0,97 1 0 0 0,1 4 1 0 0,-109 38-1 0 0,37-5-1 0 0,-172 60 41 0 0,301-97-57 0 0,-181 77 165 0 0,183-74-132 0 0,2 2 1 0 0,0 2 0 0 0,-52 42-1 0 0,30-15-33 0 0,3 3 0 0 0,2 2 0 0 0,-57 74 0 0 0,78-86-62 0 0,3 2-1 0 0,1 1 1 0 0,-31 63 0 0 0,59-103-278 0 0,-23 39-66 0 0,15-33-2323 0 0,-2-2-3309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2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605 99 9026 0 0,'-7'-3'1296'0'0,"-1"0"1"0"0,0-1-1 0 0,1 1 1 0 0,0-2-1 0 0,0 1 0 0 0,0-1 1 0 0,0 0-1 0 0,-8-9 1 0 0,9 8-1016 0 0,0 1 0 0 0,0 0 0 0 0,0 0 0 0 0,-1 1 0 0 0,1 0 0 0 0,-1 0 0 0 0,0 0 0 0 0,0 1 0 0 0,-1 0 0 0 0,-10-3 0 0 0,5 4-146 0 0,0 1-1 0 0,0 0 1 0 0,0 1-1 0 0,0 1 1 0 0,0 0-1 0 0,0 0 1 0 0,1 2-1 0 0,-1-1 1 0 0,1 2-1 0 0,-1-1 1 0 0,1 2-1 0 0,0 0 1 0 0,0 0-1 0 0,1 1 1 0 0,-1 0 0 0 0,2 1-1 0 0,-1 0 1 0 0,-16 15-1 0 0,11-7-88 0 0,0 0 0 0 0,1 2 0 0 0,0-1 0 0 0,1 2 0 0 0,1 0 0 0 0,1 1 0 0 0,1 0 0 0 0,0 0 0 0 0,2 1 0 0 0,-8 22 0 0 0,4-1-101 0 0,2 1-1 0 0,2 0 1 0 0,2 0-1 0 0,2 1 1 0 0,1-1 0 0 0,2 1-1 0 0,3 0 1 0 0,1 0-1 0 0,2 0 1 0 0,1-1 0 0 0,3 1-1 0 0,17 55 1 0 0,-16-80-736 0 0,-4-11-2175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11362 0 0,'-11'0'9776'0'0,"22"6"-6921"0"0,23 6-2400 0 0,-2-10-304 0 0,0 0-1 0 0,1-2 1 0 0,-1-2 0 0 0,56-9-1 0 0,-88 11-150 0 0,0 0 0 0 0,0 0 0 0 0,0-1 0 0 0,1 1 0 0 0,-1 0 0 0 0,0 0 0 0 0,0 0 0 0 0,0 0 0 0 0,0 0 0 0 0,1 0 0 0 0,-1 0 0 0 0,0 0-1 0 0,0 0 1 0 0,0 0 0 0 0,1 0 0 0 0,-1 0 0 0 0,0 0 0 0 0,0 0 0 0 0,0 0 0 0 0,0 0 0 0 0,1 0 0 0 0,-1 0 0 0 0,0 0 0 0 0,0 0 0 0 0,0 1 0 0 0,0-1-1 0 0,1 0 1 0 0,-1 0 0 0 0,0 0 0 0 0,0 0 0 0 0,0 0 0 0 0,0 0 0 0 0,0 0 0 0 0,1 1 0 0 0,-1-1 0 0 0,0 0 0 0 0,0 0 0 0 0,0 0 0 0 0,0 0-1 0 0,0 1 1 0 0,0-1 0 0 0,0 0 0 0 0,0 0 0 0 0,0 0 0 0 0,0 0 0 0 0,0 1 0 0 0,1-1 0 0 0,-1 0 0 0 0,0 0 0 0 0,0 0 0 0 0,0 0 0 0 0,0 1 0 0 0,0-1-1 0 0,-1 0 1 0 0,1 0 0 0 0,0 0 0 0 0,0 1 0 0 0,0-1 0 0 0,0 0 0 0 0,0 0 0 0 0,0 1 0 0 0,-12 15 80 0 0,-19 15 62 0 0,29-28-132 0 0,-1 0-1 0 0,1 0 1 0 0,0 0 0 0 0,0 0 0 0 0,0 0-1 0 0,0 0 1 0 0,1 1 0 0 0,-1-1 0 0 0,1 0-1 0 0,0 1 1 0 0,0 0 0 0 0,0-1 0 0 0,0 1-1 0 0,1-1 1 0 0,-1 1 0 0 0,1 0 0 0 0,0 0-1 0 0,0-1 1 0 0,0 1 0 0 0,1 0 0 0 0,0 4 0 0 0,0-4-209 0 0,0 0 1 0 0,0 1-1 0 0,1-1 1 0 0,-1 0-1 0 0,1 0 1 0 0,0 1-1 0 0,4 6 1 0 0,-4-9-242 0 0,-1 0 0 0 0,1 0 0 0 0,0 0 0 0 0,0 0 0 0 0,0 0 0 0 0,0 0 0 0 0,0-1 0 0 0,0 1 0 0 0,0-1 0 0 0,0 1 0 0 0,1-1 0 0 0,-1 0 0 0 0,4 2 0 0 0,-4-3-43 0 0,-1 0-1 0 0,0 1 0 0 0,1-1 0 0 0,-1 0 0 0 0,1 0 0 0 0,-1 0 0 0 0,0 0 0 0 0,1 0 0 0 0,-1 0 0 0 0,1 0 0 0 0,-1-1 0 0 0,0 1 0 0 0,1 0 1 0 0,1-2-1 0 0,9-4-5599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23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18668 0 0,'0'2'131'0'0,"0"1"-1"0"0,0-1 1 0 0,1 1 0 0 0,-1-1 0 0 0,1 1-1 0 0,-1-1 1 0 0,1 1 0 0 0,0-1 0 0 0,0 1-1 0 0,0-1 1 0 0,0 0 0 0 0,0 0-1 0 0,2 3 1 0 0,24 32 116 0 0,-14-20 0 0 0,78 139 3365 0 0,-90-154-3593 0 0,-1 0-1 0 0,1-1 1 0 0,0 1 0 0 0,0-1 0 0 0,0 1 0 0 0,0-1-1 0 0,0 0 1 0 0,0 1 0 0 0,1-1 0 0 0,-1 0-1 0 0,0 0 1 0 0,1 0 0 0 0,-1 0 0 0 0,1 0-1 0 0,-1 0 1 0 0,1 0 0 0 0,-1 0 0 0 0,1 0-1 0 0,0-1 1 0 0,-1 1 0 0 0,1-1 0 0 0,0 1 0 0 0,0-1-1 0 0,-1 0 1 0 0,1 0 0 0 0,0 0 0 0 0,0 0-1 0 0,0 0 1 0 0,-1 0 0 0 0,1 0 0 0 0,0 0-1 0 0,0-1 1 0 0,-1 1 0 0 0,1-1 0 0 0,0 1-1 0 0,-1-1 1 0 0,1 0 0 0 0,0 0 0 0 0,-1 0 0 0 0,1 1-1 0 0,-1-2 1 0 0,0 1 0 0 0,1 0 0 0 0,-1 0-1 0 0,0 0 1 0 0,1-1 0 0 0,-1 1 0 0 0,1-2-1 0 0,8-9 166 0 0,-1 1 0 0 0,-1-1-1 0 0,0-1 1 0 0,9-19 0 0 0,-16 31-174 0 0,14-30-279 0 0,21-38 821 0 0,-33 65-1399 0 0,0 0 0 0 0,0-1 0 0 0,1 1 0 0 0,0 1 0 0 0,-1-1 0 0 0,9-5 0 0 0,-4-10-15422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2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88 5209 0 0,'-7'-2'-1466'0'0,"-4"0"2426"0"0,0 3 6235 0 0,7 8 307 0 0,4 4-5999 0 0,2 1-1198 0 0,1 0 0 0 0,0 0 0 0 0,1 0 1 0 0,1 0-1 0 0,0-1 0 0 0,12 24 0 0 0,-14-33-323 0 0,-1 0 1 0 0,1 0-1 0 0,0 1 1 0 0,1-2-1 0 0,-1 1 1 0 0,1 0-1 0 0,-1-1 1 0 0,1 0-1 0 0,0 0 1 0 0,5 3-1 0 0,-6-4 16 0 0,0-1-1 0 0,0 0 0 0 0,0 0 0 0 0,0 0 1 0 0,0 0-1 0 0,0 0 0 0 0,0-1 0 0 0,0 1 1 0 0,0-1-1 0 0,1 0 0 0 0,-1 0 0 0 0,0 0 1 0 0,0-1-1 0 0,0 1 0 0 0,0-1 0 0 0,0 1 1 0 0,5-3-1 0 0,-5 2-9 0 0,0 0 1 0 0,0 0 0 0 0,-1 0-1 0 0,1-1 1 0 0,0 1-1 0 0,-1-1 1 0 0,1 0 0 0 0,-1 0-1 0 0,1 0 1 0 0,-1 0-1 0 0,0 0 1 0 0,0 0 0 0 0,0-1-1 0 0,0 1 1 0 0,-1-1-1 0 0,1 1 1 0 0,2-6 0 0 0,-2 3 8 0 0,0-1 1 0 0,-1 1-1 0 0,1-1 1 0 0,-1 0 0 0 0,-1 1-1 0 0,1-1 1 0 0,-1 0 0 0 0,0 0-1 0 0,-1-5 1 0 0,-1-7-363 0 0,-1 1 0 0 0,0 0 0 0 0,-2 0 0 0 0,0 0 0 0 0,-10-20 0 0 0,13 32-87 0 0,0 0 1 0 0,-1 0 0 0 0,1 0-1 0 0,-1 1 1 0 0,-1-1 0 0 0,-3-4-1 0 0,6 8 124 0 0,0 0 0 0 0,0 0 0 0 0,0 0-1 0 0,0 0 1 0 0,0 1 0 0 0,0-1 0 0 0,0 0-1 0 0,0 1 1 0 0,-1-1 0 0 0,1 0 0 0 0,0 1-1 0 0,0-1 1 0 0,-1 1 0 0 0,1 0 0 0 0,0-1-1 0 0,-1 1 1 0 0,1 0 0 0 0,0 0 0 0 0,-1 0-1 0 0,1 0 1 0 0,0 0 0 0 0,-1 0 0 0 0,1 0-1 0 0,0 1 1 0 0,-1-1 0 0 0,1 0 0 0 0,0 1 0 0 0,-1-1-1 0 0,1 1 1 0 0,-1 0 0 0 0,-6 5-3978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60 8714 0 0,'-10'-8'6421'0'0,"11"3"-2274"0"0,22 0-907 0 0,-9 2-3313 0 0,38-15 381 0 0,-15 5-2723 0 0,-12 6-3807 0 0,-25 7 5949 0 0,0 0 0 0 0,1 0 0 0 0,-1 0-1 0 0,1 0 1 0 0,-1 0 0 0 0,1 0 0 0 0,-1 0 0 0 0,1 0-1 0 0,-1 0 1 0 0,0 0 0 0 0,1 1 0 0 0,-1-1 0 0 0,1 0-1 0 0,-1 0 1 0 0,0 0 0 0 0,1 1 0 0 0,-1-1-1 0 0,1 0 1 0 0,-1 0 0 0 0,0 1 0 0 0,1-1 0 0 0,-1 0-1 0 0,0 1 1 0 0,0-1 0 0 0,1 0 0 0 0,-1 1 0 0 0,0-1-1 0 0,1 1 1 0 0,-1 0-666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2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11146 0 0,'0'1'340'0'0,"0"0"0"0"0,0 0 0 0 0,1-1 0 0 0,-1 1 0 0 0,0 0 0 0 0,1-1 0 0 0,-1 1 0 0 0,0 0 0 0 0,1 0 0 0 0,-1-1 0 0 0,1 1 0 0 0,-1-1 0 0 0,1 1 0 0 0,0-1 0 0 0,-1 1 0 0 0,1 0 0 0 0,0-1-1 0 0,-1 0 1 0 0,1 1 0 0 0,0-1 0 0 0,-1 1 0 0 0,2-1 0 0 0,21 3 2075 0 0,25-12-2811 0 0,-44 8 753 0 0,2-1-407 0 0,44-14 89 0 0,-48 16-156 0 0,0-1-1 0 0,0 0 0 0 0,0 1 0 0 0,0-1 1 0 0,-1 0-1 0 0,1 0 0 0 0,0-1 0 0 0,-1 1 1 0 0,1 0-1 0 0,0 0 0 0 0,-1-1 0 0 0,0 1 1 0 0,1-1-1 0 0,-1 1 0 0 0,0-1 1 0 0,0 0-1 0 0,0 0 0 0 0,0 1 0 0 0,0-1 1 0 0,0 0-1 0 0,1-2 0 0 0,-2 3 121 0 0,0 1 1 0 0,0 0-1 0 0,0-1 1 0 0,0 1-1 0 0,0-1 1 0 0,0 1-1 0 0,0 0 1 0 0,0-1-1 0 0,0 1 1 0 0,0-1-1 0 0,0 1 1 0 0,0-1-1 0 0,0 1 1 0 0,0 0-1 0 0,-1-1 1 0 0,1 1-1 0 0,0-1 1 0 0,0 1-1 0 0,0 0 1 0 0,0-1-1 0 0,-1 1 1 0 0,1 0-1 0 0,0-1 1 0 0,-1 1-1 0 0,1 0 0 0 0,0-1 1 0 0,0 1-1 0 0,-1 0 1 0 0,1-1-1 0 0,-1 1 1 0 0,1 0-1 0 0,0 0 1 0 0,-1 0-1 0 0,1-1 1 0 0,0 1-1 0 0,-1 0 1 0 0,1 0-1 0 0,-1 0 1 0 0,1 0-1 0 0,-1 0 1 0 0,1 0-1 0 0,0 0 1 0 0,-1 0-1 0 0,1 0 1 0 0,-1 0-1 0 0,1 0 1 0 0,-1 0-1 0 0,1 0 0 0 0,0 0 1 0 0,-1 0-1 0 0,1 0 1 0 0,-1 0-1 0 0,1 1 1 0 0,0-1-1 0 0,-1 0 1 0 0,1 0-1 0 0,-1 1 1 0 0,0-1 148 0 0,-1 1 1 0 0,1 0 0 0 0,-1 0-1 0 0,1 0 1 0 0,-1 0 0 0 0,1-1 0 0 0,0 2-1 0 0,-1-1 1 0 0,1 0 0 0 0,0 0-1 0 0,0 0 1 0 0,0 1 0 0 0,0-1-1 0 0,0 0 1 0 0,-1 3 0 0 0,1 2 65 0 0,0 0 1 0 0,1 1 0 0 0,-1-1-1 0 0,1 1 1 0 0,1-1 0 0 0,-1 0 0 0 0,1 1-1 0 0,0-1 1 0 0,1 0 0 0 0,-1 0-1 0 0,1 1 1 0 0,3 5 0 0 0,-4-8-394 0 0,0-1 1 0 0,0 0 0 0 0,1 0-1 0 0,-1 1 1 0 0,1-1 0 0 0,0 0-1 0 0,0 0 1 0 0,0-1 0 0 0,0 1-1 0 0,0 0 1 0 0,1-1-1 0 0,-1 1 1 0 0,1-1 0 0 0,0 0-1 0 0,-1 1 1 0 0,1-1 0 0 0,0-1-1 0 0,0 1 1 0 0,1 0-1 0 0,-1-1 1 0 0,0 0 0 0 0,0 0-1 0 0,6 2 1 0 0,-8-3-359 0 0,0 0 0 0 0,0 0 0 0 0,1 0 0 0 0,-1-1 0 0 0,0 1 0 0 0,0 0 0 0 0,0 0 0 0 0,1-1 0 0 0,-1 1 0 0 0,0-1 0 0 0,0 1 0 0 0,0-1 0 0 0,0 1 0 0 0,0-1 0 0 0,0 0 0 0 0,0 1 0 0 0,0-1-1 0 0,2-2 1 0 0,3-4-5517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3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14243 0 0,'-2'0'3449'0'0,"4"0"-2345"0"0,1-1-240 0 0,5-1-240 0 0,1 0-296 0 0,1-1-136 0 0,2 0-104 0 0,0-2-80 0 0,1 0 8 0 0,0 0-144 0 0,0 2-256 0 0,-3-1-424 0 0,-1 3-600 0 0,-2 0-809 0 0,-2 1-1119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3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12363 0 0,'0'1'232'0'0,"0"0"1"0"0,0 0 0 0 0,0 0-1 0 0,1 0 1 0 0,-1-1 0 0 0,0 1-1 0 0,1 0 1 0 0,-1 0 0 0 0,0 0-1 0 0,1-1 1 0 0,-1 1 0 0 0,1 0-1 0 0,-1-1 1 0 0,1 1 0 0 0,-1 0-1 0 0,1-1 1 0 0,0 1 0 0 0,-1-1-1 0 0,1 1 1 0 0,0-1-1 0 0,0 1 1 0 0,-1-1 0 0 0,1 0-1 0 0,0 1 1 0 0,0-1 0 0 0,-1 0-1 0 0,2 1 1 0 0,1-1-37 0 0,-1 0 0 0 0,1 1 1 0 0,0-1-1 0 0,-1 0 0 0 0,1-1 0 0 0,-1 1 0 0 0,1 0 0 0 0,-1-1 1 0 0,4 0-1 0 0,6-4-170 0 0,0 1 0 0 0,19-12-1 0 0,-29 16 110 0 0,2-3-164 0 0,-2 2-67 0 0,0-1-1 0 0,1 1 0 0 0,-1-1 0 0 0,0 1 0 0 0,1 0 0 0 0,-1 0 1 0 0,1 0-1 0 0,-1 1 0 0 0,1-1 0 0 0,-1 1 0 0 0,5-1 0 0 0,-28 33-31 0 0,19-28 190 0 0,1 0-1 0 0,0 0 1 0 0,0 0-1 0 0,0 0 1 0 0,1 0-1 0 0,-1 0 1 0 0,1 0-1 0 0,0 0 1 0 0,0 0-1 0 0,0 0 1 0 0,1 0-1 0 0,0 0 1 0 0,-1 0 0 0 0,1 0-1 0 0,2 5 1 0 0,-2-7-49 0 0,0 1 0 0 0,0-1 0 0 0,0 1 1 0 0,0-1-1 0 0,0 0 0 0 0,1 0 1 0 0,-1 0-1 0 0,1 0 0 0 0,-1 0 0 0 0,1 0 1 0 0,0 0-1 0 0,0 0 0 0 0,0 0 0 0 0,0-1 1 0 0,0 1-1 0 0,0-1 0 0 0,0 0 1 0 0,0 0-1 0 0,1 1 0 0 0,-1-1 0 0 0,1-1 1 0 0,-1 1-1 0 0,0 0 0 0 0,1 0 1 0 0,4 0-1 0 0,-6-1-9 0 0,0 0 1 0 0,1-1-1 0 0,-1 1 1 0 0,1 0-1 0 0,-1 0 0 0 0,1-1 1 0 0,-1 1-1 0 0,1 0 1 0 0,-1-1-1 0 0,0 0 0 0 0,1 1 1 0 0,-1-1-1 0 0,0 0 1 0 0,0 0-1 0 0,1 1 1 0 0,-1-1-1 0 0,0 0 0 0 0,0 0 1 0 0,0 0-1 0 0,2-3 1 0 0,-1 1 31 0 0,0 0 1 0 0,0-1-1 0 0,-1 1 1 0 0,1-1-1 0 0,-1 1 1 0 0,1-1 0 0 0,-1 1-1 0 0,1-6 1 0 0,-1 3-174 0 0,0 0-1 0 0,0-1 1 0 0,-1 1 0 0 0,0 0 0 0 0,0-1 0 0 0,0 1 0 0 0,-1-1 0 0 0,0 1-1 0 0,-3-12 1 0 0,3 16-17 0 0,1 1-1 0 0,-1-1 1 0 0,0 1-1 0 0,1-1 1 0 0,-1 1-1 0 0,0 0 1 0 0,0-1-1 0 0,0 1 1 0 0,0 0-1 0 0,0 0 1 0 0,0-1-1 0 0,0 1 1 0 0,0 0-1 0 0,-1 0 1 0 0,1 0-1 0 0,0 1 1 0 0,-1-1-1 0 0,1 0 1 0 0,-3-1-1 0 0,3 2 67 0 0,0 0-1 0 0,0 0 0 0 0,-1 0 0 0 0,1 0 1 0 0,0 0-1 0 0,0 0 0 0 0,-1 1 0 0 0,1-1 1 0 0,0 0-1 0 0,0 1 0 0 0,0-1 1 0 0,0 0-1 0 0,0 1 0 0 0,0 0 0 0 0,0-1 1 0 0,0 1-1 0 0,0-1 0 0 0,0 1 0 0 0,0 0 1 0 0,-1 1-1 0 0,-1 0 76 0 0,1 1-1 0 0,-1 0 1 0 0,1 0 0 0 0,0 0-1 0 0,0 0 1 0 0,0 0 0 0 0,0 0-1 0 0,1 1 1 0 0,-1-1 0 0 0,1 1-1 0 0,0-1 1 0 0,0 1 0 0 0,0 0-1 0 0,0-1 1 0 0,0 7 0 0 0,3 2 512 0 0,-1-1 0 0 0,2 0 0 0 0,-1 0 0 0 0,1 0 0 0 0,7 16 1 0 0,-4-13 380 0 0,-2 0 1 0 0,5 21 0 0 0,-8-30-811 0 0,0 0-1 0 0,-1 0 1 0 0,0 0 0 0 0,0 0-1 0 0,0 0 1 0 0,-1 0-1 0 0,1 0 1 0 0,-1 0-1 0 0,-1 0 1 0 0,1 0-1 0 0,-3 5 1 0 0,4-9-59 0 0,0-1 1 0 0,-1 1-1 0 0,1-1 1 0 0,0 1-1 0 0,0-1 1 0 0,-1 1-1 0 0,1-1 1 0 0,0 1-1 0 0,0 0 1 0 0,0-1-1 0 0,0 1 1 0 0,0-1-1 0 0,0 1 1 0 0,0-1-1 0 0,0 1 0 0 0,0 0 1 0 0,0-1-1 0 0,0 1 1 0 0,0-1-1 0 0,0 1 1 0 0,0-1-1 0 0,0 1 1 0 0,0 0-1 0 0,1-1 1 0 0,-1 1-1 0 0,0-1 1 0 0,1 1-1 0 0,-1-1 1 0 0,0 1-1 0 0,1-1 1 0 0,-1 0-1 0 0,0 1 1 0 0,2 0-1 0 0,-1 0 37 0 0,1-1 1 0 0,-1 0-1 0 0,1 1 1 0 0,-1-1-1 0 0,1 0 1 0 0,-1 0-1 0 0,1 0 0 0 0,-1 0 1 0 0,1 0-1 0 0,0 0 1 0 0,-1 0-1 0 0,3-1 0 0 0,44-14 431 0 0,-32 8-950 0 0,0-1 1 0 0,26-18-1 0 0,-20 8-3092 0 0,-3-1-3498 0 0,-10 6 454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18428 0 0,'-1'3'448'0'0,"0"0"0"0"0,0 0-1 0 0,0 1 1 0 0,1-1 0 0 0,-1 0 0 0 0,1 0 0 0 0,0 1-1 0 0,0-1 1 0 0,0 0 0 0 0,0 1 0 0 0,1-1 0 0 0,-1 0-1 0 0,1 0 1 0 0,1 5 0 0 0,16 47-149 0 0,-15-48 17 0 0,2 8-245 0 0,2-1-1 0 0,0-1 1 0 0,0 1-1 0 0,18 22 1 0 0,-22-32-72 0 0,-1 0 1 0 0,1 0-1 0 0,0-1 1 0 0,1 0-1 0 0,-1 1 1 0 0,0-1-1 0 0,1 0 1 0 0,0-1-1 0 0,0 1 0 0 0,0-1 1 0 0,0 1-1 0 0,0-1 1 0 0,0-1-1 0 0,1 1 1 0 0,-1 0-1 0 0,0-1 1 0 0,1 0-1 0 0,-1 0 1 0 0,1 0-1 0 0,7-1 1 0 0,-10 0-5 0 0,1 0 0 0 0,-1 0 0 0 0,1-1 0 0 0,-1 1 0 0 0,1-1 0 0 0,-1 0 1 0 0,0 0-1 0 0,1 0 0 0 0,-1 0 0 0 0,0 0 0 0 0,0 0 0 0 0,0-1 1 0 0,0 1-1 0 0,0-1 0 0 0,0 0 0 0 0,0 1 0 0 0,0-1 0 0 0,-1 0 0 0 0,1 0 1 0 0,2-4-1 0 0,-2 3-75 0 0,0-1 0 0 0,-1 0 0 0 0,0-1 0 0 0,1 1 0 0 0,-1 0 0 0 0,0 0 0 0 0,-1 0 0 0 0,1-1 0 0 0,-1 1 0 0 0,0 0 0 0 0,-1-7 0 0 0,1 3-491 0 0,-2-1 1 0 0,1 1 0 0 0,-1-1 0 0 0,0 1 0 0 0,-6-12 0 0 0,6 15-366 0 0,0-1 1 0 0,-1 1-1 0 0,0 0 1 0 0,0 1-1 0 0,0-1 1 0 0,0 0-1 0 0,-7-6 1 0 0,7 9 529 0 0,1 0-1 0 0,-1 0 1 0 0,1 1-1 0 0,-1-1 1 0 0,0 0-1 0 0,1 1 1 0 0,-1 0-1 0 0,0 0 1 0 0,0 0-1 0 0,0 0 1 0 0,0 0-1 0 0,0 0 1 0 0,0 1-1 0 0,0-1 1 0 0,0 1-1 0 0,-6 0 1 0 0,5 1 403 0 0,0-1 0 0 0,0 1 0 0 0,0 0 1 0 0,0 0-1 0 0,0 1 0 0 0,1-1 0 0 0,-1 1 0 0 0,1-1 1 0 0,-1 1-1 0 0,1 0 0 0 0,-1 1 0 0 0,-3 2 1 0 0,5-3 361 0 0,-1 0 1 0 0,1 0-1 0 0,-1 1 1 0 0,1-1 0 0 0,0 1-1 0 0,0 0 1 0 0,0-1 0 0 0,0 1-1 0 0,0 0 1 0 0,1 0-1 0 0,-1 0 1 0 0,1 0 0 0 0,0 0-1 0 0,0 1 1 0 0,0-1 0 0 0,0 0-1 0 0,1 0 1 0 0,-1 1-1 0 0,1-1 1 0 0,0 0 0 0 0,0 1-1 0 0,0-1 1 0 0,0 1-1 0 0,1-1 1 0 0,-1 0 0 0 0,1 0-1 0 0,0 1 1 0 0,0-1 0 0 0,0 0-1 0 0,0 0 1 0 0,1 0-1 0 0,1 3 1 0 0,-2-5-241 0 0,-1 0 1 0 0,1-1-1 0 0,0 1 1 0 0,0 0-1 0 0,-1-1 0 0 0,1 1 1 0 0,0-1-1 0 0,0 1 1 0 0,0-1-1 0 0,0 0 0 0 0,0 1 1 0 0,0-1-1 0 0,0 0 0 0 0,-1 0 1 0 0,1 0-1 0 0,0 0 1 0 0,0 1-1 0 0,0-1 0 0 0,0 0 1 0 0,0-1-1 0 0,0 1 0 0 0,0 0 1 0 0,0 0-1 0 0,0 0 1 0 0,0 0-1 0 0,0-1 0 0 0,1 0 1 0 0,31-12 86 0 0,-23 8-59 0 0,11-4-189 0 0,29-12-2875 0 0,-4-6-7466 0 0,-34 17 4598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9466 0 0,'-3'19'8041'0'0,"3"2"-3569"0"0,15 45-2252 0 0,-8-39-1298 0 0,-5-17-1037 0 0,19 66 899 0 0,-19-70-1197 0 0,0-1-1 0 0,0 0 1 0 0,1 0-1 0 0,-1 0 1 0 0,1 0-1 0 0,0 0 1 0 0,1-1-1 0 0,-1 1 1 0 0,1-1-1 0 0,0 0 1 0 0,6 5-1 0 0,-10-8 210 0 0,1-1-1 0 0,-1 0 1 0 0,0 1 0 0 0,0-1-1 0 0,1 0 1 0 0,-1 1-1 0 0,0-1 1 0 0,1 0-1 0 0,-1 0 1 0 0,0 1-1 0 0,1-1 1 0 0,-1 0-1 0 0,1 0 1 0 0,-1 0-1 0 0,0 1 1 0 0,1-1-1 0 0,-1 0 1 0 0,1 0-1 0 0,-1 0 1 0 0,1 0 0 0 0,-1 0-1 0 0,0 0 1 0 0,1 0-1 0 0,-1 0 1 0 0,1 0-1 0 0,-1 0 1 0 0,1 0-1 0 0,-1 0 1 0 0,0 0-1 0 0,1 0 1 0 0,-1-1-1 0 0,1 1 1 0 0,-1 0-1 0 0,0 0 1 0 0,1 0-1 0 0,-1-1 1 0 0,1 1-1 0 0,-1 0 1 0 0,0 0 0 0 0,1-1-1 0 0,-1 1 1 0 0,0 0-1 0 0,0-1 1 0 0,1 1-1 0 0,-1 0 1 0 0,0-1-1 0 0,0 1 1 0 0,1 0-1 0 0,-1-1 1 0 0,0 1-1 0 0,0-1 1 0 0,0 1-1 0 0,0 0 1 0 0,0-1-1 0 0,1 1 1 0 0,-1-1-1 0 0,0 1 1 0 0,0-1 0 0 0,5-7-5456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4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14835 0 0,'2'1'303'0'0,"0"1"0"0"0,0-1-1 0 0,0 1 1 0 0,0-1 0 0 0,0 0-1 0 0,0 0 1 0 0,0 0 0 0 0,0 0-1 0 0,0 0 1 0 0,1-1 0 0 0,-1 1-1 0 0,0-1 1 0 0,1 1 0 0 0,-1-1-1 0 0,0 0 1 0 0,5 0 0 0 0,41-2 170 0 0,-41 1-303 0 0,-2 1-159 0 0,3 0-19 0 0,-1-1 0 0 0,1 0 0 0 0,0 0 0 0 0,-1 0 0 0 0,1-1 0 0 0,-1 0 0 0 0,1-1 0 0 0,-1 1 0 0 0,0-1 0 0 0,7-5 0 0 0,-22 7-218 0 0,-6 3 344 0 0,7 2-67 0 0,0-1 0 0 0,1 0-1 0 0,0 1 1 0 0,0 0 0 0 0,0 1 0 0 0,0 0-1 0 0,1-1 1 0 0,-1 2 0 0 0,1-1 0 0 0,1 0-1 0 0,-1 1 1 0 0,1 0 0 0 0,0 0 0 0 0,0 1-1 0 0,0-1 1 0 0,1 1 0 0 0,-4 13 0 0 0,5-15-54 0 0,0 1 1 0 0,1-1-1 0 0,0 1 1 0 0,0-1 0 0 0,0 1-1 0 0,1-1 1 0 0,0 1-1 0 0,0 0 1 0 0,1-1 0 0 0,-1 1-1 0 0,1-1 1 0 0,0 1-1 0 0,0-1 1 0 0,1 0 0 0 0,0 1-1 0 0,0-1 1 0 0,0 0-1 0 0,1 0 1 0 0,-1 0 0 0 0,1 0-1 0 0,0-1 1 0 0,1 1-1 0 0,-1-1 1 0 0,5 5 0 0 0,-5-7-104 0 0,0 0 1 0 0,0 0-1 0 0,-1 0 1 0 0,1 0-1 0 0,0 0 1 0 0,1-1-1 0 0,-1 0 1 0 0,0 1-1 0 0,0-1 1 0 0,1-1-1 0 0,-1 1 1 0 0,0 0-1 0 0,1-1 1 0 0,-1 1-1 0 0,1-1 1 0 0,-1 0-1 0 0,1 0 1 0 0,-1-1-1 0 0,1 1 1 0 0,-1-1-1 0 0,0 1 1 0 0,1-1-1 0 0,-1 0 1 0 0,0-1-1 0 0,1 1 1 0 0,-1 0-1 0 0,4-3 1 0 0,1-1-1054 0 0,1 0 1 0 0,-1 0-1 0 0,0-1 0 0 0,0 0 1 0 0,0-1-1 0 0,-1 1 0 0 0,0-1 1 0 0,8-11-1 0 0,-5 3-3719 0 0</inkml:trace>
  <inkml:trace contextRef="#ctx0" brushRef="#br0" timeOffset="1">34 133 12563 0 0,'5'4'1584'0'0,"2"-1"-808"0"0,1-1-96 0 0,2-1-56 0 0,-1-2-167 0 0,3-3-161 0 0,1 0-112 0 0,1-2-56 0 0,4-1-72 0 0,0 0-264 0 0,2 1-424 0 0,-1 2-649 0 0,-1 1-823 0 0,-1 0-697 0 0,-3 1 449 0 0,-2 1-2729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14419 0 0,'5'-7'8168'0'0,"14"-8"-7703"0"0,-18 15 35 0 0,13-10-245 0 0,1 2 1 0 0,-1 0 0 0 0,2 0-1 0 0,-1 2 1 0 0,25-8 0 0 0,43-4-3997 0 0,-81 18 2969 0 0,0-1 1 0 0,-1 1-1 0 0,1 0 1 0 0,-1-1-1 0 0,1 1 1 0 0,-1-1-1 0 0,1 0 1 0 0,-1 1-1 0 0,1-1 1 0 0,-1 0-1 0 0,3-2 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6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9066 0 0,'-1'0'256'0'0,"0"0"-1"0"0,-1 0 1 0 0,1 0 0 0 0,0 0-1 0 0,0 0 1 0 0,0 0 0 0 0,0 0 0 0 0,0 0-1 0 0,0 0 1 0 0,0 1 0 0 0,0-1-1 0 0,0 0 1 0 0,0 1 0 0 0,0-1-1 0 0,0 1 1 0 0,0-1 0 0 0,0 1 0 0 0,0 0-1 0 0,0-1 1 0 0,1 1 0 0 0,-1 0-1 0 0,0 0 1 0 0,0-1 0 0 0,1 1-1 0 0,-1 0 1 0 0,0 0 0 0 0,0 2 0 0 0,0-1-63 0 0,1 0 1 0 0,0 0-1 0 0,0 1 1 0 0,-1-1-1 0 0,1 0 0 0 0,1 0 1 0 0,-1 1-1 0 0,0-1 1 0 0,0 0-1 0 0,1 0 1 0 0,0 0-1 0 0,1 4 1 0 0,3 7 15 0 0,0-2 1 0 0,2 1-1 0 0,11 17 1 0 0,-12-20-129 0 0,1-1 0 0 0,-1 0 0 0 0,2-1 0 0 0,-1 1 0 0 0,1-1 0 0 0,0-1 0 0 0,1 0-1 0 0,10 7 1 0 0,-17-12-72 0 0,0 0 0 0 0,0 0 0 0 0,0 0 0 0 0,0 0 0 0 0,0 0-1 0 0,0 0 1 0 0,0 0 0 0 0,0-1 0 0 0,0 1 0 0 0,0-1-1 0 0,1 0 1 0 0,-1 1 0 0 0,0-1 0 0 0,0 0 0 0 0,0 0 0 0 0,1-1-1 0 0,-1 1 1 0 0,0 0 0 0 0,0-1 0 0 0,0 1 0 0 0,0-1-1 0 0,1 0 1 0 0,-1 0 0 0 0,0 0 0 0 0,0 0 0 0 0,-1 0 0 0 0,1 0-1 0 0,0 0 1 0 0,0-1 0 0 0,0 1 0 0 0,-1 0 0 0 0,1-1 0 0 0,-1 0-1 0 0,1 1 1 0 0,-1-1 0 0 0,0 0 0 0 0,0 0 0 0 0,1 0-1 0 0,-1 0 1 0 0,0 0 0 0 0,-1 0 0 0 0,1 0 0 0 0,0 0 0 0 0,0-3-1 0 0,1-1-134 0 0,0 0-1 0 0,-1-1 0 0 0,0 1 1 0 0,0 0-1 0 0,0-1 0 0 0,-1 1 0 0 0,0-1 1 0 0,0 1-1 0 0,-1-1 0 0 0,0 1 1 0 0,-1-8-1 0 0,1 13-116 0 0,1-1-1 0 0,-1 0 1 0 0,0 0-1 0 0,1 0 1 0 0,-1 1 0 0 0,0-1-1 0 0,0 0 1 0 0,0 1-1 0 0,0-1 1 0 0,0 1 0 0 0,0-1-1 0 0,-1 1 1 0 0,1-1 0 0 0,0 1-1 0 0,-1 0 1 0 0,1 0-1 0 0,-1-1 1 0 0,1 1 0 0 0,-1 0-1 0 0,0 1 1 0 0,1-1 0 0 0,-1 0-1 0 0,0 0 1 0 0,0 1-1 0 0,0-1 1 0 0,1 1 0 0 0,-1-1-1 0 0,0 1 1 0 0,0 0-1 0 0,0 0 1 0 0,0 0 0 0 0,0 0-1 0 0,0 0 1 0 0,0 0 0 0 0,1 1-1 0 0,-1-1 1 0 0,0 0-1 0 0,0 1 1 0 0,0 0 0 0 0,1-1-1 0 0,-4 2 1 0 0,4-1 54 0 0,0-1-1 0 0,0 1 1 0 0,0-1 0 0 0,0 1 0 0 0,0 0 0 0 0,0-1-1 0 0,0 1 1 0 0,0 0 0 0 0,0 0 0 0 0,0 0-1 0 0,0 0 1 0 0,0 0 0 0 0,1 0 0 0 0,-1 0-1 0 0,0 0 1 0 0,1 0 0 0 0,-1 0 0 0 0,1 0-1 0 0,-1 0 1 0 0,0 2 0 0 0,-3 6-1232 0 0,-10 8-1290 0 0</inkml:trace>
  <inkml:trace contextRef="#ctx0" brushRef="#br0" timeOffset="1">37 164 6505 0 0,'0'1'254'0'0,"-1"0"0"0"0,1 0-1 0 0,0 0 1 0 0,-1 0 0 0 0,1 0 0 0 0,0 0-1 0 0,-1 0 1 0 0,1 0 0 0 0,0 0-1 0 0,0 0 1 0 0,0 0 0 0 0,0 0-1 0 0,0 0 1 0 0,0 0 0 0 0,0 0-1 0 0,1 0 1 0 0,-1 1 0 0 0,0-1 0 0 0,1 0-1 0 0,-1 0 1 0 0,0 0 0 0 0,1-1-1 0 0,-1 1 1 0 0,1 0 0 0 0,0 0-1 0 0,0 2 1 0 0,1-3-108 0 0,-1 0 1 0 0,0 0-1 0 0,1 0 0 0 0,-1 0 1 0 0,0 0-1 0 0,1 0 0 0 0,-1 0 1 0 0,0 0-1 0 0,1 0 0 0 0,-1 0 1 0 0,0-1-1 0 0,1 1 1 0 0,-1-1-1 0 0,0 1 0 0 0,0-1 1 0 0,0 1-1 0 0,1-1 0 0 0,-1 0 1 0 0,0 1-1 0 0,0-1 0 0 0,0 0 1 0 0,1-1-1 0 0,71-54 284 0 0,-3-3-8802 0 0,-57 46 6174 0 0,-1-1-1678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4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15923 0 0,'-1'0'190'0'0,"1"1"0"0"0,0-1 0 0 0,0 0 0 0 0,0 1 0 0 0,-1-1 0 0 0,1 0 0 0 0,0 1 0 0 0,0-1 0 0 0,0 0 0 0 0,0 1 0 0 0,0-1 0 0 0,0 1 0 0 0,0-1 0 0 0,0 0 0 0 0,0 1 0 0 0,0-1 0 0 0,0 1 0 0 0,0-1 0 0 0,0 0 0 0 0,0 1 0 0 0,0-1 0 0 0,0 0 0 0 0,0 1 0 0 0,0-1 0 0 0,0 1 0 0 0,1-1 0 0 0,-1 0 0 0 0,0 1 0 0 0,0-1 0 0 0,1 0 0 0 0,-1 1 0 0 0,0-1 0 0 0,15 9 1428 0 0,19-3-1677 0 0,-12-5-47 0 0,2 0-83 0 0,40-2-1 0 0,-57 0-624 0 0,0 0 0 0 0,0-1 0 0 0,0 1 1 0 0,0-1-1 0 0,13-6 0 0 0,-71 29-1303 0 0,37-17 2750 0 0,1 2-1 0 0,-1-1 0 0 0,1 2 1 0 0,0 0-1 0 0,-16 12 0 0 0,26-17-552 0 0,0 1-1 0 0,0 0 1 0 0,0 0-1 0 0,0 0 1 0 0,1 0 0 0 0,0 0-1 0 0,-1 1 1 0 0,1-1-1 0 0,0 1 1 0 0,1-1-1 0 0,-1 1 1 0 0,0 0-1 0 0,1 0 1 0 0,0-1 0 0 0,0 1-1 0 0,0 0 1 0 0,1 0-1 0 0,-1 0 1 0 0,1 1-1 0 0,0-1 1 0 0,0 0-1 0 0,0 0 1 0 0,1 0 0 0 0,1 5-1 0 0,0 0-323 0 0,0 0 0 0 0,1-1 0 0 0,1 1 1 0 0,-1-1-1 0 0,1 0 0 0 0,1 0 0 0 0,10 15 0 0 0,-14-21-184 0 0,1 1 0 0 0,1-1 0 0 0,-1 0 0 0 0,0 0 0 0 0,0 0 0 0 0,1 0-1 0 0,-1 0 1 0 0,1 0 0 0 0,0-1 0 0 0,0 1 0 0 0,5 1 0 0 0,-7-2 82 0 0,1-1 0 0 0,0 0-1 0 0,0 1 1 0 0,0-1 0 0 0,-1 0 0 0 0,1 0 0 0 0,0 0 0 0 0,0-1-1 0 0,0 1 1 0 0,-1 0 0 0 0,1-1 0 0 0,0 1 0 0 0,0-1 0 0 0,-1 0 0 0 0,1 1-1 0 0,-1-1 1 0 0,1 0 0 0 0,0 0 0 0 0,-1 0 0 0 0,0 0 0 0 0,1 0-1 0 0,1-2 1 0 0,9-9-3541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2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17 225 7130 0 0,'-9'-6'8856'0'0,"9"6"-8471"0"0,-1-1 0 0 0,-4-17 3161 0 0,3-19-2511 0 0,2 34-445 0 0,0-7-486 0 0,0-1-1 0 0,1 1 0 0 0,0-1 1 0 0,0 1-1 0 0,1 0 0 0 0,1-1 1 0 0,0 1-1 0 0,0 1 1 0 0,1-1-1 0 0,0 0 0 0 0,7-11 1 0 0,-11 21-109 0 0,0 0 1 0 0,0-1-1 0 0,1 1 1 0 0,-1-1 0 0 0,0 1-1 0 0,1 0 1 0 0,-1-1-1 0 0,0 1 1 0 0,1 0 0 0 0,-1-1-1 0 0,1 1 1 0 0,-1 0-1 0 0,1-1 1 0 0,-1 1 0 0 0,0 0-1 0 0,1 0 1 0 0,-1 0-1 0 0,1-1 1 0 0,-1 1 0 0 0,1 0-1 0 0,-1 0 1 0 0,1 0-1 0 0,-1 0 1 0 0,1 0 0 0 0,-1 0-1 0 0,1 0 1 0 0,-1 0-1 0 0,1 0 1 0 0,-1 0 0 0 0,1 0-1 0 0,-1 0 1 0 0,2 1-1 0 0,11 14-65 0 0,1 22-45 0 0,-10-9 50 0 0,-3-22 60 0 0,-1-1-1 0 0,1 1 0 0 0,0-1 1 0 0,0 1-1 0 0,1-1 1 0 0,-1 1-1 0 0,1-1 1 0 0,1 0-1 0 0,2 5 1 0 0,-5-10 0 0 0,0 0 0 0 0,1 0 0 0 0,-1 0 1 0 0,1 0-1 0 0,-1 0 0 0 0,0 0 0 0 0,1 0 1 0 0,-1 0-1 0 0,0 0 0 0 0,1 0 0 0 0,-1 0 0 0 0,0 0 1 0 0,1 0-1 0 0,-1 0 0 0 0,1-1 0 0 0,-1 1 0 0 0,0 0 1 0 0,0 0-1 0 0,1 0 0 0 0,-1-1 0 0 0,0 1 0 0 0,1 0 1 0 0,-1 0-1 0 0,0-1 0 0 0,0 1 0 0 0,1 0 0 0 0,-1-1 1 0 0,0 1-1 0 0,0 0 0 0 0,0-1 0 0 0,1 1 0 0 0,-1 0 1 0 0,0-1-1 0 0,0 1 0 0 0,0 0 0 0 0,0-1 0 0 0,0 1 1 0 0,0-1-1 0 0,0 0 0 0 0,9-19-44 0 0,-9 18 39 0 0,7-17-34 0 0,-1 2 20 0 0,0 0 0 0 0,10-16 0 0 0,-15 30 23 0 0,1 0 0 0 0,0 0-1 0 0,0 0 1 0 0,0 0 0 0 0,1 0 0 0 0,-1 0 0 0 0,1 0 0 0 0,-1 1 0 0 0,1-1 0 0 0,0 1 0 0 0,0 0 0 0 0,0 0 0 0 0,0 0 0 0 0,0 0 0 0 0,7-2 0 0 0,-8 3 8 0 0,0 1 1 0 0,0 0 0 0 0,0 0-1 0 0,0 1 1 0 0,0-1-1 0 0,-1 0 1 0 0,1 1 0 0 0,0-1-1 0 0,0 1 1 0 0,0-1 0 0 0,0 1-1 0 0,-1 0 1 0 0,1 0-1 0 0,0 0 1 0 0,-1 0 0 0 0,1 0-1 0 0,0 0 1 0 0,-1 0-1 0 0,1 1 1 0 0,-1-1 0 0 0,0 0-1 0 0,0 1 1 0 0,1-1 0 0 0,-1 1-1 0 0,0 0 1 0 0,0-1-1 0 0,0 1 1 0 0,-1 0 0 0 0,1 0-1 0 0,0 1 1 0 0,6 10 45 0 0,-2 1 0 0 0,7 24 0 0 0,-10-32-41 0 0,6 25-56 0 0,-4-13-593 0 0,1-1 0 0 0,13 29-1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9394 0 0,'-2'-1'1577'0'0,"2"0"-1351"0"0,0 1-1 0 0,-1 0 0 0 0,1 0 1 0 0,0 0-1 0 0,0 0 0 0 0,-1 0 1 0 0,1 0-1 0 0,0 0 0 0 0,-1-1 1 0 0,1 1-1 0 0,0 0 1 0 0,-1 0-1 0 0,1 0 0 0 0,0 0 1 0 0,-1 0-1 0 0,1 0 0 0 0,-5 4 4057 0 0,5-4-4057 0 0,0 0 0 0 0,-1 1 1 0 0,-1 22 3267 0 0,11 38-4134 0 0,-7-49 1477 0 0,2 22-744 0 0,-4-24-73 0 0,1 0 0 0 0,0 0 0 0 0,1 0 0 0 0,0 0 0 0 0,1 0 0 0 0,7 18 0 0 0,-10-28-27 0 0,0 0 0 0 0,1 1 0 0 0,-1-1-1 0 0,0 0 1 0 0,1 0 0 0 0,-1 0 0 0 0,0 0 0 0 0,1 1 0 0 0,-1-1-1 0 0,0 0 1 0 0,1 0 0 0 0,-1 0 0 0 0,0 0 0 0 0,1 0-1 0 0,-1 0 1 0 0,1 0 0 0 0,-1 0 0 0 0,0 0 0 0 0,1 0 0 0 0,-1 0-1 0 0,0 0 1 0 0,1 0 0 0 0,-1 0 0 0 0,0 0 0 0 0,1-1 0 0 0,-1 1-1 0 0,0 0 1 0 0,1 0 0 0 0,-1 0 0 0 0,0 0 0 0 0,1-1 0 0 0,-1 1-1 0 0,0 0 1 0 0,0 0 0 0 0,1-1 0 0 0,-1 1 0 0 0,0 0 0 0 0,0 0-1 0 0,1-1 1 0 0,-1 1 0 0 0,0 0 0 0 0,0-1 0 0 0,0 1 0 0 0,0 0-1 0 0,1-1 1 0 0,11-17-183 0 0,-11 16 182 0 0,5-6-23 0 0,-1 0 1 0 0,1 0 0 0 0,0 1-1 0 0,1 0 1 0 0,9-10-1 0 0,-14 16 40 0 0,-1 0 0 0 0,0 1 1 0 0,0-1-1 0 0,0 0 0 0 0,0 1 0 0 0,1-1 0 0 0,-1 0 1 0 0,0 1-1 0 0,1 0 0 0 0,-1-1 0 0 0,0 1 0 0 0,1 0 1 0 0,-1-1-1 0 0,0 1 0 0 0,1 0 0 0 0,-1 0 0 0 0,1 0 0 0 0,2 1 1 0 0,-3-1 21 0 0,1 1 0 0 0,0 0 0 0 0,-1 0 0 0 0,1 0 0 0 0,-1 0-1 0 0,1 1 1 0 0,-1-1 0 0 0,0 0 0 0 0,1 0 0 0 0,-1 1 0 0 0,0-1 0 0 0,0 1 0 0 0,0-1 0 0 0,0 1 0 0 0,0 0 0 0 0,0-1 0 0 0,-1 1 0 0 0,2 2 0 0 0,1 4 130 0 0,-1-1-1 0 0,0 0 1 0 0,-1 0 0 0 0,1 1 0 0 0,-1-1-1 0 0,-1 1 1 0 0,1 9 0 0 0,-1-14-125 0 0,0 0-1 0 0,0 0 1 0 0,-1 0 0 0 0,1 0 0 0 0,-1 0 0 0 0,1 0 0 0 0,-1 0 0 0 0,0 0 0 0 0,0-1 0 0 0,0 1 0 0 0,0 0 0 0 0,-1 0 0 0 0,1-1 0 0 0,-1 1 0 0 0,1-1-1 0 0,-1 1 1 0 0,0-1 0 0 0,0 0 0 0 0,0 1 0 0 0,-5 2 0 0 0,6-4-79 0 0,-1-1 0 0 0,1 0 1 0 0,-1 1-1 0 0,1-1 0 0 0,-1 0 0 0 0,0 1 0 0 0,1-1 0 0 0,-1 0 1 0 0,0 0-1 0 0,1 0 0 0 0,-1-1 0 0 0,1 1 0 0 0,-1 0 0 0 0,0-1 0 0 0,1 1 1 0 0,-1-1-1 0 0,1 1 0 0 0,-1-1 0 0 0,1 0 0 0 0,0 1 0 0 0,-1-1 0 0 0,1 0 1 0 0,-1 0-1 0 0,1 0 0 0 0,0 0 0 0 0,0 0 0 0 0,0-1 0 0 0,0 1 1 0 0,0 0-1 0 0,0 0 0 0 0,0-1 0 0 0,0 1 0 0 0,0-1 0 0 0,0-1 0 0 0,-2-1-109 0 0,1 1-1 0 0,0-1 1 0 0,0 0-1 0 0,0 0 1 0 0,0-1-1 0 0,1 1 1 0 0,-1 0-1 0 0,1 0 1 0 0,0-1-1 0 0,1 1 1 0 0,-1-8-1 0 0,5 5-2523 0 0,8 2-6451 0 0,-3 3 2643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1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46 13339 0 0,'-3'-11'3793'0'0,"1"0"-1689"0"0,-1-1-408 0 0,1 6-319 0 0,2 2-497 0 0,0 3-368 0 0,0 2-536 0 0,1 0-264 0 0,1 3-280 0 0,0 2-408 0 0,1 3-625 0 0,0 0-799 0 0,1 3-1201 0 0,1 1 56 0 0,-2 1 777 0 0,1 1-2321 0 0</inkml:trace>
  <inkml:trace contextRef="#ctx0" brushRef="#br0" timeOffset="1">61 229 8458 0 0,'3'18'5827'0'0,"8"43"3678"0"0,-10-57-9607 0 0,0-1 1 0 0,0 1-1 0 0,0-1 0 0 0,1 1 0 0 0,-1-1 1 0 0,1 1-1 0 0,0-1 0 0 0,0 0 0 0 0,0 0 1 0 0,0 0-1 0 0,1 0 0 0 0,4 4 0 0 0,0-5-4330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1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10330 0 0,'5'-4'2609'0'0,"1"2"-505"0"0,4-2-135 0 0,1 1-185 0 0,2 2-512 0 0,0-1-464 0 0,1 0-359 0 0,-1 1-177 0 0,1 1-128 0 0,-4 0-88 0 0,1 0-152 0 0,-1 0-320 0 0,-2 0-449 0 0,0 0-735 0 0,-1-1-1073 0 0</inkml:trace>
  <inkml:trace contextRef="#ctx0" brushRef="#br0" timeOffset="1">51 1 11426 0 0,'0'43'10210'0'0,"11"25"-6522"0"0,-3-16-2868 0 0,-4-9-1018 0 0,0-4 366 0 0,8 39-1 0 0,-9-65-2106 0 0,1 0-1 0 0,0-1 1 0 0,11 22 0 0 0,-10-25-3357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1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11418 0 0,'16'-21'8384'0'0,"0"1"-3445"0"0,36-38-2254 0 0,-28 31-2936 0 0,6-14-3986 0 0,-20 17-1237 0 0,-10 22 4759 0 0,1 1 1 0 0,-1-1-1 0 0,0 0 0 0 0,0 1 0 0 0,0-1 1 0 0,0 0-1 0 0,0 1 0 0 0,0-1 0 0 0,-1 1 1 0 0,1-1-1 0 0,0 0 0 0 0,-1-1 0 0 0,-3-4-4392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14531 0 0,'25'38'10730'0'0,"24"15"-8749"0"0,-5-5-1972 0 0,-10-2 505 0 0,-12-15-3771 0 0,-7-11-6133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9 227 14123 0 0,'-6'-6'7094'0'0,"3"-8"-4936"0"0,4-13-2313 0 0,-1 25 543 0 0,2-22-220 0 0,6-36 1 0 0,-6 53-176 0 0,-1 0 0 0 0,1 1-1 0 0,0 0 1 0 0,0-1 0 0 0,1 1 0 0 0,0 0-1 0 0,0 0 1 0 0,0 0 0 0 0,1 1-1 0 0,6-9 1 0 0,-9 14 6 0 0,-1-1 0 0 0,1 0-1 0 0,0 0 1 0 0,0 1 0 0 0,0-1 0 0 0,-1 0 0 0 0,1 1-1 0 0,0-1 1 0 0,0 1 0 0 0,0-1 0 0 0,0 1 0 0 0,0 0-1 0 0,0-1 1 0 0,0 1 0 0 0,0 0 0 0 0,1 0-1 0 0,-1 0 1 0 0,0-1 0 0 0,0 1 0 0 0,0 0 0 0 0,0 1-1 0 0,0-1 1 0 0,0 0 0 0 0,2 0 0 0 0,-1 1-3 0 0,0 0 1 0 0,0 0-1 0 0,0 0 0 0 0,0 1 1 0 0,0-1-1 0 0,-1 0 0 0 0,1 1 1 0 0,0-1-1 0 0,-1 1 1 0 0,1 0-1 0 0,1 2 0 0 0,2 2-5 0 0,0 1 0 0 0,-1 0 0 0 0,0 1-1 0 0,-1-1 1 0 0,5 12 0 0 0,1 10-28 0 0,5 35 0 0 0,-16-78-263 0 0,1-1 0 0 0,0 1-1 0 0,3-28 1 0 0,-2 37 331 0 0,1-1-1 0 0,0 0 1 0 0,0 0-1 0 0,1 0 1 0 0,-1 1-1 0 0,1-1 1 0 0,0 1-1 0 0,1-1 1 0 0,-1 1 0 0 0,1 0-1 0 0,0 0 1 0 0,7-8-1 0 0,-10 12-10 0 0,1 0 0 0 0,0 0 0 0 0,0 0-1 0 0,0 0 1 0 0,0 0 0 0 0,0 0 0 0 0,0 1 0 0 0,1-1 0 0 0,-1 0-1 0 0,0 1 1 0 0,0-1 0 0 0,0 1 0 0 0,1-1 0 0 0,-1 1-1 0 0,0 0 1 0 0,0-1 0 0 0,1 1 0 0 0,-1 0 0 0 0,0 0-1 0 0,1 0 1 0 0,-1 0 0 0 0,0 0 0 0 0,1 0 0 0 0,-1 1 0 0 0,2-1-1 0 0,-1 1 24 0 0,1 1-1 0 0,-1-1 1 0 0,0 0-1 0 0,0 1 1 0 0,0-1-1 0 0,0 1 0 0 0,0 0 1 0 0,0 0-1 0 0,0 0 1 0 0,-1 0-1 0 0,1 0 1 0 0,1 3-1 0 0,3 4 97 0 0,-1 1 0 0 0,0 1-1 0 0,-1-1 1 0 0,7 21 0 0 0,-5-6-9 0 0,4 46 0 0 0,-8-30-3912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8674 0 0,'-8'-13'11712'0'0,"12"30"-8092"0"0,2 8-3403 0 0,3 57 124 0 0,-8-57-350 0 0,2 1 0 0 0,0-1 0 0 0,2 1 0 0 0,1-1-1 0 0,12 35 1 0 0,-18-60 3 0 0,0 0-1 0 0,1 1 1 0 0,-1-1-1 0 0,0 1 0 0 0,0-1 1 0 0,0 0-1 0 0,0 1 1 0 0,0-1-1 0 0,0 1 1 0 0,0-1-1 0 0,1 0 1 0 0,-1 1-1 0 0,0-1 0 0 0,0 0 1 0 0,0 1-1 0 0,1-1 1 0 0,-1 0-1 0 0,0 1 1 0 0,1-1-1 0 0,-1 0 1 0 0,0 0-1 0 0,0 1 0 0 0,1-1 1 0 0,-1 0-1 0 0,1 0 1 0 0,-1 0-1 0 0,0 0 1 0 0,1 1-1 0 0,-1-1 1 0 0,0 0-1 0 0,1 0 0 0 0,-1 0 1 0 0,1 0-1 0 0,-1 0 1 0 0,0 0-1 0 0,1 0 1 0 0,6-15-222 0 0,-2-33-121 0 0,-5 44 307 0 0,0 1 18 0 0,1-1 1 0 0,-1 1 0 0 0,1-1-1 0 0,0 1 1 0 0,0-1 0 0 0,0 1 0 0 0,0 0-1 0 0,0-1 1 0 0,1 1 0 0 0,-1 0-1 0 0,1 0 1 0 0,2-3 0 0 0,-3 5 19 0 0,-1 1 0 0 0,1-1 1 0 0,-1 1-1 0 0,1-1 1 0 0,-1 1-1 0 0,1 0 0 0 0,-1-1 1 0 0,1 1-1 0 0,0 0 1 0 0,-1-1-1 0 0,1 1 0 0 0,-1 0 1 0 0,1 0-1 0 0,0 0 1 0 0,-1-1-1 0 0,1 1 0 0 0,0 0 1 0 0,-1 0-1 0 0,1 0 1 0 0,0 0-1 0 0,-1 0 0 0 0,1 0 1 0 0,0 1-1 0 0,0-1 0 0 0,1 1 3 0 0,0 0 0 0 0,-1-1-1 0 0,1 1 1 0 0,0 1-1 0 0,-1-1 1 0 0,1 0-1 0 0,-1 0 1 0 0,1 0-1 0 0,-1 1 1 0 0,0-1 0 0 0,0 1-1 0 0,2 2 1 0 0,0 0 33 0 0,-1 0 1 0 0,0 0 0 0 0,0 1-1 0 0,0-1 1 0 0,-1 0 0 0 0,0 1-1 0 0,1-1 1 0 0,-2 1 0 0 0,1 0-1 0 0,0-1 1 0 0,-1 1 0 0 0,0-1-1 0 0,0 1 1 0 0,0 0 0 0 0,-1-1-1 0 0,1 1 1 0 0,-1-1 0 0 0,0 1-1 0 0,-1-1 1 0 0,1 1 0 0 0,-1-1-1 0 0,-3 6 1 0 0,3-5-39 0 0,0-1 0 0 0,-1 0 0 0 0,1 1 0 0 0,-1-1 0 0 0,0 0-1 0 0,0-1 1 0 0,0 1 0 0 0,-1-1 0 0 0,0 1 0 0 0,1-1 0 0 0,-1 0 0 0 0,0 0 0 0 0,0-1 0 0 0,-1 1 0 0 0,1-1 0 0 0,0 0 0 0 0,-1 0-1 0 0,0 0 1 0 0,1-1 0 0 0,-1 1 0 0 0,-6 0 0 0 0,10-2-72 0 0,0 0-1 0 0,0 0 1 0 0,1 0-1 0 0,-1 0 1 0 0,0 0-1 0 0,0 0 1 0 0,0 0-1 0 0,1 0 1 0 0,-1 0-1 0 0,0 0 1 0 0,0 0-1 0 0,1 0 1 0 0,-1-1-1 0 0,0 1 1 0 0,0 0-1 0 0,1-1 1 0 0,-1 1-1 0 0,0 0 1 0 0,1-1-1 0 0,-1 1 0 0 0,0-1 1 0 0,1 1-1 0 0,-1-1 1 0 0,1 1-1 0 0,-1-1 1 0 0,0-1-1 0 0,0 1-457 0 0,1 0 0 0 0,0 0-1 0 0,0 0 1 0 0,0 0-1 0 0,0 0 1 0 0,0 0 0 0 0,0 0-1 0 0,0 0 1 0 0,0 0-1 0 0,0 0 1 0 0,0 0-1 0 0,1 0 1 0 0,-1 0 0 0 0,0 0-1 0 0,1 0 1 0 0,-1 0-1 0 0,0 0 1 0 0,1 0-1 0 0,0-1 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4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48 12571 0 0,'-2'-10'3152'0'0,"0"1"-1551"0"0,1-2-65 0 0,-1 4-128 0 0,0 1-415 0 0,1 3-513 0 0,-1 1-296 0 0,0 3-184 0 0,1 2-336 0 0,1 2-545 0 0,0 3-1183 0 0,0 1-1713 0 0,-1 2-104 0 0,1 0-3056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14515 0 0,'3'13'8589'0'0,"-6"16"-7603"0"0,1-18-372 0 0,1 1-527 0 0,1 0-1 0 0,1 0 1 0 0,-1 0-1 0 0,5 19 1 0 0,-4-26-387 0 0,0 0 0 0 0,1 0 1 0 0,0 0-1 0 0,0 0 1 0 0,5 7-1 0 0,-6-10-306 0 0,1 1 0 0 0,0-1 1 0 0,0 1-1 0 0,0-1 0 0 0,0 0 0 0 0,0 0 1 0 0,0 0-1 0 0,1 0 0 0 0,-1 0 0 0 0,5 2 1 0 0,-6-4 320 0 0,-1 0 0 0 0,1 0 0 0 0,-1 1 0 0 0,0-1 0 0 0,1 0 0 0 0,-1 0 0 0 0,1 0 0 0 0,-1 0 0 0 0,1 0 0 0 0,-1 0 0 0 0,1 0 0 0 0,-1 0 0 0 0,0 0 0 0 0,1 0 0 0 0,-1 0 0 0 0,1 0 0 0 0,-1 0 0 0 0,1 0 0 0 0,-1 0 0 0 0,1 0 0 0 0,-1 0 0 0 0,1 0 0 0 0,-1-1 0 0 0,0 1 0 0 0,1 0 0 0 0,-1 0 0 0 0,0-1 0 0 0,1 1 0 0 0,0-1 0 0 0</inkml:trace>
  <inkml:trace contextRef="#ctx0" brushRef="#br0" timeOffset="1">77 18 15875 0 0,'55'3'8095'0'0,"-2"3"-6889"0"0,22 2-4023 0 0,-74-8 2724 0 0,6 0-3631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8146 0 0,'9'2'8997'0'0,"0"8"-5576"0"0,2 12-1983 0 0,-8-14-1262 0 0,-1 1-1 0 0,1-1 1 0 0,-1 1 0 0 0,-1-1-1 0 0,0 1 1 0 0,0 0 0 0 0,-1 0-1 0 0,0 0 1 0 0,0 0 0 0 0,-1-1-1 0 0,0 1 1 0 0,0 0 0 0 0,-1 0 0 0 0,-1-1-1 0 0,1 1 1 0 0,-6 9 0 0 0,7-14-271 0 0,-1 0 1 0 0,-1 0-1 0 0,1 0 1 0 0,0 0-1 0 0,-1-1 1 0 0,0 1 0 0 0,0-1-1 0 0,0 0 1 0 0,0 0-1 0 0,-1 0 1 0 0,1 0-1 0 0,-1 0 1 0 0,0-1 0 0 0,1 1-1 0 0,-1-1 1 0 0,0 0-1 0 0,0-1 1 0 0,-1 1-1 0 0,1-1 1 0 0,0 1 0 0 0,-1-1-1 0 0,1 0 1 0 0,0-1-1 0 0,-1 1 1 0 0,1-1-1 0 0,-1 0 1 0 0,1 0 0 0 0,-1 0-1 0 0,1-1 1 0 0,-1 0-1 0 0,1 1 1 0 0,0-1-1 0 0,-7-3 1 0 0,5 1 582 0 0,16 1-15 0 0,38 2 313 0 0,7 1-411 0 0,-46-2-717 0 0,56-8-308 0 0,-45 3-2864 0 0,-3-3-3763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13035 0 0,'1'17'4361'0'0,"1"4"-2337"0"0,0 7-335 0 0,1 1-161 0 0,-1-3-424 0 0,1 2-432 0 0,-1 1-272 0 0,1 0-232 0 0,2 1-80 0 0,0 0-128 0 0,0-2-240 0 0,2-4-400 0 0,-1-4-632 0 0,0-2-1129 0 0,0-3-1920 0 0,-1-5-40 0 0,0 0-2944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9362 0 0,'-16'-4'7739'0'0,"22"0"-2949"0"0,30 0-3129 0 0,95 11-1996 0 0,-75 1-9186 0 0,-51-7 5384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5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16067 0 0,'5'0'1457'0'0,"3"1"-257"0"0,2 1 104 0 0,4-2-7 0 0,1 2-329 0 0,2-1-320 0 0,2-1-176 0 0,2-1-120 0 0,0-2-144 0 0,0-1-112 0 0,2 1-40 0 0,-2 0-56 0 0,-2 1-120 0 0,1 3-432 0 0,-4 2-952 0 0,1 1-1817 0 0,-4 0-1632 0 0,-1 2-3473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12595 0 0,'-6'8'6898'0'0,"15"-9"-3823"0"0,16 0-2363 0 0,-20 1-668 0 0,0 1 1 0 0,-1 0-1 0 0,1 1 1 0 0,-1-1-1 0 0,1 1 1 0 0,-1 0-1 0 0,1 0 1 0 0,-1 0-1 0 0,0 1 1 0 0,0 0-1 0 0,0-1 1 0 0,0 1-1 0 0,-1 1 1 0 0,1-1-1 0 0,-1 0 1 0 0,0 1-1 0 0,0 0 1 0 0,0 0-1 0 0,0 0 1 0 0,-1 0-1 0 0,1 0 1 0 0,-1 0-1 0 0,0 1 1 0 0,-1-1-1 0 0,1 1 1 0 0,-1-1-1 0 0,0 1 1 0 0,0 0-1 0 0,0-1 1 0 0,0 10-1 0 0,-1-5-47 0 0,0 0-1 0 0,-1 0 0 0 0,0 0 1 0 0,0 0-1 0 0,-1 0 1 0 0,0 0-1 0 0,-1 0 0 0 0,0 0 1 0 0,0-1-1 0 0,-1 0 0 0 0,0 1 1 0 0,-1-1-1 0 0,0-1 1 0 0,0 1-1 0 0,-9 10 0 0 0,-20 14-32 0 0,34-31 41 0 0,0-1-1 0 0,0 0 0 0 0,0 1 0 0 0,1-1 1 0 0,-1 1-1 0 0,0-1 0 0 0,0 1 0 0 0,1-1 1 0 0,-1 0-1 0 0,0 1 0 0 0,1-1 0 0 0,-1 0 1 0 0,0 1-1 0 0,1-1 0 0 0,-1 0 0 0 0,0 0 1 0 0,1 1-1 0 0,-1-1 0 0 0,1 0 0 0 0,-1 0 1 0 0,1 1-1 0 0,-1-1 0 0 0,1 0 0 0 0,-1 0 1 0 0,1 0-1 0 0,-1 0 0 0 0,1 0 0 0 0,19 6 77 0 0,-18-6-65 0 0,27 7-204 0 0,41 5-1 0 0,-37-10-3248 0 0,0-1-4755 0 0,-18-2 530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44 336 13075 0 0,'-1'-1'655'0'0,"0"1"1"0"0,0 0-1 0 0,0-1 1 0 0,0 1-1 0 0,0-1 1 0 0,0 1-1 0 0,0-1 1 0 0,0 1-1 0 0,0-1 0 0 0,0 0 1 0 0,0 0-1 0 0,0 1 1 0 0,1-1-1 0 0,-1 0 1 0 0,-1-1-1 0 0,-7-19 2777 0 0,1-29-5041 0 0,7 32 2546 0 0,-4-11-917 0 0,1-54 1 0 0,4 74-48 0 0,0 0 0 0 0,1 1 1 0 0,0-1-1 0 0,0 0 0 0 0,1 1 1 0 0,1-1-1 0 0,-1 1 1 0 0,1-1-1 0 0,1 1 0 0 0,7-13 1 0 0,-11 20 18 0 0,1 0 0 0 0,-1 0 1 0 0,1 0-1 0 0,0 0 1 0 0,-1 0-1 0 0,1 0 1 0 0,0 0-1 0 0,0 0 1 0 0,0 1-1 0 0,0-1 0 0 0,0 0 1 0 0,0 0-1 0 0,0 1 1 0 0,0-1-1 0 0,0 1 1 0 0,0-1-1 0 0,0 1 1 0 0,0-1-1 0 0,1 1 0 0 0,-1-1 1 0 0,0 1-1 0 0,0 0 1 0 0,0 0-1 0 0,1 0 1 0 0,-1 0-1 0 0,0 0 1 0 0,2 0-1 0 0,-1 1 5 0 0,0 0 1 0 0,1 0-1 0 0,-1 0 0 0 0,0 0 0 0 0,0 0 1 0 0,0 1-1 0 0,0-1 0 0 0,0 1 0 0 0,0-1 1 0 0,0 1-1 0 0,0 0 0 0 0,2 3 1 0 0,5 7 27 0 0,-1 1 0 0 0,0-1 0 0 0,8 20 1 0 0,-16-32-26 0 0,26 74 81 0 0,-4-10-497 0 0,-22-64 393 0 0,0 0 0 0 0,0 0 0 0 0,0 1 0 0 0,0-1-1 0 0,0 0 1 0 0,0 0 0 0 0,1 0 0 0 0,-1 0 0 0 0,0 0-1 0 0,0 1 1 0 0,0-1 0 0 0,0 0 0 0 0,0 0-1 0 0,0 0 1 0 0,0 0 0 0 0,0 0 0 0 0,0 0 0 0 0,1 1-1 0 0,-1-1 1 0 0,0 0 0 0 0,0 0 0 0 0,0 0 0 0 0,0 0-1 0 0,0 0 1 0 0,1 0 0 0 0,-1 0 0 0 0,0 0-1 0 0,0 0 1 0 0,0 0 0 0 0,0 0 0 0 0,0 0 0 0 0,1 0-1 0 0,-1 0 1 0 0,0 0 0 0 0,0 0 0 0 0,0 0 0 0 0,0 0-1 0 0,0 0 1 0 0,1 0 0 0 0,-1 0 0 0 0,0 0-1 0 0,0 0 1 0 0,0 0 0 0 0,0 0 0 0 0,1 0 0 0 0,5-9-545 0 0,7-22 215 0 0,-7 17 164 0 0,0 0 9 0 0,2 0 0 0 0,12-16 0 0 0,-18 26 198 0 0,0 1 0 0 0,1 0 0 0 0,-1 0 0 0 0,1 0 0 0 0,0 1 0 0 0,0-1 0 0 0,0 1 0 0 0,0-1 0 0 0,0 1 0 0 0,0 0 0 0 0,1 0 0 0 0,-1 0 0 0 0,1 1 0 0 0,-1-1 0 0 0,5 0 0 0 0,-7 2 44 0 0,0 0 0 0 0,0 0 1 0 0,0 1-1 0 0,0-1 1 0 0,-1 0-1 0 0,1 1 1 0 0,0-1-1 0 0,0 1 1 0 0,0-1-1 0 0,0 1 0 0 0,-1-1 1 0 0,1 1-1 0 0,0-1 1 0 0,0 1-1 0 0,-1 0 1 0 0,1 0-1 0 0,0-1 0 0 0,-1 1 1 0 0,1 0-1 0 0,-1 0 1 0 0,1 0-1 0 0,-1-1 1 0 0,0 1-1 0 0,1 0 0 0 0,-1 0 1 0 0,0 0-1 0 0,1 0 1 0 0,-1 0-1 0 0,0 0 1 0 0,0 1-1 0 0,6 35 750 0 0,-5-32-735 0 0,2 64 429 0 0,-1 1-1365 0 0,7-26-4432 0 0,-5-36-453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7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12387 0 0,'21'48'7367'0'0,"-3"1"-3812"0"0,23 102-3195 0 0,-31-108 267 0 0,7-81-784 0 0,-14 33 145 0 0,0-1 0 0 0,0 1 1 0 0,0 0-1 0 0,1 0 0 0 0,-1 0 0 0 0,1 1 0 0 0,0-1 0 0 0,8-6 0 0 0,-10 10 28 0 0,0 0 1 0 0,-1 0 0 0 0,1 0-1 0 0,0 0 1 0 0,0 0 0 0 0,0 1-1 0 0,0-1 1 0 0,0 0 0 0 0,0 1-1 0 0,0 0 1 0 0,0-1 0 0 0,0 1-1 0 0,0 0 1 0 0,0 0 0 0 0,0 0-1 0 0,0 0 1 0 0,0 0-1 0 0,0 1 1 0 0,0-1 0 0 0,0 1-1 0 0,0-1 1 0 0,0 1 0 0 0,0 0-1 0 0,0 0 1 0 0,2 1 0 0 0,-3-1 47 0 0,0 0 0 0 0,0 0 0 0 0,0 1 1 0 0,0-1-1 0 0,0 0 0 0 0,0 1 1 0 0,0-1-1 0 0,0 0 0 0 0,-1 1 0 0 0,1-1 1 0 0,-1 1-1 0 0,1-1 0 0 0,-1 1 0 0 0,1-1 1 0 0,-1 1-1 0 0,0 0 0 0 0,0-1 1 0 0,0 1-1 0 0,0-1 0 0 0,0 1 0 0 0,0-1 1 0 0,0 1-1 0 0,-1 0 0 0 0,1-1 0 0 0,0 1 1 0 0,-1-1-1 0 0,0 1 0 0 0,1-1 1 0 0,-1 1-1 0 0,0-1 0 0 0,1 0 0 0 0,-3 3 1 0 0,-4 7 57 0 0,0 0 0 0 0,-1 0 0 0 0,-11 12 0 0 0,16-20-129 0 0,1 0 0 0 0,-1-1 1 0 0,1 1-1 0 0,-1-1 0 0 0,0 0 0 0 0,0 0 1 0 0,0 0-1 0 0,0 0 0 0 0,0 0 0 0 0,0 0 1 0 0,0-1-1 0 0,-1 0 0 0 0,1 0 0 0 0,-1 0 1 0 0,1 0-1 0 0,-8 1 0 0 0,11-2-56 0 0,-1 0-1 0 0,1 0 1 0 0,-1 0-1 0 0,0 0 1 0 0,1 0 0 0 0,-1 0-1 0 0,1 0 1 0 0,-1 0-1 0 0,1 0 1 0 0,-1-1-1 0 0,1 1 1 0 0,-1 0 0 0 0,1 0-1 0 0,-1-1 1 0 0,1 1-1 0 0,-1 0 1 0 0,1 0-1 0 0,-1-1 1 0 0,1 1 0 0 0,0 0-1 0 0,-1-1 1 0 0,1 1-1 0 0,-1-1 1 0 0,1 1-1 0 0,0-1 1 0 0,-1 1-1 0 0,1-1 1 0 0,0 1 0 0 0,0-1-1 0 0,-1 1 1 0 0,1-1-1 0 0,0 1 1 0 0,0-1-1 0 0,0 1 1 0 0,0-1 0 0 0,0 1-1 0 0,0-1 1 0 0,0 1-1 0 0,0-1 1 0 0,0 0-1 0 0,0 1 1 0 0,0-1 0 0 0,0 1-1 0 0,0-1 1 0 0,0 1-1 0 0,0-1 1 0 0,0 1-1 0 0,1-1 1 0 0,-1 1 0 0 0,0-1-1 0 0,0 1 1 0 0,1-1-1 0 0,-1 1 1 0 0,1-1-1 0 0,18-26-11717 0 0,-10 18 4565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7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 12763 0 0,'-16'-6'4195'0'0,"15"6"-4156"0"0,1 0-1 0 0,0 0 0 0 0,0 0 0 0 0,-1 0 1 0 0,1 0-1 0 0,0 0 0 0 0,0 0 0 0 0,0 0 1 0 0,-1 0-1 0 0,1 0 0 0 0,0 1 0 0 0,0-1 1 0 0,0 0-1 0 0,-1 0 0 0 0,1 0 0 0 0,0 0 1 0 0,0 0-1 0 0,0 0 0 0 0,0 1 0 0 0,-1-1 1 0 0,1 0-1 0 0,0 0 0 0 0,0 0 0 0 0,0 0 1 0 0,0 1-1 0 0,0-1 0 0 0,0 0 0 0 0,0 0 1 0 0,-1 0-1 0 0,1 1 0 0 0,0-1 0 0 0,0 0 1 0 0,0 0-1 0 0,0 1 0 0 0,0-1 0 0 0,7 29-1869 0 0,0-7 320 0 0,2 15-4868 0 0,2-1 5669 0 0,-4-15 3582 0 0,-1 0-1 0 0,-2 0 1 0 0,0 0 0 0 0,2 24-1 0 0,-5-28-2255 0 0,1-1 0 0 0,6 21 0 0 0,-2-4-6674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7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13979 0 0,'1'-2'765'0'0,"1"0"0"0"0,0 0 0 0 0,0 0 0 0 0,0 0 0 0 0,0 1-1 0 0,0-1 1 0 0,0 1 0 0 0,0 0 0 0 0,0-1 0 0 0,4-1 0 0 0,27-3 2957 0 0,-19 7-4104 0 0,1 0 0 0 0,28 7 0 0 0,0-2-2429 0 0,-42-6 2621 0 0,6 0-3612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15675 0 0,'2'61'5398'0'0,"12"104"351"0"0,-12-147-6383 0 0,2-1 0 0 0,0 1 0 0 0,1-1 1 0 0,1 0-1 0 0,0 0 0 0 0,1-1 0 0 0,10 16 0 0 0,-17-31 481 0 0,9 11-4451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1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46 5265 0 0,'-1'0'284'0'0,"0"0"0"0"0,1 0 1 0 0,-1 0-1 0 0,0 0 0 0 0,0 0 0 0 0,0 0 0 0 0,0 0 0 0 0,0 0 1 0 0,1 0-1 0 0,-1 0 0 0 0,0 0 0 0 0,0 0 0 0 0,0 0 1 0 0,1 1-1 0 0,-1-1 0 0 0,0 0 0 0 0,0 1 0 0 0,0-1 0 0 0,1 1 1 0 0,-1-1-1 0 0,0 1 0 0 0,1-1 0 0 0,-1 1 0 0 0,-1 0 0 0 0,2 1-83 0 0,-1-1-1 0 0,1 0 0 0 0,-1 0 0 0 0,1 1 0 0 0,0-1 0 0 0,-1 0 0 0 0,1 1 0 0 0,0-1 1 0 0,0 1-1 0 0,0-1 0 0 0,0 0 0 0 0,0 1 0 0 0,0-1 0 0 0,1 2 0 0 0,1 7-6 0 0,1 1 0 0 0,0-1 0 0 0,6 14-1 0 0,-4-11 421 0 0,1 2-544 0 0,0-1 0 0 0,0 1 0 0 0,1-1 0 0 0,10 14 0 0 0,-16-26-78 0 0,1 1 1 0 0,0 0-1 0 0,0-1 0 0 0,0 1 1 0 0,0-1-1 0 0,0 1 1 0 0,0-1-1 0 0,1 0 0 0 0,-1 0 1 0 0,1 0-1 0 0,-1 0 1 0 0,1 0-1 0 0,0-1 0 0 0,0 1 1 0 0,0-1-1 0 0,0 0 1 0 0,0 0-1 0 0,0 0 0 0 0,0 0 1 0 0,0-1-1 0 0,0 1 1 0 0,0-1-1 0 0,1 0 0 0 0,-1 1 1 0 0,0-1-1 0 0,0-1 1 0 0,4 0-1 0 0,-4 0 13 0 0,-1 0 1 0 0,0 0 0 0 0,0-1-1 0 0,1 1 1 0 0,-1-1-1 0 0,0 1 1 0 0,-1-1-1 0 0,1 0 1 0 0,0 0-1 0 0,0 0 1 0 0,-1 0-1 0 0,1 0 1 0 0,-1 0-1 0 0,0 0 1 0 0,0-1-1 0 0,1 1 1 0 0,-2 0-1 0 0,1-1 1 0 0,0 1-1 0 0,0-1 1 0 0,-1 1-1 0 0,1-1 1 0 0,-1 1 0 0 0,0-1-1 0 0,0 0 1 0 0,0-2-1 0 0,1-12 100 0 0,-2 0 1 0 0,-3-28-1 0 0,4 42-99 0 0,-1-6-101 0 0,0-4-15 0 0,-1 0 0 0 0,-1 0 0 0 0,-7-23 0 0 0,9 33-233 0 0,0 0 0 0 0,-1 0 0 0 0,1 0 0 0 0,-1 0 0 0 0,0 0 0 0 0,0 0 0 0 0,0 1 0 0 0,-4-5 0 0 0,4 6-154 0 0,0 0 0 0 0,0-1 1 0 0,1 1-1 0 0,-1 0 0 0 0,0 0 0 0 0,0 0 0 0 0,0 0 0 0 0,0 1 0 0 0,-1-1 1 0 0,1 0-1 0 0,0 1 0 0 0,0 0 0 0 0,0-1 0 0 0,-3 1 0 0 0,-8 3-3556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4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9898 0 0,'-4'4'1428'0'0,"0"1"-1"0"0,0 1 1 0 0,0-1-1 0 0,1 0 1 0 0,-5 9-1 0 0,4-6-446 0 0,1 1-1 0 0,0 0 0 0 0,-4 16 1 0 0,6-20-1015 0 0,-1 0 1 0 0,2 1 0 0 0,-1-1 0 0 0,0 1-1 0 0,1-1 1 0 0,0 1 0 0 0,1-1 0 0 0,-1 1-1 0 0,1-1 1 0 0,0 0 0 0 0,0 1 0 0 0,1-1-1 0 0,-1 0 1 0 0,1 0 0 0 0,0 0 0 0 0,5 7-1 0 0,-7-11-161 0 0,0 0 0 0 0,1-1 0 0 0,-1 1 0 0 0,1-1 0 0 0,-1 1 0 0 0,1-1 0 0 0,-1 1 0 0 0,1-1 0 0 0,0 1 0 0 0,-1-1 0 0 0,1 1 0 0 0,0-1 0 0 0,-1 0 0 0 0,1 1 0 0 0,0-1 0 0 0,-1 0 0 0 0,1 0 0 0 0,0 0 0 0 0,0 1 0 0 0,-1-1 0 0 0,1 0 0 0 0,0 0 0 0 0,0 0 0 0 0,-1 0 0 0 0,1 0 0 0 0,0 0 0 0 0,0-1 0 0 0,-1 1 0 0 0,1 0 0 0 0,0 0 0 0 0,-1 0 0 0 0,1-1-1 0 0,0 1 1 0 0,-1 0 0 0 0,1-1 0 0 0,0 1 0 0 0,-1 0 0 0 0,1-1 0 0 0,0 1 0 0 0,-1-1 0 0 0,1 1 0 0 0,-1-1 0 0 0,1 0 0 0 0,-1 1 0 0 0,1-1 0 0 0,-1 1 0 0 0,1-2 0 0 0,20-32-4227 0 0,-20 32 4452 0 0,11-27-687 0 0,12-20 576 0 0,-5 24 2864 0 0,-19 25-2631 0 0,1 0-1 0 0,-1 0 0 0 0,0 0 1 0 0,1 0-1 0 0,-1 0 0 0 0,0 0 1 0 0,1 0-1 0 0,-1 0 0 0 0,0 0 1 0 0,0 0-1 0 0,1 0 0 0 0,-1 1 1 0 0,0-1-1 0 0,1 0 0 0 0,-1 0 0 0 0,0 0 1 0 0,0 1-1 0 0,1-1 0 0 0,-1 0 1 0 0,0 0-1 0 0,0 1 0 0 0,0-1 1 0 0,1 0-1 0 0,-1 0 0 0 0,0 1 1 0 0,0-1-1 0 0,0 0 0 0 0,0 0 0 0 0,0 1 1 0 0,0-1-1 0 0,0 0 0 0 0,0 1 1 0 0,1-1-1 0 0,-1 0 0 0 0,0 1 1 0 0,0-1-1 0 0,0 0 0 0 0,0 1 1 0 0,-1-1-1 0 0,1 1 0 0 0,3 15 2050 0 0,-3-2-1639 0 0,-1-1 0 0 0,0 0 0 0 0,-1 1 0 0 0,0-1 0 0 0,-1 0 1 0 0,-1 0-1 0 0,0 0 0 0 0,-9 19 0 0 0,10-26-544 0 0,0 0 1 0 0,0 0-1 0 0,-1-1 1 0 0,0 1-1 0 0,0-1 1 0 0,-1 0-1 0 0,1 0 0 0 0,-8 6 1 0 0,8-9-30 0 0,1 1-1 0 0,0-1 1 0 0,-1 0 0 0 0,1 0-1 0 0,-1-1 1 0 0,0 1 0 0 0,0-1 0 0 0,0 0-1 0 0,1 0 1 0 0,-1 0 0 0 0,0 0 0 0 0,0-1-1 0 0,0 1 1 0 0,-8-1 0 0 0,0-3 59 0 0,17-1 243 0 0,19 0 207 0 0,9 7-482 0 0,-8 0 23 0 0,40-1 0 0 0,-22-8-3532 0 0,-37 4 2103 0 0,-1 0 0 0 0,0 1 0 0 0,0-2 0 0 0,0 1 1 0 0,8-6-1 0 0,4-6-6008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7378 0 0,'10'-13'7420'0'0,"9"5"-4166"0"0,25 1-2693 0 0,-29 5-130 0 0,1-1-655 0 0,26-3-1035 0 0,-18 10-7399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1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8850 0 0,'19'0'7491'0'0,"20"1"-1932"0"0,5-4-5469 0 0,-39 2-304 0 0,1 0-1 0 0,-1 1 1 0 0,0-2 0 0 0,0 1 0 0 0,1 0 0 0 0,-1-1-1 0 0,0 0 1 0 0,0-1 0 0 0,-1 1 0 0 0,1-1-1 0 0,0 0 1 0 0,-1 0 0 0 0,6-4 0 0 0,-10 7 177 0 0,1-1 0 0 0,-1 1 1 0 0,1 0-1 0 0,-1-1 0 0 0,0 1 1 0 0,1 0-1 0 0,-1-1 0 0 0,1 1 1 0 0,-1 0-1 0 0,0-1 0 0 0,1 1 0 0 0,-1-1 1 0 0,0 1-1 0 0,1 0 0 0 0,-1-1 1 0 0,0 1-1 0 0,0-1 0 0 0,1 1 1 0 0,-1-1-1 0 0,0 1 0 0 0,0-1 1 0 0,0 0-1 0 0,0 1 0 0 0,0-1 0 0 0,0 1 1 0 0,0-1-1 0 0,0 1 0 0 0,0-1 1 0 0,0 1-1 0 0,0-1 0 0 0,0 1 1 0 0,0-1-1 0 0,-1 0 0 0 0,0 1 60 0 0,1 0-1 0 0,-1 0 1 0 0,0 0-1 0 0,0 1 1 0 0,0-1-1 0 0,0 0 1 0 0,0 1-1 0 0,1-1 1 0 0,-1 1-1 0 0,0-1 1 0 0,0 1-1 0 0,1-1 1 0 0,-1 1-1 0 0,0-1 1 0 0,1 1-1 0 0,-1 0 1 0 0,0 0 0 0 0,1-1-1 0 0,-1 1 1 0 0,1 0-1 0 0,-1 1 1 0 0,-3 3 238 0 0,1 1 0 0 0,1-1-1 0 0,-1 1 1 0 0,1 0 0 0 0,-1 0 0 0 0,2 0 0 0 0,-1 0 0 0 0,1 0 0 0 0,-2 10 0 0 0,3-12-305 0 0,0-1-1 0 0,-1 1 0 0 0,1-1 1 0 0,1 1-1 0 0,-1-1 1 0 0,0 0-1 0 0,1 1 0 0 0,0-1 1 0 0,-1 1-1 0 0,1-1 1 0 0,1 0-1 0 0,-1 0 0 0 0,0 0 1 0 0,1 1-1 0 0,0-1 1 0 0,-1-1-1 0 0,1 1 0 0 0,0 0 1 0 0,4 3-1 0 0,-6-6-241 0 0,1 1 0 0 0,-1-1-1 0 0,1 1 1 0 0,-1-1 0 0 0,1 1-1 0 0,0-1 1 0 0,-1 0 0 0 0,1 1-1 0 0,0-1 1 0 0,-1 0 0 0 0,1 0-1 0 0,0 1 1 0 0,0-1 0 0 0,-1 0 0 0 0,1 0-1 0 0,0 0 1 0 0,0 0 0 0 0,-1 0-1 0 0,1 0 1 0 0,0 0 0 0 0,0 0-1 0 0,-1 0 1 0 0,1 0 0 0 0,0-1-1 0 0,-1 1 1 0 0,1 0 0 0 0,0 0-1 0 0,-1-1 1 0 0,1 1 0 0 0,0 0-1 0 0,-1-1 1 0 0,1 1 0 0 0,0-1-1 0 0,-1 1 1 0 0,1-1 0 0 0,-1 1 0 0 0,1-1-1 0 0,0 0 1 0 0,6-7-5167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2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13371 0 0,'3'0'2504'0'0,"1"1"-1871"0"0,4-1-97 0 0,3-1 88 0 0,2 0-128 0 0,1-1-176 0 0,1-1-112 0 0,0 0-128 0 0,-1 1-40 0 0,0 0-16 0 0,-1 0-48 0 0,-2 3-64 0 0,-2 1-136 0 0,-2 2-384 0 0,-2 1-808 0 0,-2 1-1545 0 0,-3 2-312 0 0,-2 1-3120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13587 0 0,'3'1'421'0'0,"0"-1"0"0"0,0 0 0 0 0,0 0 0 0 0,0 0 0 0 0,-1 0 0 0 0,1 0 1 0 0,0 0-1 0 0,0-1 0 0 0,3 0 0 0 0,2-2 27 0 0,0-1 1 0 0,-1 1 0 0 0,15-10-1 0 0,-18 10-383 0 0,1 0 0 0 0,0 0 0 0 0,0 1-1 0 0,0-1 1 0 0,0 1 0 0 0,0 0-1 0 0,0 0 1 0 0,0 1 0 0 0,1 0 0 0 0,7-1-1 0 0,-13 2-44 0 0,0 0 0 0 0,0 0 0 0 0,0 0-1 0 0,0 0 1 0 0,1 0 0 0 0,-1 0 0 0 0,0 0-1 0 0,0 0 1 0 0,0 0 0 0 0,0 0 0 0 0,0 0-1 0 0,0 0 1 0 0,0 0 0 0 0,0 0-1 0 0,0 0 1 0 0,1 0 0 0 0,-1 0 0 0 0,0 0-1 0 0,0 0 1 0 0,0 0 0 0 0,0 1 0 0 0,0-1-1 0 0,0 0 1 0 0,0 0 0 0 0,0 0 0 0 0,0 0-1 0 0,0 0 1 0 0,0 0 0 0 0,0 0 0 0 0,0 0-1 0 0,0 1 1 0 0,0-1 0 0 0,0 0 0 0 0,0 0-1 0 0,0 0 1 0 0,0 0 0 0 0,0 0 0 0 0,0 0-1 0 0,0 0 1 0 0,0 0 0 0 0,0 1-1 0 0,0-1 1 0 0,0 0 0 0 0,0 0 0 0 0,0 0-1 0 0,0 0 1 0 0,0 0 0 0 0,0 0 0 0 0,0 0-1 0 0,0 0 1 0 0,0 0 0 0 0,0 1 0 0 0,0-1-1 0 0,0 0 1 0 0,-1 0 0 0 0,-5 10 429 0 0,-12 9-220 0 0,17-18-158 0 0,-1 2-19 0 0,-1-1 0 0 0,1 1-1 0 0,-1-1 1 0 0,1 1-1 0 0,0 0 1 0 0,0 0-1 0 0,1 0 1 0 0,-1 0 0 0 0,0 0-1 0 0,1 0 1 0 0,0 1-1 0 0,-2 6 1 0 0,3-8-23 0 0,0 0 0 0 0,1 1 1 0 0,-1-1-1 0 0,0 0 0 0 0,1 1 1 0 0,0-1-1 0 0,0 0 0 0 0,0 0 0 0 0,0 0 1 0 0,0 1-1 0 0,0-1 0 0 0,0 0 1 0 0,0-1-1 0 0,1 1 0 0 0,-1 0 1 0 0,1 0-1 0 0,0 0 0 0 0,-1-1 0 0 0,1 1 1 0 0,3 1-1 0 0,0 1-30 0 0,1 0 0 0 0,-1-1 1 0 0,1 1-1 0 0,0-1 0 0 0,0-1 0 0 0,1 1 1 0 0,-1-1-1 0 0,0 0 0 0 0,1 0 0 0 0,-1-1 1 0 0,1 0-1 0 0,9 1 0 0 0,-14-2-7 0 0,1 0 1 0 0,-1 0-1 0 0,1 0 0 0 0,-1 0 0 0 0,0 0 1 0 0,1 0-1 0 0,-1-1 0 0 0,0 1 0 0 0,1-1 1 0 0,-1 0-1 0 0,0 0 0 0 0,1 0 0 0 0,-1 0 1 0 0,0 0-1 0 0,0 0 0 0 0,0 0 0 0 0,0-1 1 0 0,0 1-1 0 0,0-1 0 0 0,-1 0 1 0 0,1 1-1 0 0,0-1 0 0 0,-1 0 0 0 0,1 0 1 0 0,-1 0-1 0 0,0 0 0 0 0,0 0 0 0 0,0 0 1 0 0,0 0-1 0 0,0-1 0 0 0,0 1 0 0 0,0 0 1 0 0,-1 0-1 0 0,1-1 0 0 0,-1 1 0 0 0,0-1 1 0 0,1-2-1 0 0,-1 3-12 0 0,0 0 0 0 0,1 1 0 0 0,-1-1 0 0 0,0 0 0 0 0,0 0 0 0 0,0 1 0 0 0,-1-1-1 0 0,1 0 1 0 0,0 1 0 0 0,-1-1 0 0 0,1 0 0 0 0,-1 1 0 0 0,1-1 0 0 0,-1 0 0 0 0,0 1 0 0 0,0-1 0 0 0,1 1 0 0 0,-1-1 0 0 0,0 1 0 0 0,0 0 0 0 0,-1-1 0 0 0,1 1 0 0 0,0 0 0 0 0,0 0 0 0 0,-1 0-1 0 0,1 0 1 0 0,0 0 0 0 0,-1 0 0 0 0,1 0 0 0 0,-1 0 0 0 0,0 1 0 0 0,1-1 0 0 0,-1 0 0 0 0,1 1 0 0 0,-1-1 0 0 0,0 1 0 0 0,0 0 0 0 0,1 0 0 0 0,-4 0 0 0 0,0 0 2 0 0,0 0 1 0 0,0 0 0 0 0,1 1-1 0 0,-1 0 1 0 0,0 0-1 0 0,0 0 1 0 0,1 1 0 0 0,-1 0-1 0 0,1 0 1 0 0,0 0 0 0 0,-1 0-1 0 0,1 0 1 0 0,-4 4-1 0 0,5-4 29 0 0,0 0 0 0 0,0 1 0 0 0,1-1 0 0 0,-1 1 0 0 0,1 0 0 0 0,-1-1-1 0 0,1 1 1 0 0,0 0 0 0 0,0 0 0 0 0,0 1 0 0 0,1-1 0 0 0,-1 0 0 0 0,1 0-1 0 0,0 1 1 0 0,0-1 0 0 0,0 1 0 0 0,0-1 0 0 0,1 1 0 0 0,-1 0 0 0 0,1 3-1 0 0,1 3 109 0 0,0 1-1 0 0,1-1 0 0 0,1 0 0 0 0,-1 0 0 0 0,8 16 0 0 0,-8-19-74 0 0,2 3 23 0 0,11 36 103 0 0,-14-44-167 0 0,0 0-1 0 0,-1 1 0 0 0,1-1 1 0 0,-1 1-1 0 0,0-1 0 0 0,0 1 0 0 0,1-1 1 0 0,-2 0-1 0 0,1 1 0 0 0,0-1 1 0 0,0 1-1 0 0,-1-1 0 0 0,0 1 1 0 0,1-1-1 0 0,-2 3 0 0 0,1-5-6 0 0,1 1 0 0 0,0-1-1 0 0,-1 0 1 0 0,1 0 0 0 0,-1 1-1 0 0,1-1 1 0 0,-1 0-1 0 0,1 0 1 0 0,-1 0 0 0 0,1 0-1 0 0,0 1 1 0 0,-1-1 0 0 0,1 0-1 0 0,-1 0 1 0 0,1 0 0 0 0,-1 0-1 0 0,1 0 1 0 0,-1 0 0 0 0,1 0-1 0 0,-1-1 1 0 0,1 1 0 0 0,-1 0-1 0 0,1 0 1 0 0,0 0-1 0 0,-1 0 1 0 0,1-1 0 0 0,-1 1-1 0 0,1 0 1 0 0,0 0 0 0 0,-1-1-1 0 0,1 1 1 0 0,-1 0 0 0 0,1 0-1 0 0,0-1 1 0 0,-1 1 0 0 0,1-1-1 0 0,0 1 1 0 0,0 0 0 0 0,-1-1-1 0 0,1 1 1 0 0,0-1-1 0 0,0 1 1 0 0,-1-1 0 0 0,1 0 28 0 0,0 1 1 0 0,-1-1-1 0 0,1 1 1 0 0,0-1 0 0 0,0 0-1 0 0,-1 1 1 0 0,1-1-1 0 0,0 1 1 0 0,0-1-1 0 0,0 0 1 0 0,0 1-1 0 0,0-1 1 0 0,0 0 0 0 0,0 1-1 0 0,0-1 1 0 0,0 1-1 0 0,0-1 1 0 0,0 0-1 0 0,0 1 1 0 0,1-1-1 0 0,-1 1 1 0 0,0-1 0 0 0,0 0-1 0 0,1 1 1 0 0,-1-1-1 0 0,0 1 1 0 0,1-1-1 0 0,-1 1 1 0 0,1-1 0 0 0,-1 1-1 0 0,0-1 1 0 0,1 1-1 0 0,-1-1 1 0 0,1 1-1 0 0,-1 0 1 0 0,1-1-1 0 0,-1 1 1 0 0,1 0 0 0 0,0 0-1 0 0,-1-1 1 0 0,1 1-1 0 0,-1 0 1 0 0,1 0-1 0 0,0-1 1 0 0,9-1 177 0 0,1 0-1 0 0,-1 0 1 0 0,0 1 0 0 0,1 0-1 0 0,-1 1 1 0 0,0 0 0 0 0,1 1-1 0 0,-1 0 1 0 0,18 5 0 0 0,22 0-3112 0 0,-41-5 924 0 0,-1-1 1 0 0,0 0-1 0 0,0-1 0 0 0,9-1 1 0 0,-3-2-5953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12267 0 0,'-1'0'293'0'0,"0"0"0"0"0,1 0 1 0 0,-1 0-1 0 0,1 0 0 0 0,-1 0 1 0 0,0 1-1 0 0,1-1 0 0 0,-1 0 0 0 0,1 0 1 0 0,-1 0-1 0 0,0 1 0 0 0,1-1 1 0 0,-1 0-1 0 0,1 0 0 0 0,-1 1 1 0 0,1-1-1 0 0,-1 1 0 0 0,1-1 1 0 0,-1 0-1 0 0,1 1 0 0 0,0-1 1 0 0,-1 1-1 0 0,0 0 0 0 0,-1 16 2739 0 0,11 24-2122 0 0,-6-32-278 0 0,1 6-367 0 0,2 9-50 0 0,0 0-1 0 0,2 0 1 0 0,13 25-1 0 0,-19-44-217 0 0,1 0-1 0 0,0 0 1 0 0,0 0-1 0 0,0 0 1 0 0,0-1-1 0 0,1 1 0 0 0,-1-1 1 0 0,1 0-1 0 0,0 0 1 0 0,1-1-1 0 0,-1 1 1 0 0,0-1-1 0 0,1 0 0 0 0,0 0 1 0 0,0 0-1 0 0,0-1 1 0 0,0 1-1 0 0,0-1 1 0 0,11 2-1 0 0,-13-3-4 0 0,1-1 0 0 0,-1 0 0 0 0,0 0 0 0 0,0 0 0 0 0,0 0 0 0 0,0 0 0 0 0,1-1 0 0 0,-1 0 0 0 0,0 1 0 0 0,0-1 0 0 0,0 0 0 0 0,0 0 0 0 0,0-1 0 0 0,0 1 0 0 0,-1-1 0 0 0,1 1 0 0 0,0-1 0 0 0,-1 0 0 0 0,1 0 0 0 0,-1 0 0 0 0,0 0 0 0 0,1-1 0 0 0,-1 1 0 0 0,0 0 0 0 0,0-1 0 0 0,-1 0 0 0 0,1 1 0 0 0,-1-1 0 0 0,1 0 0 0 0,1-4 0 0 0,-1 2-28 0 0,0-1 0 0 0,0 0 0 0 0,-1 1 0 0 0,0-1 0 0 0,0 0-1 0 0,0 0 1 0 0,-1 1 0 0 0,1-1 0 0 0,-1 0 0 0 0,-1 0 0 0 0,1 0 0 0 0,-1 0 0 0 0,0 1 0 0 0,0-1 0 0 0,-4-9-1 0 0,-19-25-961 0 0,19 34 228 0 0,1 1-1 0 0,-1-1 1 0 0,0 1-1 0 0,-1 1 1 0 0,1-1-1 0 0,-1 1 1 0 0,-12-8-1 0 0,15 11 488 0 0,0-1-1 0 0,0 1 0 0 0,1 0 0 0 0,-1 0 1 0 0,-1 0-1 0 0,1 0 0 0 0,0 1 0 0 0,0-1 1 0 0,0 1-1 0 0,0 0 0 0 0,0-1 0 0 0,-1 1 1 0 0,1 1-1 0 0,0-1 0 0 0,0 1 1 0 0,0-1-1 0 0,0 1 0 0 0,0 0 0 0 0,0 0 1 0 0,0 0-1 0 0,0 0 0 0 0,0 1 0 0 0,0-1 1 0 0,0 1-1 0 0,1-1 0 0 0,-1 1 0 0 0,1 0 1 0 0,-1 0-1 0 0,1 1 0 0 0,0-1 0 0 0,0 0 1 0 0,0 1-1 0 0,0-1 0 0 0,-3 5 1 0 0,-7 19 503 0 0,9 1 3882 0 0,3-25-3736 0 0,1 0 1 0 0,-1-1 0 0 0,0 1 0 0 0,1 0 0 0 0,-1-1-1 0 0,1 1 1 0 0,-1 0 0 0 0,1-1 0 0 0,0 1 0 0 0,0-1-1 0 0,0 1 1 0 0,0-1 0 0 0,0 0 0 0 0,0 1 0 0 0,0-1-1 0 0,0 0 1 0 0,1 0 0 0 0,-1 1 0 0 0,0-1 0 0 0,1 0-1 0 0,-1 0 1 0 0,1-1 0 0 0,-1 1 0 0 0,1 0 0 0 0,0 0-1 0 0,-1-1 1 0 0,1 1 0 0 0,3 0 0 0 0,20 4 260 0 0,0-1 0 0 0,35 1 1 0 0,-3-8-2724 0 0,-48 2 614 0 0,-1-1 1 0 0,0 0-1 0 0,0 0 0 0 0,11-5 0 0 0,-5-1-2783 0 0,-2-2-1883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13907 0 0,'-2'9'4017'0'0,"1"3"-1241"0"0,1 3-839 0 0,2 3-617 0 0,-1-1-408 0 0,2 2-280 0 0,1 2-263 0 0,0 0-137 0 0,1-1-136 0 0,0-1-64 0 0,0-1-104 0 0,2-1-184 0 0,-1-3-369 0 0,2-2-551 0 0,0-3-880 0 0,0-2-1265 0 0,0-5-1520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15187 0 0,'2'-2'4120'0'0,"8"1"-2591"0"0,21 1-1551 0 0,-24 0 486 0 0,17-1-355 0 0,-1 0 1 0 0,1-1-1 0 0,41-11 0 0 0,-77 16-576 0 0,0 0 404 0 0,-1 1 0 0 0,1 0 0 0 0,0 1 0 0 0,0 0 0 0 0,-13 8 0 0 0,21-11 146 0 0,1 0 0 0 0,-1 1 0 0 0,1 0 0 0 0,0-1 0 0 0,0 1-1 0 0,0 0 1 0 0,0 1 0 0 0,1-1 0 0 0,-1 1 0 0 0,1-1 0 0 0,0 1-1 0 0,0-1 1 0 0,0 1 0 0 0,0 0 0 0 0,1 0 0 0 0,0 0 0 0 0,0 0-1 0 0,0 0 1 0 0,0 1 0 0 0,0-1 0 0 0,1 8 0 0 0,0-5 0 0 0,1 0 0 0 0,0-1 0 0 0,0 1 0 0 0,0 0 1 0 0,1 0-1 0 0,0 0 0 0 0,1-1 0 0 0,0 1 0 0 0,-1-1 0 0 0,2 0 1 0 0,-1 0-1 0 0,1 0 0 0 0,0 0 0 0 0,0-1 0 0 0,1 1 0 0 0,5 4 0 0 0,-7-7-259 0 0,0 0 0 0 0,0 0 0 0 0,1 0 0 0 0,-1-1 0 0 0,1 1 0 0 0,-1-1 0 0 0,1 0 0 0 0,0 0 0 0 0,0 0 0 0 0,0-1 0 0 0,0 1-1 0 0,0-1 1 0 0,0 0 0 0 0,1 0 0 0 0,-1-1 0 0 0,0 1 0 0 0,0-1 0 0 0,1 0 0 0 0,-1 0 0 0 0,0 0 0 0 0,1-1 0 0 0,-1 1-1 0 0,0-1 1 0 0,0 0 0 0 0,0 0 0 0 0,0-1 0 0 0,6-2 0 0 0,-9 4-221 0 0,1-1 1 0 0,-1 0-1 0 0,0 1 0 0 0,1-1 1 0 0,-1 0-1 0 0,0 0 0 0 0,0 0 1 0 0,0 0-1 0 0,1 0 0 0 0,-1 0 1 0 0,0 0-1 0 0,0-1 0 0 0,-1 1 1 0 0,1 0-1 0 0,0-1 1 0 0,0 1-1 0 0,0 0 0 0 0,-1-1 1 0 0,1 1-1 0 0,-1-1 0 0 0,1 1 1 0 0,-1-1-1 0 0,0 1 0 0 0,0-1 1 0 0,1 1-1 0 0,-1-1 0 0 0,0 0 1 0 0,0 1-1 0 0,-1-3 0 0 0,0-8-4174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4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13563 0 0,'5'2'1864'0'0,"4"2"-783"0"0,1-2-89 0 0,4 0-56 0 0,-2-4-248 0 0,4 0-208 0 0,3-2-144 0 0,3 2-136 0 0,1-1-96 0 0,0 2-80 0 0,-1 0-160 0 0,-2 2-144 0 0,-2 0-296 0 0,-4 4-504 0 0,-3-1-769 0 0,-3 2-1263 0 0,-3 1-105 0 0,-3 0-3064 0 0</inkml:trace>
  <inkml:trace contextRef="#ctx0" brushRef="#br0" timeOffset="1">54 214 17252 0 0,'2'8'2112'0'0,"2"-3"-888"0"0,4 1-175 0 0,1-2-89 0 0,6-1-168 0 0,1-3-112 0 0,3-2-152 0 0,1-1-152 0 0,2-4-144 0 0,0-1-104 0 0,-1-1-72 0 0,1 0-80 0 0,-2 0-288 0 0,-1 1-440 0 0,-4 3-816 0 0,-1 3-1481 0 0,-5-2-2064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7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1050 12379 0 0,'-2'1'230'0'0,"1"1"0"0"0,-1-1 0 0 0,0 1 0 0 0,0-1 0 0 0,1 1 1 0 0,-1 0-1 0 0,1 0 0 0 0,-1 0 0 0 0,1 0 0 0 0,0 0 1 0 0,0 0-1 0 0,0 0 0 0 0,0 0 0 0 0,0 0 0 0 0,0 0 0 0 0,0 5 1 0 0,-8 45 170 0 0,6-22-204 0 0,-22 76 1651 0 0,-15 88 1057 0 0,15-24-2284 0 0,-13 120-57 0 0,33-225-525 0 0,3 0 1 0 0,9 99-1 0 0,6-61 293 0 0,5-1-1 0 0,4-1 0 0 0,4 0 0 0 0,5-2 1 0 0,4-1-1 0 0,86 168 0 0 0,124 125-308 0 0,-57-147-4 0 0,-109-149-34 0 0,4-4 0 0 0,5-4 1 0 0,3-4-1 0 0,4-4 0 0 0,193 124 1 0 0,-239-177-15 0 0,2-1 1 0 0,0-2 0 0 0,61 17-1 0 0,167 35-39 0 0,-267-72 68 0 0,85 19-48 0 0,1-5 0 0 0,1-4-1 0 0,180 1 1 0 0,49-28-409 0 0,628-107 0 0 0,-840 97 325 0 0,215-76-1 0 0,95-87-415 0 0,-357 153 744 0 0,405-224 119 0 0,-415 220-194 0 0,-2-3-1 0 0,-1-2 0 0 0,-3-3 1 0 0,-1-1-1 0 0,74-91 1 0 0,-67 63 20 0 0,-4-2 0 0 0,-3-2 0 0 0,80-167 0 0 0,-72 112 33 0 0,49-115-68 0 0,-80 172-96 0 0,26-104 0 0 0,-43 129 17 0 0,-2-1 1 0 0,-2-1 0 0 0,-3 1 0 0 0,-2-1-1 0 0,-3 0 1 0 0,-2 0 0 0 0,-2 1-1 0 0,-12-56 1 0 0,-42-134 175 0 0,30 151-19 0 0,-76-165 0 0 0,41 129 10 0 0,-95-143 1 0 0,124 220-129 0 0,-3 2 1 0 0,-2 1 0 0 0,-2 2-1 0 0,-2 2 1 0 0,-67-53-1 0 0,-4 10 138 0 0,-154-89 0 0 0,225 154-111 0 0,0 2-1 0 0,-1 1 1 0 0,-54-13 0 0 0,-145-29 58 0 0,122 33-138 0 0,-8 0 139 0 0,-138-11 1 0 0,-135 7-96 0 0,395 32-63 0 0,-78-5-200 0 0,-1 3-1 0 0,1 4 1 0 0,0 4-1 0 0,-127 25 1 0 0,211-31 202 0 0,-511 94-203 0 0,354-70 28 0 0,-165 46 1 0 0,165-33 212 0 0,74-19-202 0 0,0 3-1 0 0,-144 59 1 0 0,-221 93 1124 0 0,295-119-1243 0 0,61-21 334 0 0,2 4-1 0 0,-127 72 0 0 0,-12 41 64 0 0,152-98-41 0 0,56-38-170 0 0,-8 6 220 0 0,-32 26 1 0 0,55-39-293 0 0,0-1-1 0 0,0 1 0 0 0,1 0 1 0 0,-1 0-1 0 0,2 1 1 0 0,-1 0-1 0 0,1 0 0 0 0,0 0 1 0 0,-5 13-1 0 0,8-3-3848 0 0,10-2-5505 0 0,1-7 2517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8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762 842 14891 0 0,'-5'1'760'0'0,"4"-1"-383"0"0,-1 0 1 0 0,0 0-1 0 0,0 0 0 0 0,0 0 1 0 0,0 1-1 0 0,1-1 0 0 0,-1 1 1 0 0,0-1-1 0 0,0 1 0 0 0,1 0 1 0 0,-1-1-1 0 0,1 1 0 0 0,-4 2 1 0 0,5-3-233 0 0,-1 0 1 0 0,1 0-1 0 0,-1 0 0 0 0,1-1 1 0 0,-1 1-1 0 0,1 0 0 0 0,-1 0 1 0 0,1-1-1 0 0,0 1 0 0 0,-1 0 1 0 0,1-1-1 0 0,-1 1 1 0 0,1-1-1 0 0,0 1 0 0 0,-1 0 1 0 0,1-1-1 0 0,0 1 0 0 0,0-1 1 0 0,-1 1-1 0 0,1-1 0 0 0,0 1 1 0 0,0-1-1 0 0,0 1 0 0 0,0-1 1 0 0,-1 1-1 0 0,1-1 1 0 0,0 0-1 0 0,-6-16 454 0 0,-8-44 149 0 0,6 25-284 0 0,-1 0 0 0 0,-1 2-1 0 0,-27-61 1 0 0,11 48-389 0 0,-2 2 0 0 0,-2 1 0 0 0,-2 2 1 0 0,-2 1-1 0 0,-1 1 0 0 0,-2 2 0 0 0,-2 2 0 0 0,-1 1 0 0 0,-2 2 0 0 0,-1 2 0 0 0,-61-33 1 0 0,97 60-167 0 0,-20-10-593 0 0,0 0-1 0 0,-51-18 0 0 0,71 31-2372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19324 0 0,'1'2'531'0'0,"0"0"0"0"0,0 0 0 0 0,0 0 0 0 0,0-1 0 0 0,0 1 1 0 0,0 0-1 0 0,1-1 0 0 0,-1 1 0 0 0,1-1 0 0 0,2 3 0 0 0,21 12 779 0 0,30 5-1463 0 0,-25-16 301 0 0,-6-1-1440 0 0,-10 1-2442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20 382 16540 0 0,'-12'8'1580'0'0,"6"-11"1775"0"0,5-23-131 0 0,41-247-659 0 0,-39 267-2548 0 0,0 0 0 0 0,1-1 0 0 0,0 1 0 0 0,0 0 0 0 0,1 0 0 0 0,0 0 0 0 0,0 1-1 0 0,0-1 1 0 0,5-6 0 0 0,-6 10-13 0 0,0 0-1 0 0,0 0 1 0 0,0 1-1 0 0,0-1 1 0 0,0 1-1 0 0,0-1 1 0 0,0 1-1 0 0,0 0 1 0 0,0 0 0 0 0,1 0-1 0 0,-1 0 1 0 0,0 0-1 0 0,1 0 1 0 0,-1 0-1 0 0,1 1 1 0 0,-1 0-1 0 0,1-1 1 0 0,-1 1-1 0 0,1 0 1 0 0,-1 0-1 0 0,1 0 1 0 0,-1 0-1 0 0,1 1 1 0 0,-1-1 0 0 0,1 1-1 0 0,2 0 1 0 0,125 49-7 0 0,-2-1-64 0 0,-65-28-955 0 0,-43-11-2272 0 0,-2 1-3939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0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70 295 10026 0 0,'-10'2'1774'0'0,"9"-1"-1311"0"0,0-1 0 0 0,-1 1 0 0 0,1-1-1 0 0,-1 0 1 0 0,1 1 0 0 0,-1-1 0 0 0,1 0 0 0 0,-1 0 0 0 0,1 0 0 0 0,-1 0-1 0 0,1 0 1 0 0,-1-1 0 0 0,1 1 0 0 0,0 0 0 0 0,-1-1 0 0 0,-2 0 0 0 0,3 0-325 0 0,0 0 1 0 0,0-1 0 0 0,0 1-1 0 0,0 0 1 0 0,0 0 0 0 0,1-1-1 0 0,-1 1 1 0 0,0-1 0 0 0,0 1-1 0 0,1-1 1 0 0,-1 1 0 0 0,1-3-1 0 0,-6-17-7 0 0,1-1 0 0 0,-3-30 0 0 0,6 32-99 0 0,1 0 0 0 0,0 0 0 0 0,2 1 0 0 0,1-1 0 0 0,5-29-1 0 0,-7 48-24 0 0,1-1-1 0 0,-1 0 0 0 0,0 1 0 0 0,1-1 0 0 0,-1 1 0 0 0,0-1 1 0 0,1 0-1 0 0,0 1 0 0 0,-1-1 0 0 0,1 1 0 0 0,0 0 1 0 0,0-1-1 0 0,0 1 0 0 0,0-1 0 0 0,0 1 0 0 0,0 0 1 0 0,0 0-1 0 0,1 0 0 0 0,-1 0 0 0 0,0 0 0 0 0,1 0 0 0 0,-1 0 1 0 0,0 0-1 0 0,1 0 0 0 0,1 0 0 0 0,-1 1 7 0 0,0 1-1 0 0,-1-1 1 0 0,1 0-1 0 0,0 1 1 0 0,-1 0-1 0 0,1-1 1 0 0,0 1-1 0 0,-1 0 1 0 0,1 0-1 0 0,-1 0 1 0 0,1 0-1 0 0,-1 0 1 0 0,0 0 0 0 0,1 0-1 0 0,-1 0 1 0 0,0 1-1 0 0,0-1 1 0 0,1 0-1 0 0,-1 1 1 0 0,-1-1-1 0 0,1 1 1 0 0,0-1-1 0 0,1 3 1 0 0,4 8 30 0 0,0 1-1 0 0,-1 0 1 0 0,0 1 0 0 0,-1-1 0 0 0,-1 1 0 0 0,4 27 0 0 0,-4-21-11 0 0,0 0 0 0 0,10 25 0 0 0,-4-84-200 0 0,-9 35 174 0 0,2-19 14 0 0,9-40-1 0 0,-9 57-19 0 0,-1 1-1 0 0,1-1 1 0 0,0 1 0 0 0,0 0 0 0 0,0 0-1 0 0,1 0 1 0 0,0 0 0 0 0,0 0 0 0 0,0 0-1 0 0,0 1 1 0 0,1 0 0 0 0,0-1-1 0 0,5-4 1 0 0,-8 9 26 0 0,0-1 0 0 0,0 0 0 0 0,1 1 0 0 0,-1-1 0 0 0,0 1-1 0 0,0-1 1 0 0,0 1 0 0 0,0 0 0 0 0,1-1 0 0 0,-1 1 0 0 0,0 0 0 0 0,0 0 0 0 0,0 0-1 0 0,1 0 1 0 0,-1 0 0 0 0,0 0 0 0 0,0 0 0 0 0,1 0 0 0 0,-1 0 0 0 0,0 1 0 0 0,0-1-1 0 0,0 1 1 0 0,1-1 0 0 0,-1 1 0 0 0,0-1 0 0 0,0 1 0 0 0,0-1 0 0 0,0 1 0 0 0,0 0-1 0 0,0 0 1 0 0,0 0 0 0 0,0-1 0 0 0,-1 1 0 0 0,1 0 0 0 0,0 0 0 0 0,0 0 0 0 0,-1 0-1 0 0,1 0 1 0 0,0 0 0 0 0,-1 1 0 0 0,1-1 0 0 0,0 2 0 0 0,3 6 284 0 0,0 1 0 0 0,0 0 1 0 0,4 16-1 0 0,-8-25-301 0 0,14 71 881 0 0,-2-7-1530 0 0,0-25-4451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15379 0 0,'24'86'10251'0'0,"-13"-44"-9855"0"0,1 0 0 0 0,30 66 0 0 0,-29-92-841 0 0,-10-18 152 0 0,-6-10 160 0 0,-5-8 514 0 0,11 38 9 0 0,-3-17-370 0 0,1 1 0 0 0,-1-1 0 0 0,1 1 0 0 0,-1-1 0 0 0,1 0 0 0 0,0 1 1 0 0,0-1-1 0 0,-1 0 0 0 0,1 0 0 0 0,0 1 0 0 0,0-1 0 0 0,0 0 0 0 0,0 0 0 0 0,0 0 1 0 0,1 0-1 0 0,-1 0 0 0 0,0 0 0 0 0,0-1 0 0 0,1 1 0 0 0,-1 0 0 0 0,0-1 0 0 0,1 1 1 0 0,-1-1-1 0 0,1 1 0 0 0,-1-1 0 0 0,1 1 0 0 0,-1-1 0 0 0,1 0 0 0 0,-1 0 0 0 0,1 0 1 0 0,-1 0-1 0 0,1 0 0 0 0,-1 0 0 0 0,1 0 0 0 0,-1-1 0 0 0,1 1 0 0 0,-1 0 0 0 0,1-1 1 0 0,-1 0-1 0 0,0 1 0 0 0,1-1 0 0 0,0 0 0 0 0,3-1 12 0 0,-1 0-1 0 0,0 1 0 0 0,0-2 1 0 0,0 1-1 0 0,-1 0 1 0 0,1-1-1 0 0,0 1 1 0 0,-1-1-1 0 0,0 0 1 0 0,0 0-1 0 0,0-1 0 0 0,0 1 1 0 0,5-8-1 0 0,-6 5-12 0 0,0 0-1 0 0,-1 0 0 0 0,1 0 1 0 0,-1-1-1 0 0,-1 1 0 0 0,1 0 1 0 0,-1-1-1 0 0,0 1 1 0 0,-1 0-1 0 0,-1-13 0 0 0,-20-68 263 0 0,14 58-245 0 0,6 21-38 0 0,0 0-18 0 0,0 0 1 0 0,0 0 0 0 0,0 0-1 0 0,-1 1 1 0 0,0-1 0 0 0,0 1-1 0 0,-1 0 1 0 0,0-1-1 0 0,-1 2 1 0 0,1-1 0 0 0,-8-7-1 0 0,7 15-1321 0 0,4 9-150 0 0,2 18-4367 0 0,0-22 1526 0 0,-1 8-4400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12 130 11450 0 0,'-11'-11'8684'0'0,"10"-2"-3428"0"0,2 11-4954 0 0,0-1 0 0 0,0 1-1 0 0,0 0 1 0 0,0-1 0 0 0,1 1-1 0 0,-1 0 1 0 0,1 0 0 0 0,-1 0-1 0 0,1 0 1 0 0,2-2 0 0 0,3-3-395 0 0,0 1 0 0 0,0 1 1 0 0,0-1-1 0 0,1 2 0 0 0,9-6 1 0 0,31-9-2538 0 0,-27 11-1740 0 0,0-1-3588 0 0,-8 4 36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1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19468 0 0,'22'67'7862'0'0,"-6"3"-4769"0"0,6 21-4431 0 0,-18-78 296 0 0,1 1 0 0 0,0-1 0 0 0,1 0 0 0 0,10 17-1 0 0,-15-30 598 0 0,7 12-3917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1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17524 0 0,'0'-1'187'0'0,"0"0"0"0"0,0 0 0 0 0,0 0 0 0 0,0 0 1 0 0,0 0-1 0 0,0-1 0 0 0,1 1 0 0 0,-1 0 0 0 0,0 0 1 0 0,1 0-1 0 0,-1 0 0 0 0,0 0 0 0 0,1 0 0 0 0,0 0 0 0 0,-1 0 1 0 0,1 0-1 0 0,-1 0 0 0 0,1 1 0 0 0,0-1 0 0 0,0 0 0 0 0,-1 0 1 0 0,1 0-1 0 0,0 1 0 0 0,0-1 0 0 0,0 1 0 0 0,0-1 0 0 0,0 0 1 0 0,0 1-1 0 0,0 0 0 0 0,0-1 0 0 0,0 1 0 0 0,0 0 1 0 0,2-1-1 0 0,48-11-471 0 0,-37 9 650 0 0,11-4-352 0 0,-25 7-11 0 0,1 0 0 0 0,-1 0 0 0 0,1 0 0 0 0,0-1 1 0 0,-1 1-1 0 0,1 0 0 0 0,0 0 0 0 0,-1 0 0 0 0,1 0 0 0 0,-1-1 1 0 0,1 1-1 0 0,-1 0 0 0 0,1-1 0 0 0,0 1 0 0 0,-1 0 0 0 0,1-1 1 0 0,-1 1-1 0 0,0 0 0 0 0,1-1 0 0 0,-1 1 0 0 0,1-1 0 0 0,-1 1 1 0 0,0-1-1 0 0,1 1 0 0 0,-1-1 0 0 0,0 0 0 0 0,1 1 0 0 0,-1-1 1 0 0,0 1-1 0 0,0-1 0 0 0,0 0 0 0 0,0 1 0 0 0,1-1 0 0 0,-1 0 0 0 0,-1 0-21 0 0,-1 1 0 0 0,1-1 0 0 0,0 1 0 0 0,0-1 0 0 0,-1 1 0 0 0,1-1 0 0 0,0 1 0 0 0,0 0 0 0 0,-1 0 0 0 0,1 0 0 0 0,0 0 0 0 0,-1 0 0 0 0,1 0 0 0 0,0 0 0 0 0,-1 0 0 0 0,1 1 0 0 0,0-1 0 0 0,0 0 0 0 0,-1 1 0 0 0,1-1 0 0 0,0 1 0 0 0,-1 0 0 0 0,-29 13-328 0 0,27-12 365 0 0,-1 1 0 0 0,1 0 0 0 0,0-1 0 0 0,0 1 0 0 0,0 1 0 0 0,1-1 0 0 0,-1 1-1 0 0,1-1 1 0 0,0 1 0 0 0,-1 0 0 0 0,2 0 0 0 0,-1 0 0 0 0,0 1 0 0 0,1-1 0 0 0,0 1 0 0 0,0-1-1 0 0,-2 10 1 0 0,3-9 76 0 0,0 1-1 0 0,1-1 0 0 0,0 1 1 0 0,0 0-1 0 0,0-1 0 0 0,1 1 1 0 0,0 0-1 0 0,0-1 1 0 0,0 1-1 0 0,1-1 0 0 0,0 0 1 0 0,0 1-1 0 0,0-1 0 0 0,1 0 1 0 0,5 8-1 0 0,-6-8-48 0 0,1-1 0 0 0,0 0 0 0 0,0 0 0 0 0,1-1 1 0 0,-1 1-1 0 0,1-1 0 0 0,0 1 0 0 0,0-1 0 0 0,0 0 0 0 0,0 0 0 0 0,0-1 0 0 0,1 1 1 0 0,-1-1-1 0 0,1 0 0 0 0,0 0 0 0 0,-1-1 0 0 0,1 1 0 0 0,0-1 0 0 0,9 1 0 0 0,-7-2-333 0 0,0 0 0 0 0,0 0-1 0 0,0-1 1 0 0,0 0 0 0 0,0 0-1 0 0,0 0 1 0 0,0-1 0 0 0,0 0-1 0 0,0-1 1 0 0,-1 1-1 0 0,1-1 1 0 0,-1-1 0 0 0,9-5-1 0 0,-14 8-236 0 0,0 1 0 0 0,0-1 0 0 0,0 0-1 0 0,0 0 1 0 0,0 1 0 0 0,0-1-1 0 0,0 0 1 0 0,0 0 0 0 0,-1 0-1 0 0,1 0 1 0 0,0 0 0 0 0,-1 0 0 0 0,1 0-1 0 0,0 0 1 0 0,-1-1 0 0 0,1 1-1 0 0,-1 0 1 0 0,0 0 0 0 0,1 0 0 0 0,-1 0-1 0 0,0-3 1 0 0,-1-6-5992 0 0</inkml:trace>
  <inkml:trace contextRef="#ctx0" brushRef="#br0" timeOffset="1">22 156 13051 0 0,'0'0'294'0'0,"0"1"0"0"0,0 0 1 0 0,0-1-1 0 0,0 1 0 0 0,0-1 1 0 0,0 1-1 0 0,0 0 0 0 0,0-1 1 0 0,1 1-1 0 0,-1 0 0 0 0,0-1 1 0 0,0 1-1 0 0,1-1 0 0 0,-1 1 1 0 0,0 0-1 0 0,1-1 0 0 0,-1 1 1 0 0,1-1-1 0 0,-1 1 0 0 0,1-1 1 0 0,-1 0-1 0 0,1 1 0 0 0,-1-1 1 0 0,1 1-1 0 0,-1-1 0 0 0,2 1 1 0 0,19 1 2679 0 0,32-16-3246 0 0,-40 10 880 0 0,2 0-603 0 0,0 0 1 0 0,27-1 0 0 0,-4 8-2118 0 0,-36-2 1550 0 0,0 0-1 0 0,0 0 1 0 0,1 0-1 0 0,-1 0 1 0 0,0 0-1 0 0,0 0 1 0 0,0 0-1 0 0,0 1 1 0 0,0-1-1 0 0,-1 1 1 0 0,1-1-1 0 0,2 4 1 0 0,0 3-3787 0 0,-2 1-2058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17172 0 0,'6'7'3232'0'0,"2"-1"-1583"0"0,3 1-337 0 0,4-2-360 0 0,2-5-344 0 0,2-2-168 0 0,2-3-144 0 0,2-2-95 0 0,0-2-89 0 0,-2-1-96 0 0,-1 2-393 0 0,-3 3-1071 0 0,0 3-3225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7330 0 0,'0'1'573'0'0,"-1"0"1"0"0,1 0 0 0 0,0 0 0 0 0,0 0-1 0 0,-1 0 1 0 0,1 0 0 0 0,0 0 0 0 0,0 0-1 0 0,0 1 1 0 0,0-1 0 0 0,0 0 0 0 0,1 0-1 0 0,-1 0 1 0 0,0 0 0 0 0,0 0 0 0 0,1 0-1 0 0,-1 0 1 0 0,1 1 0 0 0,9 39 2645 0 0,-3-17-2630 0 0,40 253 734 0 0,7 26-1380 0 0,-49-287-284 0 0,2-41-14180 0 0,-7 14 9375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42 10306 0 0,'-1'0'256'0'0,"1"0"-1"0"0,-1-1 0 0 0,0 1 1 0 0,1 0-1 0 0,-1-1 0 0 0,0 1 1 0 0,1-1-1 0 0,-1 1 0 0 0,1-1 1 0 0,-1 1-1 0 0,1-1 0 0 0,-1 0 1 0 0,1 1-1 0 0,-1-1 0 0 0,1 0 1 0 0,0 1-1 0 0,-1-1 0 0 0,1 0 1 0 0,0 0-1 0 0,-1 1 0 0 0,1-1 1 0 0,0 0-1 0 0,0 0 0 0 0,0 1 1 0 0,0-1-1 0 0,0 0 0 0 0,0 0 1 0 0,0 0-1 0 0,0 1 0 0 0,0-1 1 0 0,0 0-1 0 0,0 0 0 0 0,0 1 1 0 0,1-1-1 0 0,-1 0 0 0 0,0 0 1 0 0,0 1-1 0 0,1-1 0 0 0,-1 0 1 0 0,1 0-1 0 0,0 0-49 0 0,0-1 0 0 0,1 1-1 0 0,-1 0 1 0 0,0 0 0 0 0,1 0 0 0 0,-1 0 0 0 0,0 0 0 0 0,1 0-1 0 0,-1 1 1 0 0,1-1 0 0 0,-1 0 0 0 0,1 1 0 0 0,0-1 0 0 0,-1 1-1 0 0,1 0 1 0 0,0-1 0 0 0,2 1 0 0 0,39 2-19 0 0,58 10 0 0 0,-62-6-64 0 0,0-2-1 0 0,46 0 0 0 0,366 0-10 0 0,-287 2 13 0 0,264-23 0 0 0,-98-1-51 0 0,560 47 568 0 0,15 0-383 0 0,-681-35-165 0 0,950-3 30 0 0,-888 18-89 0 0,437 5 90 0 0,-336-27-142 0 0,320 3 77 0 0,-339 18-16 0 0,85 3 257 0 0,124-7-62 0 0,-469-9-202 0 0,68-6 482 0 0,-116 1-259 0 0,-42 6-182 0 0,1 1-1 0 0,0 0 1 0 0,28 1 0 0 0,82-2 497 0 0,-129 4-592 0 0,0 1 1 0 0,0-1-1 0 0,0 0 1 0 0,0 0 0 0 0,0 0-1 0 0,0 0 1 0 0,0 0-1 0 0,0 1 1 0 0,0-1-1 0 0,0 0 1 0 0,-1 0-1 0 0,1 0 1 0 0,0 0-1 0 0,0 1 1 0 0,0-1-1 0 0,0 0 1 0 0,0 0-1 0 0,0 0 1 0 0,0 0-1 0 0,0 1 1 0 0,0-1-1 0 0,0 0 1 0 0,0 0-1 0 0,1 0 1 0 0,-1 0 0 0 0,0 1-1 0 0,0-1 1 0 0,0 0-1 0 0,0 0 1 0 0,0 0-1 0 0,0 0 1 0 0,0 0-1 0 0,0 1 1 0 0,0-1-1 0 0,1 0 1 0 0,-1 0-1 0 0,0 0 1 0 0,0 0-1 0 0,0 0 1 0 0,0 0-1 0 0,0 0 1 0 0,0 1-1 0 0,1-1 1 0 0,-1 0-1 0 0,0 0 1 0 0,0 0 0 0 0,0 0-1 0 0,0 0 1 0 0,1 0-1 0 0,-1 0 1 0 0,0 0-1 0 0,0 0 1 0 0,0 0-1 0 0,0 0 1 0 0,1 0-1 0 0,-1 0 1 0 0,0 0-1 0 0,0 0 1 0 0,0 0-1 0 0,0 0 1 0 0,1 0-1 0 0,-1 0 1 0 0,0 0-1 0 0,0-1 1 0 0,1 1 0 0 0,-3 1-1277 0 0,1 0 862 0 0,1-1 0 0 0,-1 0 0 0 0,1 1 0 0 0,-1-1 0 0 0,1 0 0 0 0,-1 0 0 0 0,0 0 0 0 0,1 1 0 0 0,-1-1 0 0 0,1 0 0 0 0,-1 0 0 0 0,0 0 0 0 0,1 0 0 0 0,-1 0 0 0 0,1 0 0 0 0,-1 0 0 0 0,0-1 0 0 0,1 1 0 0 0,-2 0 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 9546 0 0,'-1'-1'712'0'0,"0"1"-356"0"0,1-1 0 0 0,0 1 1 0 0,-1 0-1 0 0,1 0 0 0 0,-1-1 0 0 0,1 1 0 0 0,-1 0 0 0 0,1 0 0 0 0,-1 0 0 0 0,1 0 0 0 0,-1 0 0 0 0,1-1 1 0 0,-1 1-1 0 0,1 0 0 0 0,-1 0 0 0 0,1 0 0 0 0,-1 1 0 0 0,1-1 0 0 0,-1 0 0 0 0,1 0 0 0 0,-1 0 0 0 0,1 0 1 0 0,-1 0-1 0 0,1 1 0 0 0,-1-1 0 0 0,1 0 0 0 0,-1 0 0 0 0,1 1 0 0 0,-1-1 0 0 0,-5 18 4152 0 0,7 28-3163 0 0,-1-41-688 0 0,26 221 1034 0 0,-12-129-5892 0 0,-11-80 2742 0 0,-3-15 727 0 0,1 4-2517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9394 0 0,'0'0'184'0'0,"0"-1"1"0"0,0 1-1 0 0,0 0 0 0 0,0-1 0 0 0,0 1 1 0 0,-1-1-1 0 0,1 1 0 0 0,0 0 1 0 0,0-1-1 0 0,0 1 0 0 0,1 0 1 0 0,-1-1-1 0 0,0 1 0 0 0,0-1 0 0 0,0 1 1 0 0,0 0-1 0 0,0-1 0 0 0,0 1 1 0 0,0 0-1 0 0,1-1 0 0 0,-1 1 1 0 0,0 0-1 0 0,0-1 0 0 0,1 1 0 0 0,-1 0 1 0 0,0-1-1 0 0,0 1 0 0 0,1 0 1 0 0,-1 0-1 0 0,0 0 0 0 0,1-1 0 0 0,0 1 1 0 0,15 0 2637 0 0,23 13-1432 0 0,-31-11-682 0 0,57 12 940 0 0,-51-12-1298 0 0,0 0-1 0 0,0 1 1 0 0,20 8-1 0 0,-32-10-301 0 0,-1-1 0 0 0,1 1 0 0 0,-1-1-1 0 0,0 1 1 0 0,1 0 0 0 0,-1 0 0 0 0,0 0-1 0 0,0 0 1 0 0,0 0 0 0 0,0 0 0 0 0,0 0-1 0 0,0 0 1 0 0,0 0 0 0 0,0 0 0 0 0,0 1-1 0 0,-1-1 1 0 0,1 0 0 0 0,0 1 0 0 0,-1-1-1 0 0,1 1 1 0 0,-1-1 0 0 0,1 0 0 0 0,-1 1-1 0 0,0-1 1 0 0,0 1 0 0 0,1-1 0 0 0,-1 1-1 0 0,0-1 1 0 0,0 1 0 0 0,-1-1 0 0 0,1 1-1 0 0,0-1 1 0 0,0 1 0 0 0,-1-1 0 0 0,1 1-1 0 0,-2 1 1 0 0,-2 8 58 0 0,-1-1-1 0 0,0 0 0 0 0,0-1 1 0 0,-9 12-1 0 0,-4 9 66 0 0,17-27-141 0 0,0 0-1 0 0,0 0 1 0 0,0 0 0 0 0,0 0 0 0 0,1 0 0 0 0,-1 0 0 0 0,1 0-1 0 0,0 0 1 0 0,0 0 0 0 0,0 0 0 0 0,1 0 0 0 0,-1 0-1 0 0,1 0 1 0 0,-1 0 0 0 0,1-1 0 0 0,0 1 0 0 0,0 0 0 0 0,0 0-1 0 0,1 0 1 0 0,-1-1 0 0 0,0 1 0 0 0,1-1 0 0 0,0 1-1 0 0,0-1 1 0 0,0 1 0 0 0,0-1 0 0 0,0 0 0 0 0,0 0 0 0 0,5 3-1 0 0,-5-4-10 0 0,0 1-1 0 0,0-1 0 0 0,0 0 1 0 0,0-1-1 0 0,0 1 0 0 0,0 0 1 0 0,1 0-1 0 0,-1-1 0 0 0,0 0 0 0 0,0 1 1 0 0,1-1-1 0 0,-1 0 0 0 0,0 0 1 0 0,1 0-1 0 0,-1 0 0 0 0,0-1 1 0 0,0 1-1 0 0,1 0 0 0 0,-1-1 1 0 0,0 0-1 0 0,0 1 0 0 0,0-1 1 0 0,0 0-1 0 0,0 0 0 0 0,0 0 0 0 0,0-1 1 0 0,0 1-1 0 0,0 0 0 0 0,0-1 1 0 0,-1 1-1 0 0,1-1 0 0 0,-1 0 1 0 0,1 1-1 0 0,-1-1 0 0 0,1 0 1 0 0,-1 0-1 0 0,0 0 0 0 0,0 0 1 0 0,1-4-1 0 0,4-5 63 0 0,-1 0 1 0 0,-1-1-1 0 0,0 0 1 0 0,4-23-1 0 0,-5 20-900 0 0,-2 1 0 0 0,0 0-1 0 0,0-1 1 0 0,-3-23-1 0 0,1 29 116 0 0,-1 1 0 0 0,1-1 0 0 0,-1 1-1 0 0,-1-1 1 0 0,0 1 0 0 0,0 0-1 0 0,-1 0 1 0 0,-6-11 0 0 0,7 15 283 0 0,0 0-1 0 0,0-1 1 0 0,-1 1 0 0 0,1 0 0 0 0,-1 1 0 0 0,0-1-1 0 0,0 1 1 0 0,-1-1 0 0 0,1 1 0 0 0,-1 0 0 0 0,1 1-1 0 0,-1-1 1 0 0,0 1 0 0 0,-7-2 0 0 0,4 6 6172 0 0,29 8-2075 0 0,20-6-1309 0 0,-29-3-2171 0 0,0 0 0 0 0,0 1 0 0 0,-1 0 0 0 0,1 1 0 0 0,-1 0-1 0 0,13 5 1 0 0,-24-8-291 0 0,1 0 0 0 0,-1 1 0 0 0,1-1 0 0 0,-1 0-1 0 0,0 0 1 0 0,1 0 0 0 0,-1 1 0 0 0,0-1 0 0 0,1 0 0 0 0,-1 1 0 0 0,0-1-1 0 0,1 0 1 0 0,-1 0 0 0 0,0 1 0 0 0,0-1 0 0 0,1 0 0 0 0,-1 1 0 0 0,0-1-1 0 0,0 1 1 0 0,0-1 0 0 0,1 0 0 0 0,-1 1 0 0 0,0-1 0 0 0,0 1 0 0 0,0-1-1 0 0,0 0 1 0 0,0 1 0 0 0,0-1 0 0 0,0 1 0 0 0,0-1 0 0 0,0 1 0 0 0,0-1-1 0 0,0 0 1 0 0,0 1 0 0 0,0 0 0 0 0,-13 14-3938 0 0,-21 7-346 0 0,8-12 3906 0 0,-11 5 2665 0 0,36-15-1772 0 0,-1 1 1 0 0,1 0-1 0 0,-1-1 0 0 0,1 1 0 0 0,0 0 1 0 0,-1 0-1 0 0,1 0 0 0 0,0 0 1 0 0,0 0-1 0 0,0 1 0 0 0,0-1 1 0 0,0 0-1 0 0,0 0 0 0 0,0 1 1 0 0,0-1-1 0 0,0 1 0 0 0,0 1 1 0 0,1-1-258 0 0,0 1 1 0 0,0-1 0 0 0,0 0-1 0 0,0 1 1 0 0,0-1-1 0 0,1 0 1 0 0,-1 1 0 0 0,1-1-1 0 0,0 0 1 0 0,0 0 0 0 0,0 0-1 0 0,0 0 1 0 0,0 0-1 0 0,0 0 1 0 0,0 0 0 0 0,1 0-1 0 0,-1 0 1 0 0,1 0 0 0 0,-1 0-1 0 0,1-1 1 0 0,0 1-1 0 0,0-1 1 0 0,-1 1 0 0 0,4 1-1 0 0,2 2-131 0 0,0-1 0 0 0,1 1-1 0 0,-1-1 1 0 0,1-1 0 0 0,10 4 0 0 0,-9-4-263 0 0,0-1 0 0 0,0 0 1 0 0,0-1-1 0 0,0 0 0 0 0,0 0 1 0 0,14-2-1 0 0,-18 1-491 0 0,0-1 0 0 0,-1 0-1 0 0,1 0 1 0 0,-1 0 0 0 0,1 0 0 0 0,5-3 0 0 0,-8 2-39 0 0,1 1 0 0 0,-1 0 0 0 0,0 0 1 0 0,0-1-1 0 0,0 1 0 0 0,-1-1 0 0 0,1 0 0 0 0,0 1 1 0 0,-1-1-1 0 0,1 0 0 0 0,-1 0 0 0 0,1 0 0 0 0,0-2 1 0 0,4-8-4536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1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1 10698 0 0,'-5'0'718'0'0,"2"0"211"0"0,-1 0 1 0 0,0 0 0 0 0,1 0 0 0 0,-1 0-1 0 0,1 1 1 0 0,-1-1 0 0 0,1 1 0 0 0,-6 2 0 0 0,7-2-719 0 0,0 1 1 0 0,0-1 0 0 0,0 1-1 0 0,0 0 1 0 0,1 0 0 0 0,-1 0 0 0 0,1 0-1 0 0,-1 0 1 0 0,1 0 0 0 0,0 0 0 0 0,-1 1-1 0 0,1-1 1 0 0,0 0 0 0 0,0 4 0 0 0,-97 287 2496 0 0,72-189-2019 0 0,-16 123 1 0 0,5 110 283 0 0,34-311-874 0 0,0 2 6 0 0,-13 210 474 0 0,15-199-603 0 0,3-1 0 0 0,1 1 0 0 0,1-1-1 0 0,12 44 1 0 0,-15-78-504 0 0,9 27 739 0 0,-1-18-3243 0 0,4-5-7059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20308 0 0,'-2'1'178'0'0,"0"-1"0"0"0,1 1 0 0 0,0 0 0 0 0,-1-1 0 0 0,1 1-1 0 0,-1 0 1 0 0,1 0 0 0 0,0 0 0 0 0,0 0 0 0 0,-1 0 0 0 0,1 0-1 0 0,0 0 1 0 0,0 0 0 0 0,0 1 0 0 0,0-1 0 0 0,0 0 0 0 0,0 1-1 0 0,1-1 1 0 0,-1 1 0 0 0,-1 2 0 0 0,2-1-3 0 0,-1 0-1 0 0,1 1 1 0 0,-1-1-1 0 0,1 0 1 0 0,0 1-1 0 0,0-1 1 0 0,0 0-1 0 0,1 1 1 0 0,1 5 0 0 0,3 7 25 0 0,0 0 0 0 0,2-1 0 0 0,10 20 0 0 0,-10-21 9 0 0,-7-13-204 0 0,60 114 392 0 0,-50-98-310 0 0,1 0 0 0 0,0-1 0 0 0,1-1 0 0 0,22 22 0 0 0,-32-34-75 0 0,0-1 0 0 0,1 0 0 0 0,-1 0-1 0 0,0 0 1 0 0,1-1 0 0 0,0 1 0 0 0,-1 0 0 0 0,1-1-1 0 0,0 0 1 0 0,0 0 0 0 0,-1 0 0 0 0,1 0 0 0 0,0 0 0 0 0,0 0-1 0 0,0-1 1 0 0,0 1 0 0 0,0-1 0 0 0,0 0 0 0 0,1 0-1 0 0,-1 0 1 0 0,0 0 0 0 0,0-1 0 0 0,0 1 0 0 0,0-1-1 0 0,0 0 1 0 0,5-2 0 0 0,-2 0 10 0 0,0-1 0 0 0,0 0 1 0 0,0 0-1 0 0,-1-1 0 0 0,1 0 0 0 0,-1 0 0 0 0,0 0 0 0 0,0-1 1 0 0,-1 1-1 0 0,6-10 0 0 0,99-148-1640 0 0,-86 121-3756 0 0,-13 12-4363 0 0,-8 19 2765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30 20244 0 0,'-14'-1'3369'0'0,"28"-6"-2495"0"0,30-9-854 0 0,-36 14 20 0 0,1 1 0 0 0,-1 0 0 0 0,1 0 0 0 0,-1 0 0 0 0,1 1 0 0 0,0 0 1 0 0,13 3-1 0 0,-19-3-36 0 0,-1 1 1 0 0,1 0-1 0 0,-1 0 1 0 0,0 0 0 0 0,1 0-1 0 0,-1 0 1 0 0,0 0-1 0 0,1 1 1 0 0,-1-1-1 0 0,0 1 1 0 0,0-1 0 0 0,0 1-1 0 0,0 0 1 0 0,-1 0-1 0 0,1 0 1 0 0,0 0-1 0 0,-1 0 1 0 0,1 0-1 0 0,-1 1 1 0 0,0-1 0 0 0,0 0-1 0 0,0 1 1 0 0,0-1-1 0 0,0 1 1 0 0,0-1-1 0 0,-1 1 1 0 0,1-1-1 0 0,-1 6 1 0 0,1 2-79 0 0,-1-1 0 0 0,0 1 0 0 0,0 0 0 0 0,-1 0 0 0 0,-1-1 0 0 0,1 1 0 0 0,-2-1 0 0 0,-2 11 0 0 0,-6 7 90 0 0,-18 35 0 0 0,9-22 274 0 0,20-40-279 0 0,-1 0 0 0 0,1 0 0 0 0,0 1 0 0 0,0-1 0 0 0,0 0 0 0 0,0 1 0 0 0,-1-1 0 0 0,1 0 0 0 0,0 1 0 0 0,0-1 0 0 0,0 0 0 0 0,0 1 0 0 0,0-1 0 0 0,0 1 0 0 0,0-1-1 0 0,0 0 1 0 0,0 1 0 0 0,0-1 0 0 0,0 0 0 0 0,0 1 0 0 0,0-1 0 0 0,0 1 0 0 0,1-1 0 0 0,-1 0 0 0 0,0 1 0 0 0,0-1 0 0 0,0 0 0 0 0,0 0 0 0 0,1 1 0 0 0,-1-1 0 0 0,0 0 0 0 0,0 1 0 0 0,1-1 0 0 0,-1 0 0 0 0,0 0 0 0 0,0 1 0 0 0,1-1 0 0 0,-1 0 0 0 0,0 0 0 0 0,1 0 0 0 0,-1 1 0 0 0,1-1 0 0 0,21 1 344 0 0,26-10 68 0 0,27-17 434 0 0,-19 6-3979 0 0,-18 10-8546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91 293 10706 0 0,'-2'1'434'0'0,"0"0"1"0"0,1-1-1 0 0,-1 1 0 0 0,0-1 0 0 0,1 1 0 0 0,-1-1 0 0 0,0 0 0 0 0,1 1 1 0 0,-1-1-1 0 0,0 0 0 0 0,0 0 0 0 0,1 0 0 0 0,-1-1 0 0 0,0 1 0 0 0,0 0 0 0 0,1-1 1 0 0,-1 1-1 0 0,0-1 0 0 0,1 1 0 0 0,-1-1 0 0 0,-2-2 0 0 0,1 1-90 0 0,0 0 1 0 0,1 0-1 0 0,-1-1 0 0 0,1 0 0 0 0,0 1 0 0 0,0-1 0 0 0,0 0 0 0 0,0 0 0 0 0,0 0 0 0 0,-1-5 1 0 0,-3-5-121 0 0,2-1 1 0 0,0 0 0 0 0,1 0 0 0 0,-3-21 0 0 0,5 26-224 0 0,1 0 1 0 0,0 0 0 0 0,1 0 0 0 0,-1-1-1 0 0,2 1 1 0 0,3-13 0 0 0,-5 20-8 0 0,1-1-1 0 0,0 0 1 0 0,0 1 0 0 0,0-1 0 0 0,1 1 0 0 0,-1 0-1 0 0,1-1 1 0 0,-1 1 0 0 0,1 0 0 0 0,0 0 0 0 0,3-3-1 0 0,-4 4 2 0 0,0 0 0 0 0,1 0-1 0 0,-1 1 1 0 0,0-1-1 0 0,1 0 1 0 0,-1 1 0 0 0,0-1-1 0 0,1 1 1 0 0,-1 0-1 0 0,1 0 1 0 0,-1-1 0 0 0,1 1-1 0 0,-1 0 1 0 0,1 0-1 0 0,-1 0 1 0 0,0 0 0 0 0,1 1-1 0 0,-1-1 1 0 0,1 0-1 0 0,-1 1 1 0 0,1-1-1 0 0,-1 1 1 0 0,2 0 0 0 0,1 1-1 0 0,0 0 0 0 0,-1 1 0 0 0,1-1 1 0 0,-1 1-1 0 0,0 0 0 0 0,0 0 1 0 0,0 0-1 0 0,0 0 0 0 0,0 0 0 0 0,-1 1 1 0 0,1-1-1 0 0,-1 1 0 0 0,0 0 0 0 0,2 5 1 0 0,22 64-91 0 0,-18-50 76 0 0,-6-20-220 0 0,0-14 63 0 0,0-35-36 0 0,2-26 60 0 0,-3 67 161 0 0,0-1-1 0 0,0 1 1 0 0,0 0-1 0 0,1 0 0 0 0,0-1 1 0 0,0 1-1 0 0,0 0 0 0 0,1 1 1 0 0,0-1-1 0 0,5-8 0 0 0,-6 12 9 0 0,-1 0 0 0 0,1 0 0 0 0,-1 0 0 0 0,1 0-1 0 0,-1 0 1 0 0,1 0 0 0 0,-1 0 0 0 0,1 0 0 0 0,0 0 0 0 0,-1 1-1 0 0,1-1 1 0 0,0 1 0 0 0,0-1 0 0 0,0 1 0 0 0,-1 0 0 0 0,1 0-1 0 0,0 0 1 0 0,0 0 0 0 0,0 0 0 0 0,0 0 0 0 0,0 0 0 0 0,-1 1-1 0 0,1-1 1 0 0,0 1 0 0 0,0-1 0 0 0,-1 1 0 0 0,1 0 0 0 0,0-1-1 0 0,-1 1 1 0 0,1 0 0 0 0,-1 0 0 0 0,1 0 0 0 0,-1 0 0 0 0,1 1-1 0 0,1 0 1 0 0,4 4 116 0 0,0 1-1 0 0,-1-1 0 0 0,0 1 0 0 0,0 0 1 0 0,0 1-1 0 0,0-1 0 0 0,-1 1 1 0 0,7 15-1 0 0,8 26-699 0 0,-7-3-3787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12755 0 0,'-1'1'541'0'0,"0"1"1"0"0,-1 0-1 0 0,1-1 1 0 0,0 1-1 0 0,0 0 1 0 0,0 0-1 0 0,0 0 1 0 0,1 0-1 0 0,-1 0 1 0 0,-1 3 0 0 0,0 26 2049 0 0,10 33-1552 0 0,-5-48-359 0 0,-1-1-437 0 0,1 0 0 0 0,1 0 0 0 0,1-1 0 0 0,0 0 0 0 0,9 18 0 0 0,-12-27-221 0 0,1 0 0 0 0,0 0-1 0 0,0 0 1 0 0,0 0 0 0 0,1-1-1 0 0,-1 1 1 0 0,1-1-1 0 0,0 0 1 0 0,1 0 0 0 0,-1 0-1 0 0,1-1 1 0 0,-1 0 0 0 0,1 0-1 0 0,0 0 1 0 0,0 0-1 0 0,11 3 1 0 0,-14-5-7 0 0,-1-1-1 0 0,1 1 1 0 0,0-1 0 0 0,-1 0-1 0 0,1 1 1 0 0,0-1 0 0 0,-1 0-1 0 0,1 0 1 0 0,0 0 0 0 0,0-1-1 0 0,-1 1 1 0 0,1 0 0 0 0,0-1-1 0 0,-1 1 1 0 0,1-1 0 0 0,-1 1-1 0 0,1-1 1 0 0,-1 0 0 0 0,1 0-1 0 0,-1 0 1 0 0,1 1 0 0 0,-1-1-1 0 0,3-3 1 0 0,-2 2 5 0 0,0-1 1 0 0,0 0-1 0 0,0 0 0 0 0,0 0 1 0 0,-1 0-1 0 0,1-1 0 0 0,-1 1 0 0 0,0 0 1 0 0,0-1-1 0 0,1-6 0 0 0,0-3-324 0 0,0-1-1 0 0,-2 1 0 0 0,1-1 0 0 0,-4-25 1 0 0,1 29-874 0 0,0 0-1 0 0,0 0 1 0 0,0 0 0 0 0,-8-17 0 0 0,8 24 513 0 0,1 0 1 0 0,-1 0-1 0 0,0 0 1 0 0,0 0-1 0 0,0 0 1 0 0,0 0-1 0 0,-1 0 1 0 0,1 1-1 0 0,-1-1 1 0 0,1 1-1 0 0,-1 0 1 0 0,0 0-1 0 0,0 0 1 0 0,0 0-1 0 0,0 0 1 0 0,-6-2-1 0 0,-7 1-3406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7434 0 0,'0'2'488'0'0,"0"0"0"0"0,-1-1 0 0 0,1 1 0 0 0,0 0 0 0 0,0 0 0 0 0,0 0 1 0 0,0-1-1 0 0,1 1 0 0 0,-1 0 0 0 0,0 0 0 0 0,1 0 0 0 0,-1-1 0 0 0,1 1 1 0 0,0 0-1 0 0,-1-1 0 0 0,1 1 0 0 0,0 0 0 0 0,0-1 0 0 0,0 1 0 0 0,0-1 1 0 0,0 1-1 0 0,1-1 0 0 0,-1 0 0 0 0,0 0 0 0 0,3 3 0 0 0,0-3-202 0 0,0 0 1 0 0,-1 0-1 0 0,1 0 0 0 0,0 0 0 0 0,0 0 0 0 0,0-1 1 0 0,0 0-1 0 0,-1 0 0 0 0,1 0 0 0 0,0 0 1 0 0,6-2-1 0 0,7 1-269 0 0,64-12-2031 0 0,-72 11-737 0 0,0-1 0 0 0,-1 0 1 0 0,16-8-1 0 0,-10 3-3656 0 0</inkml:trace>
  <inkml:trace contextRef="#ctx0" brushRef="#br0" timeOffset="1">279 0 16716 0 0,'-4'18'3528'0'0,"2"2"-2455"0"0,-2 8-185 0 0,1 2 16 0 0,2 1-136 0 0,1 1-216 0 0,0-2-176 0 0,2-3-152 0 0,0-3-128 0 0,1-2-56 0 0,2-3-208 0 0,1-3-304 0 0,1-3-600 0 0,2-3-848 0 0,0-3-1065 0 0,1-6-1272 0 0,-1-6 536 0 0,0-5-2888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21693 0 0,'4'5'-4'0'0,"1"-1"0"0"0,-1-1 1 0 0,1 1-1 0 0,1-1 1 0 0,-1 0-1 0 0,0 0 1 0 0,1 0-1 0 0,0-1 0 0 0,-1 0 1 0 0,1 0-1 0 0,0 0 1 0 0,0-1-1 0 0,0 1 1 0 0,0-2-1 0 0,0 1 0 0 0,0-1 1 0 0,0 0-1 0 0,1 0 1 0 0,-1 0-1 0 0,0-1 1 0 0,0 0-1 0 0,0 0 0 0 0,0-1 1 0 0,10-3-1 0 0,-32 14-513 0 0,1 1 0 0 0,1 1 0 0 0,-26 25 0 0 0,-12 9 613 0 0,47-42-114 0 0,0 1 70 0 0,-1 0 0 0 0,1 0 0 0 0,0 1 0 0 0,0 0 1 0 0,0 0-1 0 0,-5 7 0 0 0,9-11-18 0 0,0 1-1 0 0,1-1 0 0 0,-1 1 1 0 0,1 0-1 0 0,-1-1 1 0 0,1 1-1 0 0,-1 0 1 0 0,1-1-1 0 0,0 1 1 0 0,-1 0-1 0 0,1-1 1 0 0,0 1-1 0 0,0 0 0 0 0,1-1 1 0 0,-1 1-1 0 0,0 0 1 0 0,0-1-1 0 0,1 1 1 0 0,-1-1-1 0 0,1 1 1 0 0,0 0-1 0 0,-1-1 0 0 0,1 1 1 0 0,0-1-1 0 0,0 1 1 0 0,0-1-1 0 0,0 0 1 0 0,0 1-1 0 0,0-1 1 0 0,0 0-1 0 0,2 2 1 0 0,7 6 66 0 0,0 0 1 0 0,0-1 0 0 0,1 0 0 0 0,0 0-1 0 0,0-1 1 0 0,1 0 0 0 0,0-1 0 0 0,0-1-1 0 0,21 7 1 0 0,-23-9-258 0 0,0 0 0 0 0,1-1 1 0 0,-1 0-1 0 0,1 0 0 0 0,0-1 0 0 0,-1-1 0 0 0,1 0 1 0 0,0 0-1 0 0,-1-1 0 0 0,1-1 0 0 0,-1 0 0 0 0,16-4 1 0 0,-24 5-451 0 0,0 1 1 0 0,0-1 0 0 0,0 0 0 0 0,0 0 0 0 0,0 0 0 0 0,0 0-1 0 0,0 0 1 0 0,0 0 0 0 0,0 0 0 0 0,-1 0 0 0 0,1-1 0 0 0,-1 1-1 0 0,1-1 1 0 0,-1 0 0 0 0,1 1 0 0 0,1-5 0 0 0,0-4-5418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18604 0 0,'3'8'3785'0'0,"1"-1"-3521"0"0,2 1-56 0 0,0-3 40 0 0,-1-4 16 0 0,1-1-96 0 0,0 0-120 0 0,3-2-8 0 0,2-1-48 0 0,1-1 16 0 0,3-1-16 0 0,0 0-184 0 0,1 1-496 0 0,-1 1-960 0 0,-1 0-1689 0 0,-2 1-1264 0 0,-6-1 448 0 0</inkml:trace>
  <inkml:trace contextRef="#ctx0" brushRef="#br0" timeOffset="1">26 259 17148 0 0,'0'1'303'0'0,"0"-1"0"0"0,0 1 0 0 0,0 0 0 0 0,0 0 0 0 0,0 0 0 0 0,0 0 0 0 0,0 0 0 0 0,0 0 0 0 0,0 0 0 0 0,0 0 0 0 0,0 0 0 0 0,0 0 0 0 0,1-1 0 0 0,-1 1 0 0 0,0 0 0 0 0,1 0 0 0 0,-1 0 0 0 0,1 0 0 0 0,-1-1 0 0 0,1 1 0 0 0,-1 0 0 0 0,1 0 0 0 0,1 0 0 0 0,-1 1-176 0 0,1-1 1 0 0,0 0-1 0 0,0 0 1 0 0,0 0 0 0 0,0 0-1 0 0,0 0 1 0 0,0 0 0 0 0,1 0-1 0 0,2 0 1 0 0,4 1-234 0 0,0-1 1 0 0,0 0-1 0 0,-1-1 1 0 0,11 0-1 0 0,3-3 400 0 0,1-1 1 0 0,-1 0-1 0 0,31-11 1 0 0,-4 1-4341 0 0,-25 8-1620 0 0,0 2-3324 0 0,-15 1 3202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126 291 10762 0 0,'-6'2'1216'0'0,"0"0"1"0"0,0 1-1 0 0,0 0 0 0 0,1 0 0 0 0,-1 0 0 0 0,1 0 0 0 0,0 1 0 0 0,-9 8 0 0 0,13-12-1160 0 0,1 0-1 0 0,-1 0 1 0 0,1 0 0 0 0,-1 0-1 0 0,0 0 1 0 0,1 0-1 0 0,-1 0 1 0 0,1 0 0 0 0,-1 0-1 0 0,1 0 1 0 0,-1 0-1 0 0,0-1 1 0 0,1 1 0 0 0,-1 0-1 0 0,1 0 1 0 0,-1-1-1 0 0,1 1 1 0 0,-1 0-1 0 0,1-1 1 0 0,-1 1 0 0 0,1 0-1 0 0,-1-1 1 0 0,1 1-1 0 0,-1-1 1 0 0,1 1 0 0 0,0 0-1 0 0,-1-1 1 0 0,1 1-1 0 0,0-1 1 0 0,-1 0 0 0 0,1 1-1 0 0,0-1 1 0 0,0 1-1 0 0,-1-1 1 0 0,1 1-1 0 0,0-1 1 0 0,0 0 0 0 0,-13-27-72 0 0,12 25 128 0 0,-6-16-68 0 0,0 0 0 0 0,1 0-1 0 0,1-1 1 0 0,-4-35 0 0 0,8 47-40 0 0,1 1 0 0 0,0 0-1 0 0,0-1 1 0 0,0 1 0 0 0,1 0 0 0 0,0-1-1 0 0,0 1 1 0 0,1 0 0 0 0,0 0-1 0 0,0 0 1 0 0,1 0 0 0 0,0 0 0 0 0,0 1-1 0 0,0-1 1 0 0,1 1 0 0 0,6-9 0 0 0,-8 13 0 0 0,-1 0 1 0 0,1 0 0 0 0,0 1-1 0 0,-1-1 1 0 0,1 1 0 0 0,0-1-1 0 0,0 1 1 0 0,0-1 0 0 0,0 1-1 0 0,0 0 1 0 0,1 0 0 0 0,-1 0 0 0 0,0 0-1 0 0,0 0 1 0 0,1 1 0 0 0,-1-1-1 0 0,0 1 1 0 0,1 0 0 0 0,-1-1-1 0 0,5 1 1 0 0,-4 1 0 0 0,0 0-1 0 0,1 0 0 0 0,-1 0 1 0 0,0 0-1 0 0,0 0 1 0 0,0 1-1 0 0,0-1 1 0 0,-1 1-1 0 0,1 0 1 0 0,0 0-1 0 0,-1 0 1 0 0,1 0-1 0 0,3 4 0 0 0,0 0-11 0 0,-1 1-1 0 0,0 0 1 0 0,0 0 0 0 0,0 1-1 0 0,-1-1 1 0 0,0 1-1 0 0,-1 0 1 0 0,1 0-1 0 0,-1 1 1 0 0,2 13-1 0 0,-4-18 2 0 0,0 0 4 0 0,-1-1-1 0 0,1 1 1 0 0,-1-1 0 0 0,1 1 0 0 0,-1 0-1 0 0,-1-1 1 0 0,1 1 0 0 0,0 0 0 0 0,-1-1-1 0 0,0 1 1 0 0,-1 5 0 0 0,19-74-504 0 0,-13 59 490 0 0,-1-1-1 0 0,1 1 0 0 0,0 0 0 0 0,1 1 1 0 0,-1-1-1 0 0,1 1 0 0 0,0-1 0 0 0,11-7 1 0 0,-15 12 27 0 0,1 0 1 0 0,-1 0-1 0 0,1 0 1 0 0,-1 1 0 0 0,1-1-1 0 0,-1 0 1 0 0,1 1 0 0 0,0-1-1 0 0,-1 1 1 0 0,1 0-1 0 0,0-1 1 0 0,0 1 0 0 0,-1 0-1 0 0,1 0 1 0 0,0 0-1 0 0,-1 0 1 0 0,3 1 0 0 0,-2 0 29 0 0,0-1 0 0 0,0 1 0 0 0,0 0 0 0 0,0 0 0 0 0,-1 1 0 0 0,1-1 0 0 0,0 0 0 0 0,-1 1 0 0 0,1-1 1 0 0,-1 1-1 0 0,0-1 0 0 0,1 1 0 0 0,-1-1 0 0 0,0 1 0 0 0,0 0 0 0 0,0 0 0 0 0,0 0 0 0 0,1 2 0 0 0,3 10 142 0 0,0 0 0 0 0,-1 0 0 0 0,0 1 0 0 0,2 22 0 0 0,-4-19-1110 0 0,2 0 0 0 0,7 24 1 0 0,-8-37-1679 0 0,-2-25-13861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0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10298 0 0,'-1'3'1412'0'0,"0"0"0"0"0,1 1 1 0 0,-1-1-1 0 0,1 0 0 0 0,0 0 0 0 0,0 1 0 0 0,0 4 0 0 0,8 26 1407 0 0,18 27-2648 0 0,-19-47-109 0 0,1-1 0 0 0,0 0-1 0 0,0 0 1 0 0,12 11 0 0 0,-17-20-58 0 0,0 0 0 0 0,0-1 0 0 0,0 0 0 0 0,1 0 1 0 0,-1 0-1 0 0,1 0 0 0 0,0 0 0 0 0,0-1 0 0 0,0 1 1 0 0,0-1-1 0 0,0 0 0 0 0,1 0 0 0 0,-1-1 1 0 0,1 0-1 0 0,-1 1 0 0 0,1-1 0 0 0,7 0 0 0 0,-11-1 4 0 0,0 0-1 0 0,0 0 0 0 0,0 0 0 0 0,0 0 1 0 0,0-1-1 0 0,0 1 0 0 0,0 0 1 0 0,0-1-1 0 0,0 1 0 0 0,0-1 0 0 0,0 1 1 0 0,0-1-1 0 0,0 1 0 0 0,0-1 1 0 0,-1 0-1 0 0,1 1 0 0 0,0-1 0 0 0,0 0 1 0 0,-1 0-1 0 0,1 1 0 0 0,0-1 0 0 0,0-2 1 0 0,1 0 7 0 0,-1 1 1 0 0,0-1 0 0 0,-1 0-1 0 0,1 0 1 0 0,0 0-1 0 0,-1 1 1 0 0,1-1 0 0 0,-1-5-1 0 0,-1-6 34 0 0,0 1-1 0 0,-5-26 1 0 0,5 32-48 0 0,-1 0-52 0 0,-12-57-29 0 0,12 60-79 0 0,1 0-1 0 0,0 0 1 0 0,-1 0-1 0 0,0 0 0 0 0,0 0 1 0 0,0 0-1 0 0,-1 0 0 0 0,1 1 1 0 0,-1-1-1 0 0,1 1 1 0 0,-1 0-1 0 0,-4-3 0 0 0,5 5-82 0 0,1 0-1 0 0,0 1 0 0 0,-1-1 0 0 0,1 1 1 0 0,-1-1-1 0 0,1 1 0 0 0,-1 0 0 0 0,1-1 1 0 0,-1 1-1 0 0,1 0 0 0 0,-1 0 0 0 0,0 0 1 0 0,1 0-1 0 0,-1 1 0 0 0,1-1 0 0 0,-1 0 1 0 0,1 1-1 0 0,-1-1 0 0 0,1 1 0 0 0,-1-1 1 0 0,1 1-1 0 0,0 0 0 0 0,-1-1 0 0 0,1 1 1 0 0,0 0-1 0 0,0 0 0 0 0,-1 0 0 0 0,1 0 1 0 0,0 0-1 0 0,0 0 0 0 0,0 0 0 0 0,0 1 1 0 0,0-1-1 0 0,0 0 0 0 0,1 1 0 0 0,-2 1 1 0 0,-2 4-212 0 0,-1 0 0 0 0,1 0 0 0 0,1 0 0 0 0,0 0 0 0 0,-4 13 0 0 0,4 3 3675 0 0,3-23-2952 0 0,0 1 0 0 0,0-1 0 0 0,0 1 0 0 0,0-1 0 0 0,0 1 1 0 0,0-1-1 0 0,1 1 0 0 0,-1-1 0 0 0,0 1 0 0 0,0-1 0 0 0,1 1 0 0 0,-1-1 0 0 0,0 0 0 0 0,1 1 1 0 0,-1-1-1 0 0,0 1 0 0 0,1-1 0 0 0,-1 0 0 0 0,0 1 0 0 0,1-1 0 0 0,-1 0 0 0 0,1 0 0 0 0,0 1 1 0 0,18 0 5222 0 0,0-5-6910 0 0,0 0 1439 0 0,41-12-3108 0 0,-25-2-8661 0 0,-25 10 5392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9714 0 0,'-2'2'907'0'0,"1"0"1"0"0,-1 0-1 0 0,1 0 0 0 0,-1 0 1 0 0,1 0-1 0 0,0 0 0 0 0,0 1 1 0 0,0-1-1 0 0,0 0 0 0 0,-1 4 1 0 0,-1 29 3632 0 0,5-16-4330 0 0,1-1 1 0 0,6 21 0 0 0,-1 2 182 0 0,-5-24-881 0 0,1 7-2368 0 0,-4-9-3891 0 0</inkml:trace>
  <inkml:trace contextRef="#ctx0" brushRef="#br0" timeOffset="1">35 262 13843 0 0,'-5'6'1368'0'0,"1"1"-1"0"0,0 0 1 0 0,1 1-1 0 0,-1-1 1 0 0,-3 14 0 0 0,5-14-877 0 0,0 0-1 0 0,1 1 1 0 0,0-1 0 0 0,0 1 0 0 0,0-1 0 0 0,2 12 0 0 0,-1-16-460 0 0,0 1 1 0 0,0-1-1 0 0,1 1 0 0 0,0-1 1 0 0,-1 1-1 0 0,1-1 1 0 0,1 0-1 0 0,-1 1 1 0 0,0-1-1 0 0,1 0 1 0 0,0 0-1 0 0,-1 0 0 0 0,1 0 1 0 0,1 0-1 0 0,-1-1 1 0 0,0 1-1 0 0,1 0 1 0 0,-1-1-1 0 0,1 0 1 0 0,-1 0-1 0 0,1 0 0 0 0,0 0 1 0 0,0 0-1 0 0,0 0 1 0 0,1-1-1 0 0,-1 1 1 0 0,0-1-1 0 0,0 0 0 0 0,1 0 1 0 0,-1 0-1 0 0,1 0 1 0 0,-1-1-1 0 0,5 1 1 0 0,5 0-201 0 0,1-1 0 0 0,0 0 1 0 0,0-1-1 0 0,0-1 0 0 0,0 0 0 0 0,16-5 1 0 0,7-5-4175 0 0,-4-5-4803 0 0,-18 9 2151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10170 0 0,'-9'22'10601'0'0,"8"7"-6456"0"0,11 30-3752 0 0,-8-45 404 0 0,-1-11-930 0 0,14 61 705 0 0,-2-34-2565 0 0,7-7-5339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0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17580 0 0,'36'-5'7535'0'0,"-25"2"-7540"0"0,0 0 0 0 0,-1 0-1 0 0,1-1 1 0 0,-1 0 0 0 0,0 0 0 0 0,0-1-1 0 0,0-1 1 0 0,10-7 0 0 0,-21 11-54 0 0,-7 4 10 0 0,-11 6-19 0 0,13-3 83 0 0,0 0-1 0 0,0 0 1 0 0,0 1 0 0 0,1 0-1 0 0,0 0 1 0 0,0 0 0 0 0,0 1-1 0 0,1 0 1 0 0,0-1 0 0 0,0 2-1 0 0,1-1 1 0 0,0 0 0 0 0,0 1-1 0 0,-3 14 1 0 0,5-17 22 0 0,1 0 1 0 0,-1 0-1 0 0,1 0 0 0 0,-1 0 0 0 0,2 0 0 0 0,-1 0 0 0 0,0 0 1 0 0,1 0-1 0 0,0 0 0 0 0,0 0 0 0 0,1-1 0 0 0,-1 1 0 0 0,1 0 1 0 0,0-1-1 0 0,0 1 0 0 0,0-1 0 0 0,1 1 0 0 0,0-1 1 0 0,0 0-1 0 0,0 0 0 0 0,0 0 0 0 0,1-1 0 0 0,-1 1 0 0 0,9 5 1 0 0,-8-6-42 0 0,1-1 1 0 0,-1 1 0 0 0,1-1 0 0 0,0 0 0 0 0,0 0 0 0 0,0-1-1 0 0,0 0 1 0 0,1 0 0 0 0,-1 0 0 0 0,0 0 0 0 0,0-1 0 0 0,1 0-1 0 0,-1 0 1 0 0,0 0 0 0 0,1-1 0 0 0,-1 1 0 0 0,0-1 0 0 0,0-1-1 0 0,7-1 1 0 0,-7 1-487 0 0,0 0-1 0 0,0 0 0 0 0,0-1 0 0 0,0 1 1 0 0,0-1-1 0 0,-1 0 0 0 0,1 0 1 0 0,-1-1-1 0 0,0 1 0 0 0,0-1 0 0 0,6-6 1 0 0,-1-10-7581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17028 0 0,'1'1'435'0'0,"0"0"1"0"0,-1 0 0 0 0,1 0-1 0 0,0 0 1 0 0,0-1-1 0 0,-1 1 1 0 0,1 0 0 0 0,0-1-1 0 0,0 1 1 0 0,0 0 0 0 0,0-1-1 0 0,0 1 1 0 0,0-1-1 0 0,0 0 1 0 0,0 1 0 0 0,2 0-1 0 0,21-1 2212 0 0,27-15-3134 0 0,-37 10 1118 0 0,0 1-973 0 0,30-8-787 0 0,-16 10-8031 0 0</inkml:trace>
  <inkml:trace contextRef="#ctx0" brushRef="#br0" timeOffset="1">48 223 20788 0 0,'-2'3'2625'0'0,"2"-1"-1169"0"0,3 1-311 0 0,2-3-353 0 0,7 1-288 0 0,4 0-104 0 0,3-2-88 0 0,4 0-80 0 0,3-2-80 0 0,2 0-96 0 0,0-1-40 0 0,-1 0-16 0 0,-3 0-120 0 0,-3 1-320 0 0,-2 0-632 0 0,-3 0-1289 0 0,-2 1-3240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93 6761 0 0,'-1'0'611'0'0,"-1"-1"0"0"0,1 1 0 0 0,0 0 0 0 0,-1-1 0 0 0,1 1 0 0 0,0-1 0 0 0,-1 1 0 0 0,1-1 0 0 0,0 0 0 0 0,0 0 0 0 0,0 1-1 0 0,0-1 1 0 0,-1 0 0 0 0,1 0 0 0 0,0 0 0 0 0,1 0 0 0 0,-1 0 0 0 0,0 0 0 0 0,0 0 0 0 0,0-1 0 0 0,0-1 0 0 0,1 2-399 0 0,0 0 0 0 0,0 0 0 0 0,0 0 0 0 0,0 0 0 0 0,1 0 0 0 0,-1 0 0 0 0,1 0 0 0 0,-1 0 0 0 0,0 0 0 0 0,1 0 0 0 0,0 0 0 0 0,-1 0 0 0 0,1 0 0 0 0,-1 0 0 0 0,1 1 0 0 0,0-1 0 0 0,0 0 0 0 0,-1 1 0 0 0,1-1 0 0 0,0 0 0 0 0,1 0 0 0 0,9-6-224 0 0,0 1 1 0 0,1 0 0 0 0,17-7-1 0 0,-23 11 480 0 0,1-2-427 0 0,1 1 0 0 0,-1 0-1 0 0,1 1 1 0 0,0-1 0 0 0,0 2-1 0 0,14-3 1 0 0,-19 5-15 0 0,-1-1-1 0 0,1 0 0 0 0,0 1 1 0 0,-1-1-1 0 0,1 1 0 0 0,-1 0 1 0 0,1 0-1 0 0,-1 0 0 0 0,1 0 1 0 0,-1 0-1 0 0,0 1 0 0 0,0-1 1 0 0,0 1-1 0 0,1-1 0 0 0,-1 1 1 0 0,-1 0-1 0 0,1 0 1 0 0,0 0-1 0 0,0 0 0 0 0,-1 0 1 0 0,1 0-1 0 0,-1 0 0 0 0,0 0 1 0 0,3 5-1 0 0,8 19-111 0 0,0-1 0 0 0,11 37-1 0 0,-12-12-6609 0 0,-31-68-9963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74 6009 0 0,'0'-3'475'0'0,"-1"0"0"0"0,1 1 0 0 0,0-1 0 0 0,0 0 0 0 0,0 0 0 0 0,0 1 0 0 0,1-1 0 0 0,-1 0 0 0 0,1 0 0 0 0,-1 1 0 0 0,1-1 0 0 0,0 1 0 0 0,0-1 0 0 0,0 1 0 0 0,1-1 0 0 0,-1 1 0 0 0,0-1 0 0 0,1 1 0 0 0,0 0 0 0 0,3-4 0 0 0,-3 5-8 0 0,0-1 0 0 0,1 0 1 0 0,-1 1-1 0 0,1 0 0 0 0,0 0 0 0 0,-1-1 0 0 0,1 1 0 0 0,0 1 1 0 0,5-2-1 0 0,21 0-640 0 0,6 6 785 0 0,-18 3-2878 0 0,-15-3-690 0 0,-2-4 2728 0 0,0 0 1 0 0,0 1 0 0 0,1-1-1 0 0,-1 0 1 0 0,0 1 0 0 0,0-1-1 0 0,0 0 1 0 0,0 1-1 0 0,0-1 1 0 0,0 0 0 0 0,0 1-1 0 0,-1-1 1 0 0,1 0-1 0 0,0 1 1 0 0,0-1 0 0 0,0 0-1 0 0,0 0 1 0 0,0 1-1 0 0,0-1 1 0 0,-1 0 0 0 0,1 1-1 0 0,0-1 1 0 0,-1 1-455 0 0,-12 4-2565 0 0,7-4 2161 0 0,-4 5-2197 0 0</inkml:trace>
  <inkml:trace contextRef="#ctx0" brushRef="#br0" timeOffset="1">54 97 6913 0 0,'0'0'464'0'0,"-1"1"0"0"0,1-1 0 0 0,-1 1 0 0 0,0-1 0 0 0,1 1 0 0 0,-1 0 0 0 0,1-1 0 0 0,-1 1 0 0 0,1 0 0 0 0,0-1 0 0 0,-1 1 0 0 0,1 0-1 0 0,0 0 1 0 0,-1-1 0 0 0,1 1 0 0 0,0 0 0 0 0,0 0 0 0 0,0-1 0 0 0,0 1 0 0 0,-1 1 0 0 0,14-4 4142 0 0,21-18-3666 0 0,-22 13-1809 0 0,16-15-10698 0 0,-21 14 5578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7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11995 0 0,'-2'1'3936'0'0,"1"2"-1143"0"0,2 4-809 0 0,2 3-599 0 0,3 3-585 0 0,0 4-328 0 0,2 1-192 0 0,-1 1-104 0 0,1 2-64 0 0,2-1-128 0 0,-2 0-240 0 0,-1 0-528 0 0,2 0-856 0 0,-4-1-1169 0 0,0-1-1568 0 0,-1-3 688 0 0,-2-2-2848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8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0 335 11514 0 0,'23'-9'7978'0'0,"0"-3"-4707"0"0,-16 8-3212 0 0,0 0 0 0 0,-1 0 1 0 0,1 1-1 0 0,0 0 0 0 0,1 1 0 0 0,-1-1 1 0 0,0 2-1 0 0,1-1 0 0 0,8 0 1 0 0,-15 2-49 0 0,-1 0 0 0 0,1 0-1 0 0,-1 0 1 0 0,1 0 0 0 0,-1 1 0 0 0,0-1 0 0 0,1 0 0 0 0,-1 0 0 0 0,1 1 0 0 0,-1-1 0 0 0,0 0 0 0 0,1 1 0 0 0,-1-1 0 0 0,0 0-1 0 0,1 1 1 0 0,-1-1 0 0 0,0 0 0 0 0,0 1 0 0 0,1-1 0 0 0,-1 1 0 0 0,0-1 0 0 0,0 1 0 0 0,0-1 0 0 0,0 1 0 0 0,0-1 0 0 0,1 1-1 0 0,-1-1 1 0 0,0 0 0 0 0,0 1 0 0 0,0-1 0 0 0,0 1 0 0 0,0-1 0 0 0,0 1 0 0 0,-1-1 0 0 0,1 1 0 0 0,0-1 0 0 0,0 1 0 0 0,0-1-1 0 0,0 1 1 0 0,0-1 0 0 0,-1 1 0 0 0,1-1 0 0 0,0 0 0 0 0,-1 1 0 0 0,-11 28 607 0 0,9-22-547 0 0,0 0-54 0 0,1 1 0 0 0,0 0-1 0 0,0 0 1 0 0,0 0 0 0 0,1 0 0 0 0,0 9 0 0 0,0-15-15 0 0,1-1 1 0 0,0 0 0 0 0,0 1 0 0 0,0-1-1 0 0,0 0 1 0 0,0 0 0 0 0,0 1 0 0 0,1-1-1 0 0,-1 0 1 0 0,0 1 0 0 0,1-1 0 0 0,-1 0-1 0 0,1 0 1 0 0,-1 0 0 0 0,1 0 0 0 0,0 1-1 0 0,-1-1 1 0 0,1 0 0 0 0,0 0-1 0 0,0 0 1 0 0,0 0 0 0 0,-1 0 0 0 0,1-1-1 0 0,0 1 1 0 0,0 0 0 0 0,1 0 0 0 0,-1-1-1 0 0,0 1 1 0 0,0 0 0 0 0,0-1 0 0 0,0 1-1 0 0,1-1 1 0 0,-1 1 0 0 0,0-1 0 0 0,0 0-1 0 0,1 0 1 0 0,-1 1 0 0 0,0-1 0 0 0,0 0-1 0 0,1 0 1 0 0,-1 0 0 0 0,0-1 0 0 0,1 1-1 0 0,-1 0 1 0 0,0 0 0 0 0,0-1 0 0 0,3 0-1 0 0,0 0-72 0 0,-1-1-1 0 0,1 0 0 0 0,-1 0 0 0 0,1 0 1 0 0,-1 0-1 0 0,0 0 0 0 0,0-1 0 0 0,0 0 1 0 0,0 1-1 0 0,0-1 0 0 0,0 0 0 0 0,-1 0 1 0 0,0-1-1 0 0,1 1 0 0 0,1-6 0 0 0,14-25-3827 0 0,-7 4-4220 0 0,-6 11 1090 0 0</inkml:trace>
  <inkml:trace contextRef="#ctx0" brushRef="#br0" timeOffset="1">127 42 14283 0 0,'1'-7'10031'0'0,"-1"7"-9813"0"0,17-11 2065 0 0,18-4-2446 0 0,-30 13 205 0 0,1 1-1 0 0,-1-1 0 0 0,1 1 0 0 0,-1 0 0 0 0,1 0 0 0 0,0 1 0 0 0,0-1 1 0 0,-1 1-1 0 0,1 1 0 0 0,0-1 0 0 0,5 2 0 0 0,-8-1-138 0 0,0 0-1 0 0,-1 0 1 0 0,1 0-1 0 0,-1 0 1 0 0,1 0 0 0 0,-1 1-1 0 0,0 0 1 0 0,0-1-1 0 0,1 1 1 0 0,-1 0 0 0 0,0 0-1 0 0,-1 0 1 0 0,1 0-1 0 0,0 0 1 0 0,0 0-1 0 0,-1 1 1 0 0,0-1 0 0 0,1 1-1 0 0,-1-1 1 0 0,0 1-1 0 0,0-1 1 0 0,0 1-1 0 0,-1 0 1 0 0,2 4 0 0 0,1 27-4314 0 0,-3-29 3005 0 0,-1 1 0 0 0,1-1 0 0 0,-1 0 0 0 0,-1 1 0 0 0,1-1 0 0 0,-1 0 0 0 0,-2 7 1 0 0,-4 2-4111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6825 0 0,'9'-10'15382'0'0,"4"23"-11217"0"0,5 21-4169 0 0,-8 14-349 0 0,-10-46 241 0 0,1-1-1 0 0,-1 1 1 0 0,0 0-1 0 0,0-1 0 0 0,0 1 1 0 0,0 0-1 0 0,0-1 1 0 0,0 1-1 0 0,0 0 1 0 0,-1-1-1 0 0,1 1 0 0 0,-1-1 1 0 0,1 1-1 0 0,-1-1 1 0 0,1 1-1 0 0,-1-1 0 0 0,0 1 1 0 0,0-1-1 0 0,0 1 1 0 0,0-1-1 0 0,0 0 1 0 0,0 1-1 0 0,0-1 0 0 0,0 0 1 0 0,-1 0-1 0 0,-1 2 1 0 0,-2-3-83 0 0,11-4 987 0 0,11-5 492 0 0,4 1-1384 0 0,-2 3 662 0 0,34-17 0 0 0,-22 1-4960 0 0,-29 19 3215 0 0,0 0 0 0 0,-1 0 0 0 0,1 0 0 0 0,0 0 0 0 0,-1-1 0 0 0,1 1 0 0 0,-1-1 0 0 0,0 1 0 0 0,2-6 0 0 0,0-5-4845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89 8714 0 0,'-2'2'10882'0'0,"3"9"-5269"0"0,14 73-4264 0 0,-12-66-1303 0 0,-2-12-55 0 0,0 0 0 0 0,0 0 1 0 0,1 0-1 0 0,0 0 0 0 0,0 0 0 0 0,0 0 0 0 0,5 8 1 0 0,-5-15-17 0 0,0 1 1 0 0,0-1-1 0 0,0 0 1 0 0,0 0-1 0 0,0 0 1 0 0,0 0 0 0 0,0-1-1 0 0,-1 1 1 0 0,1 0-1 0 0,0-1 1 0 0,-1 1-1 0 0,3-4 1 0 0,2-1 19 0 0,1 1-7 0 0,1 1 0 0 0,0-1 0 0 0,0 1 0 0 0,9-3 1 0 0,4-2-2449 0 0,-1-2-4858 0 0,-20 10 7110 0 0,1 1-1 0 0,-1 0 0 0 0,0-1 1 0 0,0 1-1 0 0,1 0 1 0 0,-1-1-1 0 0,0 1 0 0 0,0-1 1 0 0,1 1-1 0 0,-1-1 1 0 0,0 1-1 0 0,0 0 0 0 0,0-1 1 0 0,0 1-1 0 0,1-1 1 0 0,-1 1-1 0 0,0-1 0 0 0,0 1 1 0 0,0-1-1 0 0,0 1 1 0 0,0-1-1 0 0,0 1 0 0 0,-1-1 1 0 0,1 1-1 0 0,0-1 1 0 0,0 1-1 0 0,0-1 0 0 0,0 1 1 0 0,0 0-1 0 0,-1-1 1 0 0,1 0-1 0 0,-2-3-1296 0 0,3-5-3728 0 0</inkml:trace>
  <inkml:trace contextRef="#ctx0" brushRef="#br0" timeOffset="1">140 12 9114 0 0,'-2'-11'16370'0'0,"12"50"-14091"0"0,-9-30-2348 0 0,11 74-104 0 0,-12-75-565 0 0,0 0 0 0 0,0-1 0 0 0,-1 1 0 0 0,1-1 0 0 0,-3 8 0 0 0,0-22-4874 0 0,2-19 4871 0 0,1 24 800 0 0,0 0-1 0 0,1 0 1 0 0,-1 1 0 0 0,1-1 0 0 0,-1 0 0 0 0,1 0 0 0 0,-1 1 0 0 0,1-1 0 0 0,0 0 0 0 0,0 1 0 0 0,0-1 0 0 0,0 1 0 0 0,0-1 0 0 0,0 1 0 0 0,1 0 0 0 0,-1-1 0 0 0,0 1-1 0 0,1 0 1 0 0,-1 0 0 0 0,1 0 0 0 0,-1 0 0 0 0,1 0 0 0 0,0 0 0 0 0,-1 0 0 0 0,1 1 0 0 0,0-1 0 0 0,1 0 0 0 0,3 1 269 0 0,0-1 0 0 0,0 1 0 0 0,1 1-1 0 0,-1-1 1 0 0,0 1 0 0 0,10 2 0 0 0,-11-1-651 0 0,0-1-1 0 0,1 0 1 0 0,-1 0 0 0 0,1-1-1 0 0,-1 1 1 0 0,0-1-1 0 0,1-1 1 0 0,8 0-1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21 9850 0 0,'-3'-7'3449'0'0,"1"3"-64"0"0,0-1-601 0 0,2 1-591 0 0,2 3-745 0 0,0 3-456 0 0,1 0-264 0 0,0 4-192 0 0,2 2-200 0 0,1 3-175 0 0,0 4-81 0 0,2 3-192 0 0,0 3-409 0 0,-1 2-799 0 0,-1 2-1248 0 0,0-1-1889 0 0,-3-1-216 0 0,-2 0-3025 0 0</inkml:trace>
  <inkml:trace contextRef="#ctx0" brushRef="#br0" timeOffset="1">14 299 12363 0 0,'4'-2'1761'0'0,"36"-24"10254"0"0,3 7-9274 0 0,-39 18-2731 0 0,-1 1-1 0 0,0-1 1 0 0,1 0-1 0 0,-1 1 0 0 0,0 0 1 0 0,1 0-1 0 0,-1 0 1 0 0,0 0-1 0 0,1 0 0 0 0,-1 1 1 0 0,0 0-1 0 0,1-1 1 0 0,-1 1-1 0 0,0 0 0 0 0,0 1 1 0 0,0-1-1 0 0,0 0 1 0 0,0 1-1 0 0,0 0 0 0 0,0 0 1 0 0,0 0-1 0 0,-1 0 1 0 0,1 0-1 0 0,-1 0 1 0 0,4 5-1 0 0,0 0-147 0 0,0 0 0 0 0,-1 1 1 0 0,0 0-1 0 0,6 12 0 0 0,-1 11-3723 0 0,-10-29 2975 0 0,0 0 0 0 0,0 0 0 0 0,0 0 0 0 0,0 0 0 0 0,0 0-1 0 0,0 0 1 0 0,-1 0 0 0 0,1-1 0 0 0,0 1 0 0 0,-1 0 0 0 0,0 0 0 0 0,0 2 0 0 0,-6 5-7065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19668 0 0,'4'-5'6530'0'0,"-3"3"-5402"0"0,0 1-344 0 0,-1-1-280 0 0,0-1-144 0 0,1-1-160 0 0,0 0-56 0 0,-1 1-64 0 0,2-2-96 0 0,-1 3-184 0 0,1-1-336 0 0,1 1-520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86 14859 0 0,'-23'-8'7014'0'0,"21"13"-4546"0"0,9 8-1866 0 0,-1-5-570 0 0,1-1 1 0 0,-1 0 0 0 0,2 0 0 0 0,-1 0-1 0 0,1-1 1 0 0,0 0 0 0 0,0-1-1 0 0,16 8 1 0 0,-17-9-21 0 0,-1-1-1 0 0,1-1 1 0 0,0 1 0 0 0,0-1 0 0 0,0 0-1 0 0,0-1 1 0 0,0 0 0 0 0,0 0 0 0 0,0 0-1 0 0,1-1 1 0 0,-1 0 0 0 0,12-2-1 0 0,-17 2-14 0 0,-1-1 0 0 0,1 1 0 0 0,-1 0 0 0 0,1-1 0 0 0,-1 0 0 0 0,0 1 0 0 0,1-1 0 0 0,-1 0 0 0 0,0 0 0 0 0,1 1 0 0 0,-1-1 0 0 0,0 0 0 0 0,0 0 0 0 0,0 0-1 0 0,0-1 1 0 0,0 1 0 0 0,0 0 0 0 0,0 0 0 0 0,0-1 0 0 0,0 1 0 0 0,0-2 0 0 0,0 0-14 0 0,0 0-1 0 0,0 0 1 0 0,0-1 0 0 0,-1 1-1 0 0,0 0 1 0 0,1 0-1 0 0,-1 0 1 0 0,0 0 0 0 0,-1-1-1 0 0,1-2 1 0 0,-2-3-97 0 0,0-1 0 0 0,-1 1 0 0 0,0 0 0 0 0,-1-1 0 0 0,-8-15 0 0 0,-11-5-3411 0 0,21 28 2908 0 0,0 0 0 0 0,0 1 1 0 0,0-1-1 0 0,0 0 0 0 0,-1 1 0 0 0,1 0 0 0 0,0 0 1 0 0,-1-1-1 0 0,1 1 0 0 0,-1 0 0 0 0,1 1 0 0 0,-1-1 1 0 0,1 0-1 0 0,-1 1 0 0 0,0 0 0 0 0,1-1 0 0 0,-1 1 0 0 0,0 0 1 0 0,-2 1-1 0 0,-7 3-4472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3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7330 0 0,'6'-2'11074'0'0,"10"-12"-7122"0"0,-4 5-2703 0 0,5-2-656 0 0,0 2 0 0 0,33-14 0 0 0,-42 21-1222 0 0,-1 0 0 0 0,0 0 1 0 0,0 0-1 0 0,13 0 1 0 0,-17 2-449 0 0,1 0 0 0 0,-1 0 1 0 0,1 0-1 0 0,-1 0 1 0 0,0 1-1 0 0,1 0 1 0 0,-1-1-1 0 0,1 1 0 0 0,-1 1 1 0 0,6 2-1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3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1 365 17620 0 0,'4'1'722'0'0,"0"-1"1"0"0,1 1-1 0 0,-1-1 1 0 0,1 0-1 0 0,-1 0 1 0 0,0-1-1 0 0,8-1 1 0 0,33-13 1438 0 0,-19 2-2127 0 0,30-21 1 0 0,-44 26 157 0 0,-3 3-311 0 0,-5 3-70 0 0,0 0 1 0 0,0 0-1 0 0,0-1 0 0 0,0 0 1 0 0,0 1-1 0 0,-1-1 0 0 0,1-1 1 0 0,-1 1-1 0 0,0-1 0 0 0,5-6 1 0 0,-27 33 792 0 0,19-19-448 0 0,-1 0 1 0 0,0 0-1 0 0,1 0 1 0 0,0 0 0 0 0,0 0-1 0 0,0 0 1 0 0,0 0-1 0 0,1 0 1 0 0,-1 0-1 0 0,1 0 1 0 0,0 0-1 0 0,3 6 1 0 0,-3-8-213 0 0,0 1 0 0 0,0-1 0 0 0,0 0 0 0 0,0 0-1 0 0,1 0 1 0 0,-1 0 0 0 0,1 0 0 0 0,-1 0 0 0 0,4 3 0 0 0,-3-4-169 0 0,-1 0 0 0 0,0-1 0 0 0,0 1 0 0 0,0 0 0 0 0,0-1 0 0 0,1 1 0 0 0,-1-1 0 0 0,0 1 0 0 0,1-1-1 0 0,-1 0 1 0 0,0 0 0 0 0,1 1 0 0 0,-1-1 0 0 0,0 0 0 0 0,1 0 0 0 0,-1 0 0 0 0,1 0 0 0 0,1-1 0 0 0,-2 1-319 0 0,0-1 0 0 0,0 1 0 0 0,0 0-1 0 0,0-1 1 0 0,0 1 0 0 0,0-1 0 0 0,0 0 0 0 0,0 1 0 0 0,-1-1 0 0 0,1 1 0 0 0,0-1 0 0 0,0 0-1 0 0,-1 0 1 0 0,1 1 0 0 0,0-3 0 0 0,5-6-6899 0 0</inkml:trace>
  <inkml:trace contextRef="#ctx0" brushRef="#br0" timeOffset="1">181 48 19804 0 0,'-6'-3'1769'0'0,"3"-1"-625"0"0,1-2-48 0 0,5 0-328 0 0,8 1-368 0 0,3 0-120 0 0,3 1-112 0 0,1 1-64 0 0,0-1-24 0 0,0 2-88 0 0,-2-1-176 0 0,-1 2-312 0 0,-1 0-568 0 0,-4 1-888 0 0,-1 2-1241 0 0,-3 1-1352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30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13515 0 0,'24'-5'6464'0'0,"0"-7"-3642"0"0,24-24-2548 0 0,-22 16 333 0 0,-26 20-581 0 0,0-1-1 0 0,1 1 1 0 0,-1 0-1 0 0,0-1 1 0 0,1 1-1 0 0,-1 0 0 0 0,0-1 1 0 0,1 1-1 0 0,-1 0 1 0 0,1 0-1 0 0,-1-1 1 0 0,1 1-1 0 0,-1 0 0 0 0,0 0 1 0 0,1 0-1 0 0,-1 0 1 0 0,1-1-1 0 0,-1 1 1 0 0,1 0-1 0 0,-1 0 1 0 0,1 0-1 0 0,-1 0 0 0 0,1 0 1 0 0,-1 0-1 0 0,1 0 1 0 0,-1 0-1 0 0,2 1 1 0 0,-3 11 1119 0 0,0 6-675 0 0,2-13-410 0 0,0-1 1 0 0,1 1 0 0 0,0-1 0 0 0,0 1 0 0 0,0-1 0 0 0,0 0 0 0 0,0 0-1 0 0,1 0 1 0 0,0 0 0 0 0,0 0 0 0 0,0 0 0 0 0,0-1 0 0 0,1 0-1 0 0,-1 1 1 0 0,1-1 0 0 0,0 0 0 0 0,0-1 0 0 0,0 1 0 0 0,6 2 0 0 0,-8-4-57 0 0,0 1 0 0 0,0-1 1 0 0,1 0-1 0 0,-1 0 1 0 0,0 0-1 0 0,1 0 1 0 0,-1 0-1 0 0,1 0 1 0 0,-1-1-1 0 0,1 1 1 0 0,-1-1-1 0 0,1 0 0 0 0,-1 0 1 0 0,1 0-1 0 0,0 0 1 0 0,-1 0-1 0 0,1-1 1 0 0,-1 1-1 0 0,1-1 1 0 0,-1 1-1 0 0,1-1 0 0 0,-1 0 1 0 0,0 0-1 0 0,1 0 1 0 0,-1 0-1 0 0,0-1 1 0 0,0 1-1 0 0,1 0 1 0 0,-1-1-1 0 0,0 0 0 0 0,-1 1 1 0 0,1-1-1 0 0,0 0 1 0 0,0 0-1 0 0,-1 0 1 0 0,3-4-1 0 0,-3 4-31 0 0,0 0 0 0 0,0 0 1 0 0,0 0-1 0 0,0 0 0 0 0,0 0 0 0 0,-1 0 0 0 0,1 0 0 0 0,-1 0 0 0 0,1 0 0 0 0,-1 0 0 0 0,0 0 1 0 0,1 0-1 0 0,-1 0 0 0 0,-1 0 0 0 0,1-1 0 0 0,0 1 0 0 0,0 0 0 0 0,-1 0 0 0 0,1 0 0 0 0,-1 0 0 0 0,0 0 1 0 0,1 0-1 0 0,-1 0 0 0 0,0 0 0 0 0,0 1 0 0 0,0-1 0 0 0,0 0 0 0 0,-1 0 0 0 0,1 1 0 0 0,0-1 1 0 0,-1 1-1 0 0,1-1 0 0 0,-1 1 0 0 0,0 0 0 0 0,1-1 0 0 0,-1 1 0 0 0,-3-2 0 0 0,2 2-15 0 0,0 0 0 0 0,0 0 0 0 0,0 0 0 0 0,0 0 0 0 0,0 0 0 0 0,0 1 0 0 0,0 0 0 0 0,0-1 0 0 0,0 1 0 0 0,0 0 0 0 0,0 0 0 0 0,0 1 0 0 0,0-1 0 0 0,0 1 0 0 0,0-1 0 0 0,0 1 0 0 0,0 0 0 0 0,0 0 0 0 0,0 0 0 0 0,1 0 0 0 0,-1 1 0 0 0,0-1 0 0 0,1 1 0 0 0,-1 0 0 0 0,1 0 0 0 0,-3 2 0 0 0,2-1 39 0 0,1 0 0 0 0,-1 0-1 0 0,1 0 1 0 0,0 1 0 0 0,0-1 0 0 0,0 0 0 0 0,0 1 0 0 0,1 0 0 0 0,0-1 0 0 0,-1 1 0 0 0,1 0 0 0 0,0 0 0 0 0,1-1-1 0 0,-1 7 1 0 0,0 4 80 0 0,1 0 1 0 0,4 26-1 0 0,-2-29 62 0 0,-1 1 0 0 0,0 0 1 0 0,-1-1-1 0 0,-1 17 0 0 0,1-28-111 0 0,0 1 0 0 0,1-1 0 0 0,-1 1-1 0 0,1-1 1 0 0,-1 0 0 0 0,0 1 0 0 0,1-1 0 0 0,-1 0-1 0 0,1 1 1 0 0,-1-1 0 0 0,1 0 0 0 0,-1 1 0 0 0,1-1-1 0 0,-1 0 1 0 0,1 0 0 0 0,-1 0 0 0 0,1 1 0 0 0,-1-1-1 0 0,1 0 1 0 0,-1 0 0 0 0,1 0 0 0 0,-1 0 0 0 0,1 0-1 0 0,0 0 1 0 0,-1 0 0 0 0,1 0 0 0 0,-1 0 0 0 0,1 0-1 0 0,-1-1 1 0 0,1 1 0 0 0,-1 0 0 0 0,1 0 0 0 0,0-1-1 0 0,24-3 412 0 0,-24 3-397 0 0,25-6-176 0 0,0-2 0 0 0,0 0 1 0 0,40-23-1 0 0,-40 21-3987 0 0,-8 5-3314 0 0,-14 5 4556 0 0,8-1-4884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3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14483 0 0,'3'-1'3417'0'0,"1"-1"-1545"0"0,1 0-159 0 0,0-3-225 0 0,-2 0-552 0 0,0 0-472 0 0,0 0-216 0 0,0 3-232 0 0,-1 1-456 0 0,1 3-1104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6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17 5049 0 0,'-2'-1'364'0'0,"-14"-5"1210"0"0,16 6-1393 0 0,-1 0-1 0 0,1 0 1 0 0,0 0 0 0 0,-1 0 0 0 0,1 0 0 0 0,0 0 0 0 0,-1 0 0 0 0,1 0 0 0 0,0 0 0 0 0,0 0 0 0 0,-1 0 0 0 0,1 0 0 0 0,0 0 0 0 0,-1 0 0 0 0,1 0 0 0 0,0 0 0 0 0,-1 0 0 0 0,1 0 0 0 0,0 0 0 0 0,0 0 0 0 0,-1 1 0 0 0,1-1 0 0 0,0 0 0 0 0,0 0 0 0 0,-1 0 0 0 0,1 0 0 0 0,0 1 0 0 0,0-1 0 0 0,-1 0 0 0 0,1 0 0 0 0,0 1 0 0 0,0-1 0 0 0,0 0 0 0 0,0 0 0 0 0,-1 1 0 0 0,1-1 0 0 0,0 0 0 0 0,0 1-1 0 0,0-1 1 0 0,0 0 0 0 0,0 0 0 0 0,0 1 0 0 0,0-1 0 0 0,0 0 0 0 0,0 1 0 0 0,-4-6 137 0 0,-4-3-660 0 0,21 5 5590 0 0,0 2-650 0 0,-4 2-5823 0 0,121 9 462 0 0,-105-5-3363 0 0,-12 4-5587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7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31 10786 0 0,'-2'-7'8765'0'0,"1"8"-8635"0"0,20-10 1937 0 0,27-4-2140 0 0,-39 12 128 0 0,0 0 0 0 0,0 1-1 0 0,0 0 1 0 0,0 0 0 0 0,0 1-1 0 0,0 0 1 0 0,-1 0-1 0 0,1 1 1 0 0,0 0 0 0 0,8 3-1 0 0,-14-5-25 0 0,1 1-1 0 0,-1 0 0 0 0,1 0 0 0 0,-1 0 1 0 0,1 0-1 0 0,-1 0 0 0 0,0 0 0 0 0,1 0 1 0 0,-1 0-1 0 0,0 1 0 0 0,0-1 0 0 0,0 0 1 0 0,0 1-1 0 0,0-1 0 0 0,0 1 0 0 0,0-1 1 0 0,-1 1-1 0 0,2 2 0 0 0,-2-2 5 0 0,0 0-1 0 0,0 0 1 0 0,0 1 0 0 0,0-1-1 0 0,0 0 1 0 0,-1 0 0 0 0,1 1-1 0 0,-1-1 1 0 0,1 0-1 0 0,-1 0 1 0 0,0 0 0 0 0,0 0-1 0 0,0 0 1 0 0,0 0 0 0 0,0 0-1 0 0,0 0 1 0 0,0 0-1 0 0,-3 1 1 0 0,1 1-86 0 0,0-1-1 0 0,-1 0 1 0 0,1 1 0 0 0,-1-2-1 0 0,0 1 1 0 0,0 0 0 0 0,0-1-1 0 0,0 0 1 0 0,-1 0 0 0 0,1 0-1 0 0,-1 0 1 0 0,1-1 0 0 0,-1 0-1 0 0,0 0 1 0 0,-8 1-1 0 0,42 2 171 0 0,58-2-1 0 0,-38-9-4521 0 0,-57-9-7699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7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6201 0 0,'0'-1'168'0'0,"0"1"0"0"0,-1-1 0 0 0,1 1-1 0 0,0-1 1 0 0,0 1 0 0 0,0-1 0 0 0,0 1-1 0 0,0-1 1 0 0,0 1 0 0 0,0-1 0 0 0,0 0-1 0 0,0 1 1 0 0,0-1 0 0 0,0 1 0 0 0,1-1-1 0 0,-1 1 1 0 0,0-1 0 0 0,0 1 0 0 0,0-1-1 0 0,1 1 1 0 0,-1-1 0 0 0,0 1 0 0 0,1 0-1 0 0,-1-1 1 0 0,0 1 0 0 0,1-1 0 0 0,-1 1-1 0 0,0 0 1 0 0,1-1 0 0 0,-1 1 0 0 0,1 0-1 0 0,-1-1 1 0 0,1 1 0 0 0,-1 0 0 0 0,0 0-1 0 0,1 0 1 0 0,-1-1 0 0 0,1 1 0 0 0,0 0-1 0 0,-1 0 1 0 0,1 0 0 0 0,-1 0 0 0 0,1 0-1 0 0,-1 0 1 0 0,1 0 0 0 0,-1 0 0 0 0,1 0-1 0 0,-1 0 1 0 0,1 0 0 0 0,-1 0 0 0 0,1 0-1 0 0,0 1 1 0 0,39 5 844 0 0,-25-2-867 0 0,-2-4-498 0 0,-11-1 15 0 0,-1 1-1 0 0,1 0 0 0 0,-1 0 0 0 0,0-1 1 0 0,1 1-1 0 0,-1-1 0 0 0,0 1 1 0 0,0-1-1 0 0,1 0 0 0 0,-1 1 0 0 0,0-1 1 0 0,0 0-1 0 0,0 0 0 0 0,0 0 0 0 0,0 0 1 0 0,0 0-1 0 0,0 0 0 0 0,0 0 1 0 0,0 0-1 0 0,0 0 0 0 0,-1 0 0 0 0,1 0 1 0 0,0-1-1 0 0,-1 1 0 0 0,1 0 0 0 0,-1 0 1 0 0,1-1-1 0 0,-1 1 0 0 0,0 0 1 0 0,0-1-1 0 0,1-2 0 0 0,-1-2-2341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4769 0 0,'-3'-17'9043'0'0,"4"28"-1489"0"0,1 12-3368 0 0,0-5-5243 0 0,25 81 1731 0 0,-6-51-2133 0 0,7-7-4975 0 0,-13-29-1477 0 0,-7-10 2195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8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41 6001 0 0,'0'0'558'0'0,"-1"0"0"0"0,0 0 0 0 0,0-1 0 0 0,0 1 0 0 0,0 0 0 0 0,0 0 0 0 0,0 0 0 0 0,1 0 0 0 0,-1 0 0 0 0,0 1 0 0 0,0-1-1 0 0,0 0 1 0 0,0 0 0 0 0,0 0 0 0 0,0 1 0 0 0,1-1 0 0 0,-1 1 0 0 0,0-1 0 0 0,0 0 0 0 0,1 1 0 0 0,-1-1 0 0 0,0 1 0 0 0,0 0 0 0 0,-1 1-116 0 0,1-1 1 0 0,0 1-1 0 0,0 0 1 0 0,0-1-1 0 0,0 1 1 0 0,1 0-1 0 0,-1 0 1 0 0,0-1-1 0 0,1 1 1 0 0,-2 3-1 0 0,2-1-304 0 0,-1 0 0 0 0,1 0-1 0 0,-1 0 1 0 0,1 0 0 0 0,1 0 0 0 0,-1 0 0 0 0,0 0-1 0 0,1 0 1 0 0,0 0 0 0 0,1 4 0 0 0,-1-5-130 0 0,1-1 0 0 0,-1 1 0 0 0,1 0 0 0 0,0-1 0 0 0,0 1 0 0 0,0-1 0 0 0,0 0 0 0 0,0 1 0 0 0,1-1 0 0 0,-1 0 0 0 0,1 0-1 0 0,-1-1 1 0 0,1 1 0 0 0,0 0 0 0 0,0-1 0 0 0,0 0 0 0 0,0 0 0 0 0,-1 1 0 0 0,2-2 0 0 0,4 2 0 0 0,-6-1-20 0 0,1-1 0 0 0,-1 0 0 0 0,1 0 0 0 0,-1 0 0 0 0,0 0 0 0 0,1-1 0 0 0,-1 1 0 0 0,0 0 0 0 0,1-1 0 0 0,-1 0 0 0 0,0 1 0 0 0,0-1 0 0 0,1 0 1 0 0,-1 0-1 0 0,0-1 0 0 0,0 1 0 0 0,0 0 0 0 0,0-1 0 0 0,0 1 0 0 0,-1-1 0 0 0,1 1 0 0 0,0-1 0 0 0,-1 0 0 0 0,1 0 0 0 0,-1 0 0 0 0,0 0 0 0 0,3-4 0 0 0,-1-1-30 0 0,0 0 1 0 0,-1 0 0 0 0,0 0-1 0 0,0 0 1 0 0,0-1-1 0 0,-1 1 1 0 0,0-9 0 0 0,-1 14 3 0 0,1-1 0 0 0,-1 1 0 0 0,0-1 0 0 0,0 1 0 0 0,0 0 0 0 0,-1-1 0 0 0,1 1 0 0 0,0 0-1 0 0,-1-1 1 0 0,0 1 0 0 0,0 0 0 0 0,1 0 0 0 0,-1-1 0 0 0,-1 1 0 0 0,1 0 0 0 0,0 0 0 0 0,0 0 0 0 0,-1 0 0 0 0,1 0 0 0 0,-1 1 0 0 0,1-1 0 0 0,-1 0 0 0 0,0 1 0 0 0,0-1 0 0 0,0 1 0 0 0,-3-2 0 0 0,2 2-88 0 0,0 0 0 0 0,0 1-1 0 0,0 0 1 0 0,0-1 0 0 0,0 1 0 0 0,0 0-1 0 0,0 1 1 0 0,0-1 0 0 0,0 1 0 0 0,0-1-1 0 0,0 1 1 0 0,0 0 0 0 0,0 0 0 0 0,0 0-1 0 0,1 0 1 0 0,-1 0 0 0 0,0 1-1 0 0,1-1 1 0 0,-1 1 0 0 0,1 0 0 0 0,-1 0-1 0 0,1 0 1 0 0,-3 3 0 0 0,-1 0-213 0 0,1 1 0 0 0,-1-1 0 0 0,2 1 0 0 0,-1 0 1 0 0,0 0-1 0 0,1 1 0 0 0,0-1 0 0 0,-3 10 0 0 0,5-13 350 0 0,1 0-1 0 0,0 1 1 0 0,0-1 0 0 0,0 1-1 0 0,0-1 1 0 0,1 1-1 0 0,0-1 1 0 0,-1 1 0 0 0,1-1-1 0 0,0 1 1 0 0,1-1-1 0 0,-1 1 1 0 0,1-1 0 0 0,-1 0-1 0 0,1 1 1 0 0,2 5-1 0 0,-2-7 162 0 0,1 0-1 0 0,-1 0 0 0 0,1-1 0 0 0,-1 1 0 0 0,1-1 1 0 0,-1 1-1 0 0,1-1 0 0 0,0 0 0 0 0,0 1 1 0 0,0-1-1 0 0,-1 0 0 0 0,1 0 0 0 0,0 0 0 0 0,0 0 1 0 0,1-1-1 0 0,-1 1 0 0 0,0-1 0 0 0,0 1 1 0 0,0-1-1 0 0,0 0 0 0 0,1 1 0 0 0,-1-1 0 0 0,0 0 1 0 0,0-1-1 0 0,0 1 0 0 0,1 0 0 0 0,1-1 1 0 0,78-15 776 0 0,-56 7-3663 0 0,-3-2-3835 0 0,-12 0-175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6 9274 0 0,'-19'34'7279'0'0,"9"0"-4495"0"0,9-31-2734 0 0,1 0 0 0 0,0 0-1 0 0,0 1 1 0 0,0-1 0 0 0,0 0-1 0 0,1 0 1 0 0,0 0 0 0 0,-1 0-1 0 0,1 0 1 0 0,0 0 0 0 0,0 0-1 0 0,1 0 1 0 0,-1 0 0 0 0,0 0-1 0 0,1 0 1 0 0,0-1-1 0 0,0 1 1 0 0,0-1 0 0 0,0 1-1 0 0,0-1 1 0 0,3 3 0 0 0,1 1-18 0 0,1-1 1 0 0,0 1-1 0 0,0-1 1 0 0,0 0-1 0 0,1-1 1 0 0,-1 0 0 0 0,1 0-1 0 0,0-1 1 0 0,0 0-1 0 0,1 0 1 0 0,-1 0-1 0 0,0-1 1 0 0,11 1-1 0 0,-15-3-8 0 0,0 0 0 0 0,0 0 0 0 0,0 0 0 0 0,0 0 0 0 0,0-1 0 0 0,0 0 0 0 0,-1 1 0 0 0,1-1 0 0 0,0-1 0 0 0,0 1 0 0 0,-1 0 0 0 0,1-1 0 0 0,-1 0-1 0 0,1 0 1 0 0,-1 0 0 0 0,0 0 0 0 0,0-1 0 0 0,0 1 0 0 0,0-1 0 0 0,0 0 0 0 0,0 0 0 0 0,-1 0 0 0 0,1 0 0 0 0,-1 0 0 0 0,0 0 0 0 0,0-1 0 0 0,0 1-1 0 0,-1-1 1 0 0,1 1 0 0 0,1-8 0 0 0,-1 6 50 0 0,-1 0-1 0 0,0 0 0 0 0,0 0 1 0 0,0 0-1 0 0,-1-1 0 0 0,0 1 1 0 0,0 0-1 0 0,0 0 0 0 0,-1 0 1 0 0,1 0-1 0 0,-1 0 0 0 0,0 0 1 0 0,-1 0-1 0 0,1 0 1 0 0,-1 0-1 0 0,-4-7 0 0 0,4 9-134 0 0,1 1-1 0 0,-1 0 1 0 0,0-1-1 0 0,1 1 0 0 0,-1 0 1 0 0,0 0-1 0 0,-1 0 1 0 0,1 0-1 0 0,0 0 1 0 0,0 1-1 0 0,-1-1 1 0 0,1 1-1 0 0,-1-1 0 0 0,0 1 1 0 0,1 0-1 0 0,-1 0 1 0 0,0 0-1 0 0,0 0 1 0 0,1 1-1 0 0,-1-1 1 0 0,0 1-1 0 0,0 0 0 0 0,0-1 1 0 0,0 1-1 0 0,0 1 1 0 0,0-1-1 0 0,1 0 1 0 0,-1 1-1 0 0,0-1 1 0 0,0 1-1 0 0,-3 1 0 0 0,-11 4-582 0 0,1 1-1 0 0,-1 0 0 0 0,1 1 0 0 0,0 1 0 0 0,1 1 0 0 0,-27 21 0 0 0,32-23 506 0 0,1 0 0 0 0,0 1 0 0 0,0 0-1 0 0,1 1 1 0 0,0 0 0 0 0,0 0 0 0 0,1 1 0 0 0,1 0 0 0 0,0 0-1 0 0,-8 20 1 0 0,13-29 297 0 0,1-1 0 0 0,0 0 0 0 0,-1 1 0 0 0,1-1 0 0 0,0 0 0 0 0,0 1 0 0 0,0-1-1 0 0,0 1 1 0 0,0-1 0 0 0,0 1 0 0 0,0-1 0 0 0,1 0 0 0 0,-1 1 0 0 0,0-1 0 0 0,1 0 0 0 0,-1 1 0 0 0,1-1 0 0 0,0 0 0 0 0,-1 1-1 0 0,1-1 1 0 0,0 0 0 0 0,0 0 0 0 0,-1 0 0 0 0,1 0 0 0 0,0 0 0 0 0,0 0 0 0 0,0 0 0 0 0,1 0 0 0 0,-1 0 0 0 0,0 0-1 0 0,0-1 1 0 0,0 1 0 0 0,1 0 0 0 0,-1-1 0 0 0,0 1 0 0 0,0-1 0 0 0,1 1 0 0 0,-1-1 0 0 0,1 0 0 0 0,-1 1 0 0 0,0-1 0 0 0,3 0-1 0 0,9 2 365 0 0,0-1-1 0 0,0 0 1 0 0,22-1-1 0 0,-19-1-258 0 0,35-1 55 0 0,22 1-444 0 0,-26 7-3958 0 0,-47-6 3950 0 0,0 0 1 0 0,1 0 0 0 0,-1 0 0 0 0,0 0-1 0 0,0 0 1 0 0,0 0 0 0 0,1 0 0 0 0,-1 0-1 0 0,0 0 1 0 0,0 0 0 0 0,1 0-1 0 0,-1 0 1 0 0,0 0 0 0 0,0 0 0 0 0,1 0-1 0 0,-1 1 1 0 0,0-1 0 0 0,0 0 0 0 0,0 0-1 0 0,0 0 1 0 0,1 0 0 0 0,-1 0 0 0 0,0 1-1 0 0,0-1 1 0 0,0 0 0 0 0,0 0-1 0 0,0 0 1 0 0,1 1 0 0 0,-1-1 0 0 0,0 0-1 0 0,0 0 1 0 0,0 1 0 0 0,0-1 0 0 0,0 0-1 0 0,0 0 1 0 0,0 0 0 0 0,0 1 0 0 0,0-1-1 0 0,-8 9-2107 0 0,-21 6 2204 0 0,24-12 130 0 0,0 0 271 0 0,1 0 1 0 0,-1 0-1 0 0,1 1 1 0 0,0-1 0 0 0,0 1-1 0 0,1 0 1 0 0,-1 0-1 0 0,1 0 1 0 0,0 0-1 0 0,0 1 1 0 0,0 0 0 0 0,1-1-1 0 0,-1 1 1 0 0,1 0-1 0 0,0 0 1 0 0,1 0-1 0 0,-1 0 1 0 0,1 1 0 0 0,0-1-1 0 0,0 6 1 0 0,0-4-244 0 0,1-1 0 0 0,0 1 0 0 0,1-1 1 0 0,-1 1-1 0 0,1-1 0 0 0,1 1 1 0 0,-1-1-1 0 0,1 1 0 0 0,0-1 0 0 0,4 7 1 0 0,-6-13-120 0 0,0 1 0 0 0,0-1 0 0 0,0 1 0 0 0,0-1 0 0 0,0 1 0 0 0,1-1 0 0 0,-1 0 0 0 0,0 1 0 0 0,0-1 0 0 0,1 1 0 0 0,-1-1 0 0 0,0 0 1 0 0,0 1-1 0 0,1-1 0 0 0,-1 0 0 0 0,0 1 0 0 0,1-1 0 0 0,-1 0 0 0 0,1 1 0 0 0,-1-1 0 0 0,0 0 0 0 0,1 0 0 0 0,-1 1 0 0 0,1-1 0 0 0,-1 0 0 0 0,1 0 0 0 0,-1 0 1 0 0,1 0-1 0 0,-1 0 0 0 0,1 0 0 0 0,-1 1 0 0 0,1-1 0 0 0,10-14 10 0 0,4-34-49 0 0,-13 39 35 0 0,1-1-18 0 0,1 0 1 0 0,0 0-1 0 0,0 0 1 0 0,11-16-1 0 0,-14 24 16 0 0,0 0 1 0 0,0 0-1 0 0,1 0 0 0 0,-1 0 0 0 0,0 1 0 0 0,1-1 0 0 0,-1 0 0 0 0,1 1 1 0 0,-1-1-1 0 0,1 1 0 0 0,0 0 0 0 0,0 0 0 0 0,0-1 0 0 0,0 1 0 0 0,-1 0 1 0 0,1 1-1 0 0,1-1 0 0 0,-1 0 0 0 0,0 1 0 0 0,0-1 0 0 0,0 1 0 0 0,0-1 0 0 0,0 1 1 0 0,0 0-1 0 0,1 0 0 0 0,-1 0 0 0 0,0 0 0 0 0,0 0 0 0 0,0 1 0 0 0,4 0 1 0 0,-4 0 26 0 0,0 0 0 0 0,0 0 0 0 0,-1 0 0 0 0,1 1 0 0 0,0-1 0 0 0,-1 1 0 0 0,1-1 0 0 0,-1 1 0 0 0,1 0 0 0 0,-1-1 0 0 0,1 1 0 0 0,-1 0 0 0 0,0 0 0 0 0,0 0 0 0 0,0 0 0 0 0,0 0 0 0 0,-1 0 0 0 0,1 0 0 0 0,0 0 0 0 0,-1 0 0 0 0,1 0 0 0 0,-1 1 0 0 0,0-1 0 0 0,0 0 0 0 0,0 0 0 0 0,0 0 0 0 0,0 1 0 0 0,0-1 0 0 0,-1 0 0 0 0,1 0 0 0 0,-2 4 0 0 0,0 2 70 0 0,0 0-1 0 0,0 0 1 0 0,-1 0-1 0 0,0 0 1 0 0,-1-1-1 0 0,0 1 0 0 0,-5 6 1 0 0,4-7-35 0 0,-1 0 0 0 0,-1-1 0 0 0,1 0 0 0 0,-1-1 0 0 0,0 1 0 0 0,-1-1 0 0 0,1-1 0 0 0,-1 1 0 0 0,-14 5 0 0 0,13-5 70 0 0,61-6 355 0 0,-48 0-535 0 0,27 0 17 0 0,41-8 0 0 0,-22-6-3071 0 0,-44 12 1677 0 0,0 0 0 0 0,-1 0 0 0 0,1 0 0 0 0,-1 0 1 0 0,9-9-1 0 0,2-4-5701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8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7626 0 0,'-1'2'1133'0'0,"-1"1"1"0"0,1-1-1 0 0,0 1 0 0 0,0-1 1 0 0,0 1-1 0 0,0-1 1 0 0,0 1-1 0 0,0 0 1 0 0,0 2-1 0 0,1 29 3536 0 0,1-28-4600 0 0,1-1 0 0 0,-1 1 0 0 0,1 0 0 0 0,0-1 0 0 0,0 1 1 0 0,1-1-1 0 0,-1 0 0 0 0,1 0 0 0 0,4 6 0 0 0,-3-11-2382 0 0,-2-8 974 0 0,-3-15 346 0 0,1 20 854 0 0,0-3 155 0 0,0 0-1 0 0,0-1 0 0 0,1 1 1 0 0,0 0-1 0 0,0 0 0 0 0,0 1 1 0 0,4-9-1 0 0,-5 14 22 0 0,0-1-1 0 0,0 0 1 0 0,1 1-1 0 0,-1-1 1 0 0,0 0 0 0 0,1 1-1 0 0,-1-1 1 0 0,1 0-1 0 0,-1 1 1 0 0,1-1 0 0 0,-1 1-1 0 0,1-1 1 0 0,0 1-1 0 0,-1-1 1 0 0,1 1 0 0 0,-1-1-1 0 0,1 1 1 0 0,0 0-1 0 0,-1-1 1 0 0,1 1-1 0 0,0 0 1 0 0,0 0 0 0 0,-1-1-1 0 0,2 1 1 0 0,0 0 19 0 0,-1 1 1 0 0,1-1-1 0 0,0 1 0 0 0,-1 0 1 0 0,0-1-1 0 0,1 1 0 0 0,-1 0 1 0 0,1 0-1 0 0,-1 0 1 0 0,0 0-1 0 0,0 0 0 0 0,1 0 1 0 0,-1 0-1 0 0,0 0 0 0 0,0 0 1 0 0,0 1-1 0 0,1 1 1 0 0,-1-2-52 0 0,1 0 0 0 0,-1 1 1 0 0,0 0-1 0 0,1-1 0 0 0,-1 1 1 0 0,0 0-1 0 0,0 0 0 0 0,0-1 1 0 0,-1 1-1 0 0,1 0 0 0 0,0 0 1 0 0,-1 0-1 0 0,1 0 0 0 0,-1 0 1 0 0,1 0-1 0 0,-1 0 0 0 0,0 0 1 0 0,0 0-1 0 0,0 0 0 0 0,0 0 1 0 0,0 0-1 0 0,-1 0 0 0 0,1 0 1 0 0,0 0-1 0 0,-1 0 0 0 0,0 0 1 0 0,1 0-1 0 0,-1 0 0 0 0,0 0 1 0 0,0 0-1 0 0,0-1 0 0 0,0 1 1 0 0,-1 0-1 0 0,1-1 0 0 0,0 1 1 0 0,-4 2-1 0 0,-3 3 77 0 0,-1-1-1 0 0,0 0 1 0 0,0 0 0 0 0,-1-1-1 0 0,-16 7 1 0 0,21-10 148 0 0,62 0 1104 0 0,-19-11-3904 0 0,-3-7-6691 0 0,-23 7 2157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9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52 12843 0 0,'-2'0'523'0'0,"0"0"1"0"0,-1-1-1 0 0,1 1 0 0 0,0 0 1 0 0,-1 0-1 0 0,1 1 1 0 0,0-1-1 0 0,0 0 0 0 0,0 1 1 0 0,-1-1-1 0 0,1 1 1 0 0,0 0-1 0 0,0 0 0 0 0,0 0 1 0 0,0 0-1 0 0,0 0 1 0 0,0 0-1 0 0,0 1 0 0 0,0-1 1 0 0,-1 2-1 0 0,2-1-326 0 0,-1 0 0 0 0,1 0 0 0 0,0 0 0 0 0,0 0 0 0 0,0 0-1 0 0,0 0 1 0 0,1 0 0 0 0,-1 0 0 0 0,0 0 0 0 0,1 1 0 0 0,0-1 0 0 0,-1 0 0 0 0,1 0-1 0 0,0 1 1 0 0,0-1 0 0 0,1 4 0 0 0,0-1-201 0 0,0 0 0 0 0,0 0 0 0 0,0 0 0 0 0,1-1 0 0 0,-1 1 0 0 0,1 0 0 0 0,1-1 0 0 0,-1 0 0 0 0,0 1 0 0 0,1-1 1 0 0,0 0-1 0 0,0 0 0 0 0,0 0 0 0 0,1-1 0 0 0,-1 1 0 0 0,1-1 0 0 0,7 5 0 0 0,-10-7-4 0 0,1 0 1 0 0,0 0 0 0 0,-1 0 0 0 0,1 0-1 0 0,0 0 1 0 0,0-1 0 0 0,0 1-1 0 0,-1-1 1 0 0,1 1 0 0 0,0-1-1 0 0,0 0 1 0 0,0 1 0 0 0,0-1 0 0 0,0 0-1 0 0,0 0 1 0 0,0-1 0 0 0,3 1-1 0 0,-4-1-83 0 0,0 1 0 0 0,0-1 0 0 0,0 0-1 0 0,0 1 1 0 0,0-1 0 0 0,0 0 0 0 0,0 0-1 0 0,0 0 1 0 0,-1 1 0 0 0,1-1 0 0 0,0 0-1 0 0,0 0 1 0 0,-1 0 0 0 0,1 0 0 0 0,-1-1 0 0 0,1 1-1 0 0,-1 0 1 0 0,1 0 0 0 0,-1 0 0 0 0,1-2-1 0 0,0-2-484 0 0,-1 0 0 0 0,1 0 0 0 0,-1 0 0 0 0,0 0 0 0 0,0 0 0 0 0,-1 0 0 0 0,1 0 0 0 0,-1 0 1 0 0,0 0-1 0 0,-1 0 0 0 0,-3-9 0 0 0,1 6-127 0 0,-14-28-1371 0 0,1 20 5756 0 0,39 23 709 0 0,2-8-3423 0 0,-22 1-1125 0 0,0 0-1 0 0,0-1 1 0 0,0 1-1 0 0,-1-1 1 0 0,1 0-1 0 0,0 1 1 0 0,0-1-1 0 0,-1 0 0 0 0,1 0 1 0 0,-1 0-1 0 0,1 0 1 0 0,-1 0-1 0 0,1-1 1 0 0,-1 1-1 0 0,1 0 0 0 0,-1-1 1 0 0,0 1-1 0 0,0-1 1 0 0,0 1-1 0 0,0-1 1 0 0,0 0-1 0 0,0 1 1 0 0,0-1-1 0 0,0-2 0 0 0,0 3 129 0 0,-1 0-1 0 0,0 1 0 0 0,0-1 0 0 0,0 1 0 0 0,0-1 1 0 0,1 0-1 0 0,-1 1 0 0 0,0-1 0 0 0,0 0 0 0 0,0 1 0 0 0,0-1 1 0 0,0 1-1 0 0,0-1 0 0 0,-1 0 0 0 0,1 1 0 0 0,0-1 1 0 0,0 0-1 0 0,0 1 0 0 0,-1-1 0 0 0,1 1 0 0 0,0-1 1 0 0,0 1-1 0 0,-1-1 0 0 0,1 0 0 0 0,-1 1 0 0 0,1-1 0 0 0,0 1 1 0 0,-1 0-1 0 0,1-1 0 0 0,-1 1 0 0 0,1-1 0 0 0,-1 1 1 0 0,1 0-1 0 0,-2-1 0 0 0,1 1 129 0 0,1 0 0 0 0,-1 0 1 0 0,0 0-1 0 0,1 0 0 0 0,-1 0 0 0 0,1 0 0 0 0,-1 0 0 0 0,1 1 1 0 0,-1-1-1 0 0,0 0 0 0 0,1 0 0 0 0,-1 1 0 0 0,1-1 1 0 0,-1 0-1 0 0,1 1 0 0 0,-1-1 0 0 0,1 0 0 0 0,0 1 1 0 0,-1-1-1 0 0,1 1 0 0 0,-1-1 0 0 0,1 1 0 0 0,0-1 0 0 0,-1 1 1 0 0,1-1-1 0 0,0 1 0 0 0,0-1 0 0 0,-1 1 0 0 0,1-1 1 0 0,0 1-1 0 0,0 0 0 0 0,0-1 0 0 0,0 1 0 0 0,0-1 1 0 0,-1 1-1 0 0,1 0 0 0 0,0-1 0 0 0,1 1 0 0 0,-1-1 1 0 0,0 2-1 0 0,-1 12 372 0 0,1 0 1 0 0,0 0 0 0 0,1 0-1 0 0,6 27 1 0 0,9 7-1417 0 0,-14-43 130 0 0,1 0 0 0 0,0 0 0 0 0,0 0 0 0 0,1 0 0 0 0,7 8 0 0 0,-11-12 312 0 0,1-1 1 0 0,0 1-1 0 0,0 0 1 0 0,-1-1-1 0 0,1 1 0 0 0,0 0 1 0 0,0-1-1 0 0,0 1 1 0 0,-1-1-1 0 0,1 0 0 0 0,0 1 1 0 0,0-1-1 0 0,0 0 1 0 0,0 1-1 0 0,0-1 0 0 0,0 0 1 0 0,0 0-1 0 0,0 0 1 0 0,0 0-1 0 0,0 0 0 0 0,0 0 1 0 0,2 0-1 0 0,4-2-4767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9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8786 0 0,'2'17'10244'0'0,"-1"5"-4188"0"0,5 43-3472 0 0,-5-50-4174 0 0,2 1 1 0 0,0-1-1 0 0,0 0 0 0 0,9 21 1 0 0,-3-23-7541 0 0</inkml:trace>
  <inkml:trace contextRef="#ctx0" brushRef="#br0" timeOffset="1">90 0 7938 0 0,'-14'6'15692'0'0,"11"12"-12165"0"0,8 20-3917 0 0,-4-34 400 0 0,0 1-1 0 0,1-1 1 0 0,0 0-1 0 0,-1 0 1 0 0,1 0-1 0 0,0 0 1 0 0,1 0-1 0 0,-1-1 1 0 0,1 1-1 0 0,-1-1 1 0 0,1 0-1 0 0,0 1 1 0 0,1-1-1 0 0,-1 0 1 0 0,0-1 0 0 0,7 5-1 0 0,-6-6-18 0 0,-1 0-1 0 0,0 1 1 0 0,1-2-1 0 0,0 1 1 0 0,-1 0 0 0 0,1-1-1 0 0,0 1 1 0 0,-1-1-1 0 0,1 0 1 0 0,-1-1-1 0 0,1 1 1 0 0,0 0-1 0 0,-1-1 1 0 0,1 0 0 0 0,-1 0-1 0 0,1 0 1 0 0,-1 0-1 0 0,1-1 1 0 0,-1 1-1 0 0,5-4 1 0 0,24-14-586 0 0,-14 8-2021 0 0,0 0-6266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9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6825 0 0,'-3'2'1123'0'0,"1"1"-1"0"0,-1 0 1 0 0,0 0-1 0 0,1 0 0 0 0,-1 0 1 0 0,1 0-1 0 0,0 0 0 0 0,0 1 1 0 0,0-1-1 0 0,1 1 1 0 0,-1-1-1 0 0,0 5 0 0 0,2-8-991 0 0,-1 1-1 0 0,1 0 0 0 0,0-1 0 0 0,0 1 1 0 0,0 0-1 0 0,0-1 0 0 0,0 1 0 0 0,0 0 0 0 0,0-1 1 0 0,1 1-1 0 0,-1 0 0 0 0,0-1 0 0 0,0 1 1 0 0,0 0-1 0 0,1-1 0 0 0,-1 1 0 0 0,0-1 1 0 0,1 1-1 0 0,-1 0 0 0 0,0-1 0 0 0,1 1 1 0 0,-1-1-1 0 0,1 1 0 0 0,-1-1 0 0 0,1 1 0 0 0,0 0 1 0 0,1-1-59 0 0,0 1 1 0 0,0 0-1 0 0,-1-1 1 0 0,1 1 0 0 0,0-1-1 0 0,0 0 1 0 0,0 0-1 0 0,0 0 1 0 0,0 0 0 0 0,0 0-1 0 0,0 0 1 0 0,0 0-1 0 0,0-1 1 0 0,2 0 0 0 0,73-19-2069 0 0,-71 17 551 0 0,1 1-1 0 0,-1-1 1 0 0,0 0 0 0 0,0-1-1 0 0,8-5 1 0 0,-8-1-2993 0 0,-14 7 4368 0 0,-17 7 5406 0 0,23-3-4906 0 0,0 0 0 0 0,0 0 0 0 0,1 1 0 0 0,-1-1 1 0 0,1 1-1 0 0,-1-1 0 0 0,1 1 0 0 0,0 0 0 0 0,0-1 0 0 0,0 1 0 0 0,0 0 0 0 0,0 0 0 0 0,0 0 0 0 0,0 0 0 0 0,0 0 1 0 0,1 0-1 0 0,-1 0 0 0 0,0 3 0 0 0,1-1-117 0 0,0 1 1 0 0,0 0-1 0 0,0-1 0 0 0,0 1 0 0 0,1-1 1 0 0,0 1-1 0 0,0-1 0 0 0,2 7 1 0 0,-1-4-266 0 0,1 0 1 0 0,0 0 0 0 0,1 0-1 0 0,-1 0 1 0 0,2 0 0 0 0,-1 0 0 0 0,1-1-1 0 0,-1 0 1 0 0,12 10 0 0 0,-15-15-135 0 0,1 0 1 0 0,-1 0-1 0 0,1 0 1 0 0,-1-1 0 0 0,1 1-1 0 0,0 0 1 0 0,-1-1 0 0 0,1 0-1 0 0,0 1 1 0 0,0-1-1 0 0,-1 0 1 0 0,1 0 0 0 0,0 1-1 0 0,0-2 1 0 0,-1 1 0 0 0,1 0-1 0 0,0 0 1 0 0,-1 0-1 0 0,1-1 1 0 0,0 1 0 0 0,0-1-1 0 0,2-1 1 0 0,33-19-10926 0 0,-25 12 2534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27 11811 0 0,'-5'5'1405'0'0,"1"1"1"0"0,0-1-1 0 0,0 1 1 0 0,1 0-1 0 0,-1 1 1 0 0,-3 9-1 0 0,5-10-972 0 0,0 0 1 0 0,1 0-1 0 0,0 0 0 0 0,-1 0 0 0 0,2 0 1 0 0,-1 0-1 0 0,1 10 0 0 0,0-13-418 0 0,1 1-1 0 0,-1 0 1 0 0,1-1 0 0 0,0 1 0 0 0,0 0-1 0 0,0-1 1 0 0,0 1 0 0 0,1-1-1 0 0,-1 1 1 0 0,1-1 0 0 0,0 0-1 0 0,0 0 1 0 0,0 0 0 0 0,0 0 0 0 0,1 0-1 0 0,-1 0 1 0 0,1-1 0 0 0,0 1-1 0 0,0-1 1 0 0,0 0 0 0 0,0 0 0 0 0,0 0-1 0 0,0 0 1 0 0,0 0 0 0 0,1-1-1 0 0,-1 1 1 0 0,1-1 0 0 0,-1 0-1 0 0,7 1 1 0 0,-8-1-21 0 0,-1-1 1 0 0,1 1-1 0 0,0-1 1 0 0,0 1-1 0 0,-1-1 0 0 0,1 0 1 0 0,0 0-1 0 0,0 0 0 0 0,0 0 1 0 0,-1 0-1 0 0,1-1 0 0 0,0 1 1 0 0,0 0-1 0 0,-1-1 0 0 0,1 0 1 0 0,0 1-1 0 0,-1-1 0 0 0,1 0 1 0 0,0 0-1 0 0,-1 1 0 0 0,1-1 1 0 0,2-3-1 0 0,-3 2 10 0 0,0 0 0 0 0,1 0 0 0 0,-1 0 0 0 0,0 0 0 0 0,0 0-1 0 0,0-1 1 0 0,0 1 0 0 0,-1 0 0 0 0,1-1 0 0 0,0 1 0 0 0,-1 0 0 0 0,0-1 0 0 0,0 1 0 0 0,0-5-1 0 0,0-3 54 0 0,-1-1-1 0 0,-1 0 1 0 0,0 0-1 0 0,0 0 0 0 0,-1 1 1 0 0,-5-13-1 0 0,-14-24 119 0 0,20 44-159 0 0,0 0-1 0 0,0 0 1 0 0,0 0 0 0 0,0 0 0 0 0,0 0-1 0 0,-1 0 1 0 0,0 0 0 0 0,1 1 0 0 0,-1-1-1 0 0,0 1 1 0 0,-5-3 0 0 0,8 5-24 0 0,0 0-1 0 0,0 0 1 0 0,0 0 0 0 0,-1-1 0 0 0,1 1-1 0 0,0 0 1 0 0,0 0 0 0 0,0 0 0 0 0,0 0-1 0 0,-1 0 1 0 0,1 0 0 0 0,0 0 0 0 0,0 0-1 0 0,0 0 1 0 0,-1 0 0 0 0,1 0-1 0 0,0 0 1 0 0,0 0 0 0 0,0 0 0 0 0,0 0-1 0 0,-1 0 1 0 0,1 0 0 0 0,0 0 0 0 0,0 0-1 0 0,0 0 1 0 0,0 1 0 0 0,-1-1 0 0 0,1 0-1 0 0,0 0 1 0 0,0 0 0 0 0,0 0 0 0 0,0 0-1 0 0,0 0 1 0 0,-1 0 0 0 0,1 1-1 0 0,0-1 1 0 0,0 0 0 0 0,0 0 0 0 0,0 0-1 0 0,0 0 1 0 0,0 0 0 0 0,0 1 0 0 0,0-1-1 0 0,0 0 1 0 0,-1 0 0 0 0,1 1 0 0 0,1 11-903 0 0,6 12-2246 0 0,13 10-8984 0 0,-12-25 6096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56 7410 0 0,'-13'1'11852'0'0,"12"0"-11429"0"0,-8 15 4198 0 0,3 20-2603 0 0,6-31-1946 0 0,1-1 0 0 0,0 1-1 0 0,1 0 1 0 0,-1-1 0 0 0,1 1 0 0 0,0-1-1 0 0,0 1 1 0 0,1-1 0 0 0,-1 0-1 0 0,1 0 1 0 0,0 0 0 0 0,0 0 0 0 0,0 0-1 0 0,0-1 1 0 0,1 1 0 0 0,6 4-1 0 0,-8-6-73 0 0,0-1-1 0 0,0 1 0 0 0,0 0 0 0 0,0-1 0 0 0,0 0 0 0 0,1 0 0 0 0,-1 1 0 0 0,0-1 1 0 0,1-1-1 0 0,-1 1 0 0 0,1 0 0 0 0,-1 0 0 0 0,1-1 0 0 0,-1 0 0 0 0,1 1 1 0 0,-1-1-1 0 0,1 0 0 0 0,-1 0 0 0 0,1-1 0 0 0,0 1 0 0 0,-1 0 0 0 0,1-1 0 0 0,-1 1 1 0 0,1-1-1 0 0,-1 0 0 0 0,0 0 0 0 0,1 0 0 0 0,-1 0 0 0 0,0-1 0 0 0,0 1 0 0 0,0 0 1 0 0,1-1-1 0 0,1-2 0 0 0,-2 1-3 0 0,0 0 1 0 0,0-1-1 0 0,0 1 1 0 0,0-1 0 0 0,-1 0-1 0 0,1 1 1 0 0,-1-1-1 0 0,0 0 1 0 0,0 0-1 0 0,-1 0 1 0 0,1 0-1 0 0,-1 0 1 0 0,0 0-1 0 0,0 0 1 0 0,0 0-1 0 0,0 0 1 0 0,-1 0-1 0 0,0 0 1 0 0,0 0 0 0 0,0 0-1 0 0,-1-3 1 0 0,-1-3 14 0 0,0 1 1 0 0,0 0-1 0 0,-1 0 1 0 0,0 0-1 0 0,-1 0 1 0 0,0 1-1 0 0,-10-13 1 0 0,15 20-8 0 0,-1 0 1 0 0,0 0 0 0 0,0 0-1 0 0,0 0 1 0 0,0 0-1 0 0,0 0 1 0 0,0 0 0 0 0,0 0-1 0 0,0 1 1 0 0,0-1-1 0 0,0 0 1 0 0,-1 1 0 0 0,1-1-1 0 0,0 1 1 0 0,0-1-1 0 0,-1 1 1 0 0,1-1 0 0 0,0 1-1 0 0,-1 0 1 0 0,1 0-1 0 0,0 0 1 0 0,-1 0 0 0 0,1 0-1 0 0,0 0 1 0 0,-1 0-1 0 0,1 0 1 0 0,0 0 0 0 0,-1 1-1 0 0,1-1 1 0 0,0 0-1 0 0,0 1 1 0 0,-1-1 0 0 0,1 1-1 0 0,-2 1 1 0 0,2-1-218 0 0,0 0 0 0 0,0 0 0 0 0,0 1 0 0 0,0-1 0 0 0,0 0 1 0 0,0 1-1 0 0,0-1 0 0 0,0 1 0 0 0,0-1 0 0 0,1 1 0 0 0,-1-1 0 0 0,1 1 1 0 0,-1 0-1 0 0,1-1 0 0 0,-1 1 0 0 0,1 0 0 0 0,0-1 0 0 0,0 1 0 0 0,0 0 1 0 0,0-1-1 0 0,0 1 0 0 0,1 0 0 0 0,-1 0 0 0 0,0-1 0 0 0,1 1 0 0 0,-1-1 0 0 0,2 3 1 0 0,8 17-8600 0 0,-2-12 1344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1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32 7226 0 0,'-7'-9'9116'0'0,"6"8"-8580"0"0,1 1 0 0 0,-1 0 0 0 0,0-1 1 0 0,1 1-1 0 0,-1 0 0 0 0,-1 0 0 0 0,2 0-280 0 0,-1 0 1 0 0,1 1-1 0 0,-1-1 0 0 0,1 0 0 0 0,0 1 0 0 0,-1-1 0 0 0,1 0 0 0 0,-1 1 1 0 0,1-1-1 0 0,0 1 0 0 0,-1-1 0 0 0,1 1 0 0 0,0-1 0 0 0,-1 1 0 0 0,1-1 1 0 0,0 1-1 0 0,0-1 0 0 0,-1 1 0 0 0,1-1 0 0 0,0 1 0 0 0,0 0 0 0 0,-1 3 47 0 0,0 1-1 0 0,0-1 1 0 0,1 0-1 0 0,0 1 0 0 0,0-1 1 0 0,0 7-1 0 0,1-6-247 0 0,1 1-1 0 0,-1-1 0 0 0,1 1 0 0 0,0-1 1 0 0,0 1-1 0 0,1-1 0 0 0,-1 0 1 0 0,1 0-1 0 0,0 0 0 0 0,1-1 0 0 0,-1 1 1 0 0,7 6-1 0 0,-8-10-121 0 0,-1 1-1 0 0,1-1 1 0 0,0 0 0 0 0,0 0 0 0 0,0 0-1 0 0,0 0 1 0 0,0 0 0 0 0,0 0-1 0 0,0 0 1 0 0,0 0 0 0 0,0-1 0 0 0,1 0-1 0 0,-1 1 1 0 0,0-1 0 0 0,0 0 0 0 0,1 0-1 0 0,-1 0 1 0 0,0 0 0 0 0,0 0-1 0 0,0 0 1 0 0,1-1 0 0 0,-1 1 0 0 0,0-1-1 0 0,0 0 1 0 0,0 1 0 0 0,0-1-1 0 0,0 0 1 0 0,0 0 0 0 0,0-1 0 0 0,0 1-1 0 0,0 0 1 0 0,0 0 0 0 0,-1-1-1 0 0,1 1 1 0 0,1-3 0 0 0,-2 3 40 0 0,1 0 0 0 0,-1-1 0 0 0,0 1 0 0 0,1-1 1 0 0,-1 1-1 0 0,0-1 0 0 0,0 0 0 0 0,0 1 0 0 0,0-1 0 0 0,0 0 0 0 0,-1 0 1 0 0,1 1-1 0 0,0-1 0 0 0,-1 0 0 0 0,0 0 0 0 0,1 0 0 0 0,-1 0 0 0 0,0 0 1 0 0,0 0-1 0 0,0 0 0 0 0,0-2 0 0 0,-1 1 62 0 0,0-1 0 0 0,0 0-1 0 0,0 0 1 0 0,0 1 0 0 0,-1-1 0 0 0,1 1 0 0 0,-1-1-1 0 0,0 1 1 0 0,0 0 0 0 0,-4-5 0 0 0,3 4 36 0 0,-1-1 0 0 0,0 1 0 0 0,-1-1 1 0 0,1 1-1 0 0,-1 0 0 0 0,1 1 0 0 0,-1-1 0 0 0,0 1 0 0 0,-1 0 0 0 0,1 0 1 0 0,0 1-1 0 0,-1-1 0 0 0,-10-2 0 0 0,16 5-83 0 0,-1 0 0 0 0,1 0-1 0 0,-1 0 1 0 0,1 0 0 0 0,-1 0 0 0 0,1 0-1 0 0,-1 0 1 0 0,1 0 0 0 0,-1 0 0 0 0,1 0-1 0 0,-1 0 1 0 0,0 0 0 0 0,1 0 0 0 0,-1 0-1 0 0,1 1 1 0 0,0-1 0 0 0,-1 0 0 0 0,1 0-1 0 0,-1 1 1 0 0,1-1 0 0 0,-1 0 0 0 0,1 0-1 0 0,-1 1 1 0 0,1-1 0 0 0,0 0 0 0 0,-1 1-1 0 0,1-1 1 0 0,0 1 0 0 0,-1-1 0 0 0,1 1-1 0 0,0-1 1 0 0,0 0 0 0 0,-1 1 0 0 0,1-1-1 0 0,0 1 1 0 0,0-1 0 0 0,0 1 0 0 0,0-1-1 0 0,0 1 1 0 0,-1-1 0 0 0,1 1 0 0 0,0-1-1 0 0,0 1 1 0 0,0 0 0 0 0,1 0 0 0 0,3 11-4486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97 5065 0 0,'-12'7'10163'0'0,"4"3"-3636"0"0,7-7-5945 0 0,0-1-1 0 0,0 1 1 0 0,0 0-1 0 0,1-1 1 0 0,-1 1-1 0 0,0 0 1 0 0,1 0-1 0 0,0 3 1 0 0,0-2-524 0 0,0 0 1 0 0,0 0 0 0 0,0-1-1 0 0,1 1 1 0 0,0 0 0 0 0,0 0-1 0 0,0-1 1 0 0,0 1 0 0 0,0-1-1 0 0,1 1 1 0 0,0-1 0 0 0,3 7-1 0 0,-3-8-55 0 0,0 0 0 0 0,0 0-1 0 0,0 0 1 0 0,0 0 0 0 0,0 0 0 0 0,1-1-1 0 0,-1 1 1 0 0,0-1 0 0 0,1 1 0 0 0,-1-1-1 0 0,1 0 1 0 0,-1 0 0 0 0,1 0-1 0 0,0 0 1 0 0,-1 0 0 0 0,1-1 0 0 0,0 1-1 0 0,0-1 1 0 0,0 0 0 0 0,3 0 0 0 0,-4 0-20 0 0,0-1 1 0 0,-1 1-1 0 0,1-1 1 0 0,-1 0-1 0 0,1 1 0 0 0,-1-1 1 0 0,1 0-1 0 0,-1 0 1 0 0,1 0-1 0 0,-1 0 1 0 0,0 0-1 0 0,0 0 1 0 0,1 0-1 0 0,-1 0 1 0 0,0-1-1 0 0,0 1 1 0 0,0 0-1 0 0,0-1 1 0 0,-1 1-1 0 0,1-1 1 0 0,0 1-1 0 0,-1-1 1 0 0,1 1-1 0 0,-1-1 1 0 0,1 0-1 0 0,-1 1 0 0 0,1-1 1 0 0,-1 0-1 0 0,0 1 1 0 0,0-1-1 0 0,0 0 1 0 0,0 1-1 0 0,0-1 1 0 0,-1 0-1 0 0,1-1 1 0 0,-2-17-267 0 0,0 0 0 0 0,-9-36 0 0 0,10 51 242 0 0,0 0 0 0 0,-1 0-1 0 0,1 1 1 0 0,-1-1-1 0 0,0 0 1 0 0,-1 1 0 0 0,1 0-1 0 0,-1-1 1 0 0,1 1-1 0 0,-1 0 1 0 0,-1 1 0 0 0,1-1-1 0 0,0 0 1 0 0,-1 1-1 0 0,0 0 1 0 0,-8-6-1 0 0,12 9 26 0 0,0 0-1 0 0,0 0 1 0 0,0 0-1 0 0,0 0 0 0 0,0-1 1 0 0,0 1-1 0 0,-1 0 0 0 0,1 0 1 0 0,0 0-1 0 0,0 0 0 0 0,0 0 1 0 0,0 0-1 0 0,0 0 0 0 0,0 0 1 0 0,0 0-1 0 0,-1 0 0 0 0,1 0 1 0 0,0 0-1 0 0,0 0 0 0 0,0 0 1 0 0,0 0-1 0 0,0 0 0 0 0,-1 0 1 0 0,1 0-1 0 0,0 0 0 0 0,0 0 1 0 0,0 0-1 0 0,0 0 0 0 0,0 0 1 0 0,0 0-1 0 0,0 0 0 0 0,-1 0 1 0 0,1 0-1 0 0,0 0 0 0 0,0 0 1 0 0,0 0-1 0 0,0 1 0 0 0,0-1 1 0 0,0 0-1 0 0,0 0 0 0 0,0 0 1 0 0,-1 0-1 0 0,1 0 0 0 0,0 0 1 0 0,0 0-1 0 0,0 0 0 0 0,0 1 1 0 0,0-1-1 0 0,0 0 0 0 0,0 0 1 0 0,0 0-1 0 0,0 0 0 0 0,0 0 1 0 0,0 0-1 0 0,0 1 0 0 0,0-1 1 0 0,0 0-1 0 0,0 0 0 0 0,0 0 1 0 0,0 0-1 0 0,0 0 0 0 0,0 1 1 0 0,5 12-1776 0 0,9 13-3592 0 0,3-4-2409 0 0,-8-11 1887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1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67 6665 0 0,'-3'8'16377'0'0,"1"4"-13194"0"0,0 14-1699 0 0,3-19-1355 0 0,0-1 1 0 0,1 1 0 0 0,-1-1 0 0 0,1 0 0 0 0,1 0-1 0 0,-1 0 1 0 0,1 0 0 0 0,0 0 0 0 0,0 0 0 0 0,5 6-1 0 0,-6-10-131 0 0,-1-1-1 0 0,0 1 0 0 0,1 0 1 0 0,-1 0-1 0 0,1-1 1 0 0,-1 1-1 0 0,1-1 0 0 0,0 0 1 0 0,-1 1-1 0 0,1-1 1 0 0,0 0-1 0 0,0 0 0 0 0,0 0 1 0 0,0 0-1 0 0,0 0 1 0 0,0-1-1 0 0,0 1 0 0 0,1-1 1 0 0,-1 1-1 0 0,0-1 0 0 0,0 0 1 0 0,0 0-1 0 0,0 0 1 0 0,1 0-1 0 0,-1 0 0 0 0,0 0 1 0 0,0 0-1 0 0,0-1 1 0 0,0 1-1 0 0,1-1 0 0 0,-1 0 1 0 0,0 0-1 0 0,0 0 0 0 0,2-1 1 0 0,-2 0-2 0 0,0 0-1 0 0,0 0 1 0 0,0 0 0 0 0,0 0-1 0 0,0 0 1 0 0,-1-1 0 0 0,1 1-1 0 0,-1-1 1 0 0,0 1 0 0 0,1-1-1 0 0,-1 1 1 0 0,0-1 0 0 0,-1 0 0 0 0,1 0-1 0 0,0 1 1 0 0,-1-1 0 0 0,0 0-1 0 0,1 0 1 0 0,-1 0 0 0 0,0 0-1 0 0,-1-2 1 0 0,1-7 10 0 0,-1 0 0 0 0,-1 0 0 0 0,-4-19 0 0 0,5 26 16 0 0,-1 0 0 0 0,0 0-1 0 0,0 0 1 0 0,0 1 0 0 0,-1-1-1 0 0,1 0 1 0 0,-1 1 0 0 0,0 0-1 0 0,-1 0 1 0 0,1 0 0 0 0,-1 0-1 0 0,1 0 1 0 0,-8-5 0 0 0,9 8-7 0 0,0-1 0 0 0,-1 1 1 0 0,1 0-1 0 0,0 0 0 0 0,-1 0 0 0 0,1 0 1 0 0,0 0-1 0 0,-1 0 0 0 0,1 1 0 0 0,-1-1 1 0 0,0 1-1 0 0,1 0 0 0 0,-1 0 0 0 0,1 0 1 0 0,-1 0-1 0 0,1 0 0 0 0,-1 0 1 0 0,0 1-1 0 0,1-1 0 0 0,-1 1 0 0 0,1 0 1 0 0,-1 0-1 0 0,1-1 0 0 0,0 2 0 0 0,-1-1 1 0 0,1 0-1 0 0,0 0 0 0 0,0 1 0 0 0,-4 2 1 0 0,3 0 54 0 0,-1 0 1 0 0,1 0 0 0 0,0 1-1 0 0,0-1 1 0 0,0 1-1 0 0,0-1 1 0 0,1 1 0 0 0,0 0-1 0 0,0 0 1 0 0,0 0 0 0 0,1 0-1 0 0,-3 11 1 0 0,-1 27-3212 0 0,5-23-2240 0 0,1-2-3650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7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71 215 6121 0 0,'-15'15'4428'0'0,"3"-5"3487"0"0,11-10-7811 0 0,1 0-1 0 0,-1 0 0 0 0,0-1 0 0 0,0 1 0 0 0,1 0 1 0 0,-1-1-1 0 0,0 1 0 0 0,1-1 0 0 0,-1 1 0 0 0,0-1 1 0 0,1 1-1 0 0,-1-1 0 0 0,1 1 0 0 0,-1-1 0 0 0,0 1 1 0 0,1-1-1 0 0,0 0 0 0 0,-1 1 0 0 0,1-1 0 0 0,-1 0 1 0 0,1 0-1 0 0,0 1 0 0 0,-1-1 0 0 0,1-1 1 0 0,-5-9-55 0 0,0 0 0 0 0,1-1 1 0 0,0 0-1 0 0,1 0 1 0 0,0 0-1 0 0,-1-21 1 0 0,3 24-53 0 0,1 0 1 0 0,-1 0 0 0 0,2 0-1 0 0,-1 0 1 0 0,1 1-1 0 0,1-1 1 0 0,0 0 0 0 0,0 1-1 0 0,0-1 1 0 0,5-8 0 0 0,-7 16-3 0 0,1 0 1 0 0,-1 0 0 0 0,0 0-1 0 0,1 0 1 0 0,-1 0 0 0 0,1 0-1 0 0,0 0 1 0 0,-1 1 0 0 0,1-1 0 0 0,0 0-1 0 0,0 0 1 0 0,-1 0 0 0 0,1 1-1 0 0,0-1 1 0 0,0 1 0 0 0,0-1-1 0 0,0 0 1 0 0,0 1 0 0 0,0-1-1 0 0,0 1 1 0 0,0 0 0 0 0,0-1 0 0 0,0 1-1 0 0,0 0 1 0 0,0 0 0 0 0,0 0-1 0 0,0-1 1 0 0,0 1 0 0 0,2 1-1 0 0,-1-1 2 0 0,0 1 0 0 0,1 0 0 0 0,-1 0-1 0 0,0 0 1 0 0,1 0 0 0 0,-1 1 0 0 0,0-1-1 0 0,0 1 1 0 0,0-1 0 0 0,0 1 0 0 0,0 0-1 0 0,1 1 1 0 0,5 6 4 0 0,0 1-1 0 0,-1 0 0 0 0,0 0 1 0 0,6 14-1 0 0,-3 0-15 0 0,-8-18-31 0 0,0 0 0 0 0,0-1 0 0 0,1 1 1 0 0,-1-1-1 0 0,1 1 0 0 0,0-1 0 0 0,1 0 0 0 0,-1 0 1 0 0,7 6-1 0 0,-10-11 37 0 0,1 0 1 0 0,-1 1-1 0 0,0-1 1 0 0,0 0-1 0 0,0 0 1 0 0,0 0 0 0 0,0 0-1 0 0,0 0 1 0 0,0 0-1 0 0,1 0 1 0 0,-1 0-1 0 0,0 0 1 0 0,0 0-1 0 0,0 0 1 0 0,0 0-1 0 0,0 0 1 0 0,0 0-1 0 0,1 0 1 0 0,-1 0 0 0 0,0 0-1 0 0,0 0 1 0 0,0 0-1 0 0,0 0 1 0 0,0 0-1 0 0,0 0 1 0 0,1 0-1 0 0,-1 0 1 0 0,0 0-1 0 0,0 0 1 0 0,0 0 0 0 0,0 0-1 0 0,0-1 1 0 0,0 1-1 0 0,0 0 1 0 0,0 0-1 0 0,1 0 1 0 0,-1 0-1 0 0,0 0 1 0 0,0 0-1 0 0,0 0 1 0 0,0 0-1 0 0,0-1 1 0 0,0 1 0 0 0,0 0-1 0 0,0 0 1 0 0,0 0-1 0 0,0 0 1 0 0,0 0-1 0 0,0 0 1 0 0,0 0-1 0 0,0-1 1 0 0,0 1-1 0 0,0 0 1 0 0,1-13-134 0 0,-2-11 97 0 0,-1 14 19 0 0,-2-52 94 0 0,4 60-60 0 0,0 0 1 0 0,0-1 0 0 0,0 1 0 0 0,1-1 0 0 0,-1 1 0 0 0,1 0 0 0 0,-1-1 0 0 0,1 1-1 0 0,0 0 1 0 0,0-1 0 0 0,0 1 0 0 0,0 0 0 0 0,0 0 0 0 0,0 0 0 0 0,1 0 0 0 0,-1 0 0 0 0,1 0-1 0 0,-1 0 1 0 0,1 0 0 0 0,0 1 0 0 0,2-3 0 0 0,-2 4 8 0 0,-1-1 1 0 0,1 1-1 0 0,0 0 0 0 0,-1-1 0 0 0,1 1 0 0 0,-1 0 1 0 0,1 0-1 0 0,0 0 0 0 0,-1 0 0 0 0,1 0 1 0 0,0 0-1 0 0,-1 1 0 0 0,1-1 0 0 0,0 1 1 0 0,-1-1-1 0 0,1 1 0 0 0,-1-1 0 0 0,1 1 1 0 0,-1 0-1 0 0,1 0 0 0 0,-1 0 0 0 0,0 0 1 0 0,1 0-1 0 0,-1 0 0 0 0,0 0 0 0 0,0 0 1 0 0,0 0-1 0 0,0 1 0 0 0,0-1 0 0 0,1 2 1 0 0,4 4 63 0 0,-2-1 0 0 0,1 1 1 0 0,-1 1-1 0 0,6 11 1 0 0,0 13-8 0 0,5 11-529 0 0,-1-21-6021 0 0,0-13-3219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8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18052 0 0,'-10'13'2559'0'0,"0"1"0"0"0,-14 25 1 0 0,-9 36-997 0 0,-14 82-4211 0 0,41-136 2762 0 0,9-35-3062 0 0,-2 10 2956 0 0,0 0 1 0 0,0 0-1 0 0,1 0 0 0 0,-1 0 0 0 0,1 0 0 0 0,0 0 1 0 0,3-3-1 0 0,1 1 24 0 0,-1 0-1 0 0,1 1 1 0 0,1 0 0 0 0,-1 0 0 0 0,1 1 0 0 0,0 0-1 0 0,0 0 1 0 0,0 0 0 0 0,8-2 0 0 0,-11 4-73 0 0,1 1-1 0 0,-1-1 1 0 0,0 1 0 0 0,1 0 0 0 0,-1 0-1 0 0,1 0 1 0 0,-1 1 0 0 0,1-1 0 0 0,-1 1-1 0 0,1 0 1 0 0,0 1 0 0 0,-1-1 0 0 0,1 1 0 0 0,-1 0-1 0 0,1 0 1 0 0,-1 0 0 0 0,6 3 0 0 0,-9-3-226 0 0,0-1 0 0 0,1 1 0 0 0,-1 0 0 0 0,0 0 1 0 0,0 0-1 0 0,0 0 0 0 0,0 1 0 0 0,0-1 1 0 0,0 0-1 0 0,0 0 0 0 0,0 1 0 0 0,0-1 0 0 0,0 0 1 0 0,-1 1-1 0 0,1-1 0 0 0,-1 1 0 0 0,1-1 1 0 0,-1 1-1 0 0,1-1 0 0 0,-1 1 0 0 0,0-1 0 0 0,0 1 1 0 0,0-1-1 0 0,0 1 0 0 0,0-1 0 0 0,0 1 1 0 0,0 0-1 0 0,-1 2 0 0 0,0 0-457 0 0,0 0-1 0 0,-1 1 1 0 0,1-1-1 0 0,-1 0 1 0 0,0 0 0 0 0,0 0-1 0 0,-1-1 1 0 0,1 1-1 0 0,-4 3 1 0 0,-7 8-2851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7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8994 0 0,'-5'4'7237'0'0,"2"8"-4430"0"0,2 12-1145 0 0,3-14-1534 0 0,0 0 0 0 0,1 0 1 0 0,0-1-1 0 0,1 0 0 0 0,0 0 0 0 0,1 0 0 0 0,-1 0 0 0 0,2 0 0 0 0,6 8 0 0 0,-8-11-133 0 0,1 0 0 0 0,-1-1 0 0 0,1 1 0 0 0,0-1 0 0 0,1-1 0 0 0,-1 1 0 0 0,1-1 0 0 0,0 0 0 0 0,0 0 0 0 0,0 0 0 0 0,1-1 0 0 0,-1 0 0 0 0,11 3 0 0 0,-16-5 3 0 0,0-1-1 0 0,1 0 1 0 0,-1 0-1 0 0,0 0 0 0 0,0 1 1 0 0,1-1-1 0 0,-1 0 1 0 0,0 0-1 0 0,1-1 0 0 0,-1 1 1 0 0,0 0-1 0 0,0 0 1 0 0,1-1-1 0 0,-1 1 0 0 0,0 0 1 0 0,0-1-1 0 0,0 0 1 0 0,0 1-1 0 0,0-1 1 0 0,1 1-1 0 0,-1-1 0 0 0,0 0 1 0 0,0 0-1 0 0,0 0 1 0 0,-1 0-1 0 0,3-1 0 0 0,-2-1 18 0 0,1 0-1 0 0,-1 0 0 0 0,1 0 0 0 0,-1 0 0 0 0,0 0 1 0 0,0 0-1 0 0,-1-1 0 0 0,1 1 0 0 0,0 0 0 0 0,-1-5 0 0 0,0-3-266 0 0,0 1-1 0 0,0-1 1 0 0,-1 1-1 0 0,-1 0 0 0 0,-5-21 1 0 0,-3 11-2028 0 0,9 18 1786 0 0,0 1 0 0 0,-1-1 1 0 0,1 0-1 0 0,-1 1 0 0 0,1 0 0 0 0,-1-1 0 0 0,0 1 0 0 0,1 0 0 0 0,-1 0 0 0 0,0 0 0 0 0,0 0 0 0 0,0 0 0 0 0,0 0 0 0 0,0 0 0 0 0,0 1 0 0 0,0-1 0 0 0,0 1 0 0 0,0-1 0 0 0,0 1 0 0 0,0 0 0 0 0,-4 0 0 0 0,-8 2-3920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8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11426 0 0,'7'-1'8341'0'0,"20"-6"-5931"0"0,33-5-1588 0 0,-22 5-2464 0 0,-3-3-6538 0 0,-26 6 4260 0 0,-1 0-1744 0 0</inkml:trace>
  <inkml:trace contextRef="#ctx0" brushRef="#br0" timeOffset="1">192 1 11402 0 0,'0'6'2513'0'0,"0"0"-441"0"0,1 5-215 0 0,2 2-465 0 0,-1 1-496 0 0,2 2-384 0 0,-1 1-192 0 0,2 0-127 0 0,0 2-129 0 0,2-1-112 0 0,0-1-505 0 0,0-1-703 0 0,3-3-1200 0 0,-2-2-1369 0 0,-1-6 392 0 0,1-3-2696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14931 0 0,'24'5'5834'0'0,"15"-2"-4676"0"0,-32-3-1330 0 0,0 0 1 0 0,0 0-1 0 0,0-1 0 0 0,0 0 1 0 0,0 0-1 0 0,-1-1 1 0 0,1 0-1 0 0,0 0 1 0 0,11-5-1 0 0,-20 5-261 0 0,-8 3 164 0 0,-15 5-129 0 0,19-3 429 0 0,1-1-1 0 0,-1 1 1 0 0,0 1 0 0 0,1-1 0 0 0,0 1-1 0 0,0 0 1 0 0,0 0 0 0 0,0 1 0 0 0,1 0 0 0 0,-1-1-1 0 0,1 1 1 0 0,1 1 0 0 0,-7 10 0 0 0,8-12 52 0 0,1-1 1 0 0,0 1-1 0 0,0 0 1 0 0,0-1-1 0 0,0 1 1 0 0,1 0-1 0 0,0 0 1 0 0,0-1-1 0 0,0 1 0 0 0,0 0 1 0 0,0 0-1 0 0,1 0 1 0 0,0-1-1 0 0,-1 1 1 0 0,1 0-1 0 0,1-1 1 0 0,-1 1-1 0 0,1-1 1 0 0,-1 1-1 0 0,1-1 1 0 0,0 1-1 0 0,0-1 1 0 0,0 0-1 0 0,5 5 1 0 0,-4-5-54 0 0,-1-1 1 0 0,0 1 0 0 0,1-1 0 0 0,-1 0 0 0 0,1 0-1 0 0,0 0 1 0 0,-1 0 0 0 0,1 0 0 0 0,0-1 0 0 0,0 1-1 0 0,0-1 1 0 0,1 0 0 0 0,-1 0 0 0 0,0 0 0 0 0,0 0-1 0 0,1 0 1 0 0,-1-1 0 0 0,0 1 0 0 0,1-1 0 0 0,-1 0-1 0 0,1 0 1 0 0,-1-1 0 0 0,6 0 0 0 0,-4 0-351 0 0,-1 0 0 0 0,1-1 0 0 0,-1 1 0 0 0,0-1 0 0 0,1 0 0 0 0,-1 0 0 0 0,4-3 0 0 0,-3 2-1146 0 0,-1 0-1 0 0,-1-1 0 0 0,1 1 1 0 0,0-1-1 0 0,-1 1 1 0 0,5-8-1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8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11795 0 0,'12'0'2144'0'0,"2"1"-392"0"0,6-1-231 0 0,0 0-441 0 0,-2-1-416 0 0,2 0-296 0 0,-1-2-160 0 0,0 1-72 0 0,0 2-144 0 0,-3 0-232 0 0,-1 0-456 0 0,-2 2-792 0 0,-4 1-1641 0 0,-3-1-416 0 0</inkml:trace>
  <inkml:trace contextRef="#ctx0" brushRef="#br0" timeOffset="1">87 264 17924 0 0,'5'0'2216'0'0,"1"-2"-591"0"0,4-1-361 0 0,2-2-384 0 0,3 0-336 0 0,3-2-208 0 0,4 0-168 0 0,0 1-56 0 0,2 1-88 0 0,1 1-200 0 0,-2 1-520 0 0,-1 2-1272 0 0,-1 1-2889 0 0,-4-1-5145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7 5329 0 0,'-12'-6'11626'0'0,"0"8"-4498"0"0,9 0-6597 0 0,0 0-1 0 0,1 0 1 0 0,-1 0 0 0 0,1 0 0 0 0,-1 0-1 0 0,1 1 1 0 0,0-1 0 0 0,-3 4 0 0 0,0 3-581 0 0,-1-1 0 0 0,1 1 0 0 0,1 0 0 0 0,-7 18 0 0 0,8-15 119 0 0,1-1 0 0 0,1 0 0 0 0,0 0 0 0 0,0 0 0 0 0,1 1-1 0 0,0-1 1 0 0,4 22 0 0 0,-3-27-227 0 0,1 0 1 0 0,0 0-1 0 0,0-1 0 0 0,0 1 0 0 0,0 0 0 0 0,1-1 0 0 0,4 8 1 0 0,-5-11-246 0 0,0 1 0 0 0,0-1-1 0 0,0 1 1 0 0,1-1 0 0 0,-1 1 0 0 0,1-1 0 0 0,-1 0 0 0 0,1 0 0 0 0,0-1 0 0 0,0 1 0 0 0,0 0 0 0 0,0-1 0 0 0,0 0 0 0 0,4 2 0 0 0,-4-3-915 0 0,0 1 1 0 0,0-1-1 0 0,0 1 1 0 0,0-1-1 0 0,0 0 1 0 0,0 0-1 0 0,0-1 1 0 0,6 0-1 0 0,2-2-4788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10394 0 0,'0'-6'11872'0'0,"0"6"-11695"0"0,17-3 2449 0 0,20 0-2930 0 0,-18 2 282 0 0,22 1-310 0 0,-18 5-3655 0 0,-35-7-2887 0 0,-4 5 4496 0 0,10-1 2984 0 0,1-1 1 0 0,0 1-1 0 0,0 0 1 0 0,-1 1 0 0 0,1-1-1 0 0,-8 7 1 0 0,11-7-213 0 0,-1 1-1 0 0,0 0 1 0 0,1 0 0 0 0,0 1 0 0 0,0-1-1 0 0,0 0 1 0 0,0 1 0 0 0,0-1 0 0 0,1 1-1 0 0,-1-1 1 0 0,1 1 0 0 0,0 0 0 0 0,0 0-1 0 0,1 0 1 0 0,-1-1 0 0 0,1 1 0 0 0,0 0-1 0 0,0 0 1 0 0,0 0 0 0 0,1 7 0 0 0,0-2-356 0 0,1 0 1 0 0,0-1 0 0 0,0 1-1 0 0,1-1 1 0 0,0 0 0 0 0,1 0-1 0 0,-1 0 1 0 0,8 11-1 0 0,-4-11-972 0 0,3-7-5069 0 0,-9-2 5435 0 0,0 1 0 0 0,0-1 1 0 0,0 0-1 0 0,0 0 0 0 0,-1 0 1 0 0,1 0-1 0 0,0 1 1 0 0,0-1-1 0 0,-1 0 0 0 0,1 0 1 0 0,-1 0-1 0 0,1-1 0 0 0,-1 1 1 0 0,1 0-1 0 0,-1 0 1 0 0,1-2-1 0 0,2-9-3950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14 5801 0 0,'2'-13'6660'0'0,"4"20"-1802"0"0,4 22-1537 0 0,-8-17-3366 0 0,-1 0 0 0 0,0 1 0 0 0,-1-1 0 0 0,-1 20-1 0 0,1-28-236 0 0,-1 0 0 0 0,1 0 0 0 0,-1 0 0 0 0,0-1 0 0 0,0 1 0 0 0,0 0 0 0 0,0 0 0 0 0,0-1 1 0 0,-1 1-1 0 0,0 0 0 0 0,0-1 0 0 0,0 0 0 0 0,0 1 0 0 0,0-1 0 0 0,-1 0 0 0 0,0 0 0 0 0,1 0 0 0 0,-5 2 0 0 0,-1 1 3447 0 0,14-4 1746 0 0,8 0-5087 0 0,-8-1 72 0 0,0-1-1 0 0,0 1 1 0 0,0-1 0 0 0,0 0 0 0 0,0 0 0 0 0,10-2-1 0 0,9-8-4422 0 0,-23 9 3781 0 0,-1 0-1 0 0,0 0 1 0 0,1 0 0 0 0,-1 0-1 0 0,0 0 1 0 0,0 0 0 0 0,0-1-1 0 0,0 1 1 0 0,0-1 0 0 0,0 1-1 0 0,0 0 1 0 0,1-4 0 0 0,0-5-4147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11763 0 0,'-1'1'8761'0'0,"1"7"-4248"0"0,9 48-3142 0 0,-5-34-1862 0 0,20 68 1221 0 0,-12-62-4243 0 0,3-4-4342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12387 0 0,'-6'23'6859'0'0,"3"1"-3313"0"0,2 52-4724 0 0,2-44-897 0 0,-1-38 2037 0 0,1 1 1 0 0,0 0-1 0 0,0 0 0 0 0,1-1 1 0 0,0 1-1 0 0,0 0 0 0 0,0 0 1 0 0,0 1-1 0 0,5-7 0 0 0,-6 9 29 0 0,0-1-1 0 0,1 1 0 0 0,-1 0 0 0 0,1 0 1 0 0,0 0-1 0 0,-1 0 0 0 0,1 0 0 0 0,0 0 1 0 0,0 1-1 0 0,0-1 0 0 0,1 0 0 0 0,-1 1 0 0 0,0 0 1 0 0,0-1-1 0 0,1 1 0 0 0,-1 0 0 0 0,1 0 1 0 0,-1 1-1 0 0,1-1 0 0 0,-1 0 0 0 0,1 1 1 0 0,0-1-1 0 0,2 1 0 0 0,-5 0-245 0 0,1 0 0 0 0,-1 0 1 0 0,0 0-1 0 0,1 0 0 0 0,-1 0 0 0 0,0 0 1 0 0,1 0-1 0 0,-1 1 0 0 0,0-1 0 0 0,1 0 0 0 0</inkml:trace>
  <inkml:trace contextRef="#ctx0" brushRef="#br0" timeOffset="1">8 198 9626 0 0,'-1'-1'9426'0'0,"4"0"-8122"0"0,3 0-423 0 0,2 0-377 0 0,0 0-200 0 0,1-1-144 0 0,0-1-112 0 0,0-1-64 0 0,1 1-384 0 0,-1-1-737 0 0,-1 0-1343 0 0,-2 0-1665 0 0,-8-5-368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6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47 11891 0 0,'2'8'1040'0'0,"0"-1"0"0"0,1 0 0 0 0,0 1 0 0 0,0-1 0 0 0,1 0 1 0 0,7 11-1 0 0,-10-16-937 0 0,1 0 0 0 0,-1-1 0 0 0,0 1-1 0 0,1 0 1 0 0,0-1 0 0 0,-1 0 0 0 0,1 1 0 0 0,0-1 0 0 0,-1 0 0 0 0,1 0 0 0 0,0 1 0 0 0,4 0-1 0 0,-5-2-32 0 0,0 0-1 0 0,0 1 1 0 0,0-1-1 0 0,1 0 0 0 0,-1-1 1 0 0,0 1-1 0 0,0 0 1 0 0,0 0-1 0 0,0 0 1 0 0,0-1-1 0 0,0 1 0 0 0,0 0 1 0 0,1-1-1 0 0,-1 1 1 0 0,0-1-1 0 0,0 1 0 0 0,-1-1 1 0 0,1 0-1 0 0,0 1 1 0 0,0-1-1 0 0,0 0 0 0 0,0 0 1 0 0,0 0-1 0 0,-1 1 1 0 0,1-1-1 0 0,0-2 0 0 0,2-1 12 0 0,-2 0 0 0 0,1 0 0 0 0,0 0 0 0 0,-1 0 0 0 0,0 0 0 0 0,0 0 0 0 0,0-1-1 0 0,0 1 1 0 0,-1-1 0 0 0,0 1 0 0 0,1 0 0 0 0,-2-7 0 0 0,1 8-35 0 0,0 1 1 0 0,0-1 0 0 0,0 0-1 0 0,-1 1 1 0 0,1-1 0 0 0,-1 0-1 0 0,1 1 1 0 0,-1-1 0 0 0,0 1-1 0 0,0-1 1 0 0,0 1 0 0 0,-1 0-1 0 0,1-1 1 0 0,0 1 0 0 0,-1 0-1 0 0,1 0 1 0 0,-1 0 0 0 0,0 0-1 0 0,0 0 1 0 0,0 0 0 0 0,-3-2-1 0 0,4 4 20 0 0,-1 0-1 0 0,1 0 0 0 0,-1 0 0 0 0,0 0 1 0 0,1 0-1 0 0,-1 1 0 0 0,1-1 1 0 0,-1 1-1 0 0,1-1 0 0 0,-1 1 0 0 0,1-1 1 0 0,-1 1-1 0 0,1 0 0 0 0,-1-1 1 0 0,1 1-1 0 0,0 0 0 0 0,0 0 0 0 0,-1 0 1 0 0,1 0-1 0 0,0 1 0 0 0,0-1 0 0 0,0 0 1 0 0,0 0-1 0 0,-2 3 0 0 0,-22 34 77 0 0,24-36-297 0 0,-8 18-158 0 0,8-7-3573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 6209 0 0,'-2'1'662'0'0,"0"1"-1"0"0,0-1 1 0 0,0 1 0 0 0,1 0-1 0 0,-1-1 1 0 0,0 1-1 0 0,1 0 1 0 0,0 0-1 0 0,-1 0 1 0 0,1 0-1 0 0,0 0 1 0 0,0 0-1 0 0,0 0 1 0 0,0 0 0 0 0,-1 5-1 0 0,2-6-434 0 0,0-1 1 0 0,0 1-1 0 0,0-1 0 0 0,0 1 1 0 0,0 0-1 0 0,0-1 0 0 0,0 1 1 0 0,1 0-1 0 0,-1-1 0 0 0,0 1 1 0 0,0-1-1 0 0,1 1 0 0 0,-1-1 1 0 0,0 1-1 0 0,1 0 0 0 0,-1-1 1 0 0,1 1-1 0 0,-1-1 0 0 0,1 0 1 0 0,-1 1-1 0 0,1-1 0 0 0,0 1 0 0 0,24 6 963 0 0,-17-7-1063 0 0,-1 0 0 0 0,1-1 0 0 0,0 0 0 0 0,0 0-1 0 0,-1-1 1 0 0,1 0 0 0 0,0 0 0 0 0,-1-1 0 0 0,0 0 0 0 0,0 0 0 0 0,0-1 0 0 0,0 0 0 0 0,0 0 0 0 0,-1 0 0 0 0,0-1 0 0 0,0 0 0 0 0,0 0 0 0 0,9-11 0 0 0,-24 26 974 0 0,6-7-1063 0 0,1 1 0 0 0,-1-1-1 0 0,0 1 1 0 0,1-1-1 0 0,0 1 1 0 0,0 0 0 0 0,0 0-1 0 0,0 0 1 0 0,1 0 0 0 0,-2 7-1 0 0,2-4-82 0 0,0 0-1 0 0,1 0 0 0 0,0-1 1 0 0,0 1-1 0 0,1 0 1 0 0,-1 0-1 0 0,2-1 0 0 0,2 13 1 0 0,-3-16-360 0 0,0-1 0 0 0,0 1 0 0 0,1 0 0 0 0,-1 0 0 0 0,1-1 0 0 0,-1 1 0 0 0,1-1-1 0 0,0 1 1 0 0,0-1 0 0 0,2 2 0 0 0,-2-3-236 0 0,-1 0 0 0 0,0 0 0 0 0,1 0 0 0 0,-1 0 0 0 0,1 0-1 0 0,-1 0 1 0 0,1-1 0 0 0,-1 1 0 0 0,1-1 0 0 0,0 1 0 0 0,-1-1-1 0 0,1 0 1 0 0,0 1 0 0 0,-1-1 0 0 0,1 0 0 0 0,0 0 0 0 0,-1 0-1 0 0,1-1 1 0 0,2 1 0 0 0,6-2-4920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6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18244 0 0,'-1'2'687'0'0,"0"-1"0"0"0,0 1 0 0 0,0-1 0 0 0,0 1 0 0 0,0 0 1 0 0,1-1-1 0 0,-1 1 0 0 0,0 0 0 0 0,1 0 0 0 0,-1-1 0 0 0,1 4 0 0 0,-2 41-313 0 0,2-30 133 0 0,1 8-498 0 0,-3 25-2421 0 0,4-57 2234 0 0,1 0 1 0 0,0 0-1 0 0,0 0 0 0 0,0 1 1 0 0,1-1-1 0 0,1 1 1 0 0,7-11-1 0 0,-10 15 196 0 0,1 1 0 0 0,-1-1 0 0 0,0 1 1 0 0,1-1-1 0 0,0 1 0 0 0,0 0 0 0 0,0 0 0 0 0,-1 0 0 0 0,7-3 0 0 0,-7 5-50 0 0,0-1 1 0 0,-1 1-1 0 0,1 0 0 0 0,0-1 0 0 0,0 1 0 0 0,-1 0 1 0 0,1 0-1 0 0,0 0 0 0 0,0 0 0 0 0,-1 0 1 0 0,1 0-1 0 0,0 1 0 0 0,0-1 0 0 0,-1 0 0 0 0,1 1 1 0 0,0 0-1 0 0,-1-1 0 0 0,1 1 0 0 0,-1 0 0 0 0,3 1 1 0 0,11 13-3905 0 0,-15-15 3565 0 0,0 1 0 0 0,0-1 0 0 0,1 1 0 0 0,-1-1 0 0 0,0 1 0 0 0,0-1 0 0 0,1 1 0 0 0,-1-1 0 0 0,0 1 0 0 0,0-1 0 0 0,0 1 0 0 0,0-1 0 0 0,0 1 0 0 0,0-1 1 0 0,0 1-1 0 0,0-1 0 0 0,0 1 0 0 0,0 0 0 0 0,0-1 0 0 0,0 1 0 0 0,0-1 0 0 0,-1 1 0 0 0,1-1 0 0 0,0 1 0 0 0,0-1 0 0 0,-1 1 0 0 0,1-1 0 0 0,0 0 0 0 0,0 1 0 0 0,-2 0-370 0 0</inkml:trace>
  <inkml:trace contextRef="#ctx0" brushRef="#br0" timeOffset="1">30 188 12843 0 0,'0'1'361'0'0,"0"0"1"0"0,1 0 0 0 0,-1 1-1 0 0,1-1 1 0 0,-1 0-1 0 0,1 0 1 0 0,-1 0-1 0 0,1 0 1 0 0,0 0 0 0 0,0 0-1 0 0,-1 0 1 0 0,1 0-1 0 0,0-1 1 0 0,0 1 0 0 0,0 0-1 0 0,0 0 1 0 0,0-1-1 0 0,0 1 1 0 0,0 0 0 0 0,0-1-1 0 0,0 1 1 0 0,0-1-1 0 0,1 1 1 0 0,-1-1-1 0 0,2 0 1 0 0,-1 1-146 0 0,1-1 0 0 0,0-1 0 0 0,-1 1 0 0 0,1 0 0 0 0,0-1 1 0 0,-1 1-1 0 0,1-1 0 0 0,0 0 0 0 0,-1 0 0 0 0,1 0 0 0 0,2-1 0 0 0,4-4-193 0 0,1 0 1 0 0,-1 0-1 0 0,0-1 0 0 0,12-10 0 0 0,-19 15-51 0 0,17-18 105 0 0,-18 19-126 0 0,0 0 1 0 0,-1 1-1 0 0,1-1 0 0 0,0 1 1 0 0,-1-1-1 0 0,1 0 1 0 0,-1 0-1 0 0,1 1 1 0 0,-1-1-1 0 0,1 0 1 0 0,-1 0-1 0 0,0 0 1 0 0,0 0-1 0 0,1 1 1 0 0,-1-1-1 0 0,0 0 1 0 0,0 0-1 0 0,0 0 1 0 0,0 0-1 0 0,0 0 1 0 0,0 0-1 0 0,0 0 1 0 0,0-1-1 0 0,0 2 54 0 0,-1 0-1 0 0,1 0 1 0 0,-1 0-1 0 0,1 0 1 0 0,0 0-1 0 0,-1 0 1 0 0,1 0-1 0 0,0 1 1 0 0,-1-1-1 0 0,1 0 1 0 0,0 0-1 0 0,-1 0 1 0 0,1 0-1 0 0,0 0 1 0 0,-1 1-1 0 0,1-1 1 0 0,0 0-1 0 0,-1 0 1 0 0,1 0-1 0 0,0 1 1 0 0,-1-1-1 0 0,1 0 1 0 0,0 0 0 0 0,0 1-1 0 0,-1-1 1 0 0,1 0-1 0 0,0 1 1 0 0,0-1-1 0 0,0 0 1 0 0,0 1-1 0 0,-1-1 1 0 0,1 0-1 0 0,0 1 1 0 0,0-1-1 0 0,0 1 1 0 0,0-1-1 0 0,0 0 1 0 0,0 1-1 0 0,0-1 1 0 0,0 0-1 0 0,0 1 1 0 0,0 0-1 0 0,-6 18 625 0 0,6-10-378 0 0,0 0 0 0 0,1 0 0 0 0,0 0 0 0 0,3 12-1 0 0,9 6-1575 0 0,-12-26 984 0 0,-1 0-1 0 0,1 0 1 0 0,0 0 0 0 0,0 0 0 0 0,0 0-1 0 0,0 0 1 0 0,0-1 0 0 0,0 1 0 0 0,0 0-1 0 0,0-1 1 0 0,1 1 0 0 0,-1-1 0 0 0,0 0-1 0 0,0 1 1 0 0,0-1 0 0 0,1 0 0 0 0,-1 1-1 0 0,0-1 1 0 0,2 0 0 0 0,-3 0 134 0 0,1 0 1 0 0,-1 0-1 0 0,0 0 1 0 0,1 0-1 0 0,-1 0 0 0 0,0 0 1 0 0,1-1-1 0 0,-1 1 1 0 0,1 0-1 0 0,-1 0 1 0 0,0 0-1 0 0,1 0 0 0 0,-1-1 1 0 0,0 1-1 0 0,1 0 1 0 0,-1 0-1 0 0,0-1 1 0 0,1 1-1 0 0,-1 0 1 0 0,0 0-1 0 0,0-1 0 0 0,1 1 1 0 0,-1 0-1 0 0,0-1 1 0 0,0 1-1 0 0,0 0 1 0 0,0-1-1 0 0,1 1 1 0 0,-1-1-1 0 0,0 1 0 0 0,0 0 1 0 0,0-1-1 0 0,0 0 1 0 0,2-3-1588 0 0,4-4-3960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15323 0 0,'4'2'986'0'0,"0"0"0"0"0,1 0 0 0 0,-1 0-1 0 0,-1 0 1 0 0,1 0 0 0 0,0 1 0 0 0,0 0-1 0 0,-1 0 1 0 0,0 0 0 0 0,1 0 0 0 0,-1 0-1 0 0,3 5 1 0 0,-1-1-459 0 0,-1 1 0 0 0,1 0 0 0 0,-1-1 0 0 0,-1 2 0 0 0,5 13 0 0 0,0 7-1498 0 0,-2 0 1 0 0,3 50-1 0 0,-8-67 1153 0 0,0-6-597 0 0,2 33-4066 0 0,-5-13-4838 0 0,0-14 645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27 4937 0 0,'-14'-14'2177'0'0,"-7"2"9070"0"0,20 12-10744 0 0,0 0 1 0 0,0 0-1 0 0,0 0 0 0 0,0 0 1 0 0,0 0-1 0 0,0 0 0 0 0,0 0 1 0 0,0 0-1 0 0,-1 0 1 0 0,1 0-1 0 0,0 0 0 0 0,0 1 1 0 0,0-1-1 0 0,0 0 0 0 0,0 1 1 0 0,0-1-1 0 0,0 1 0 0 0,0 0 1 0 0,-14 14-1321 0 0,11-9 926 0 0,0 1-1 0 0,1 0 0 0 0,0 0 1 0 0,0 1-1 0 0,1-1 0 0 0,0 1 1 0 0,0-1-1 0 0,1 1 0 0 0,0-1 1 0 0,0 1-1 0 0,1 0 0 0 0,0 0 1 0 0,0-1-1 0 0,2 11 0 0 0,-1-13-393 0 0,0 0 0 0 0,0 0 0 0 0,0 0-1 0 0,1 0 1 0 0,-1 0 0 0 0,1-1 0 0 0,1 1 0 0 0,-1 0-1 0 0,1-1 1 0 0,3 5 0 0 0,16 10-5247 0 0,-19-18 4369 0 0,0 0-1 0 0,0 0 1 0 0,0 0 0 0 0,0 0-1 0 0,1 0 1 0 0,-1-1-1 0 0,6 1 1 0 0,2-1-5297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8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10 12043 0 0,'-18'-10'8067'0'0,"17"10"-7907"0"0,1 0 0 0 0,-1 0 1 0 0,1 0-1 0 0,-1 0 0 0 0,1 0 1 0 0,-1 0-1 0 0,0 0 0 0 0,1 1 1 0 0,-1-1-1 0 0,1 0 0 0 0,-1 0 0 0 0,1 0 1 0 0,-1 1-1 0 0,1-1 0 0 0,-1 0 1 0 0,1 0-1 0 0,0 1 0 0 0,-1-1 1 0 0,1 0-1 0 0,-1 1 0 0 0,0 0 1 0 0,-1 2-124 0 0,1 0 0 0 0,-1 0 1 0 0,1 0-1 0 0,0 1 1 0 0,0-1-1 0 0,0 0 0 0 0,0 1 1 0 0,-1 5-1 0 0,0 4-633 0 0,-5 24-2212 0 0,9-16-2963 0 0,-2-21 5686 0 0,1 0 1 0 0,0 1-1 0 0,-1-1 1 0 0,1 0-1 0 0,-1 0 0 0 0,1 0 1 0 0,0 0-1 0 0,-1 0 1 0 0,1 0-1 0 0,-1 0 0 0 0,1 0 1 0 0,0 0-1 0 0,-1 0 1 0 0,1 0-1 0 0,0 0 1 0 0,-1 0-1 0 0,1 0 0 0 0,-1-1 1 0 0,1 1-1 0 0,-1 0 1 0 0,1-1-1 0 0,0 1 1 0 0,-1 0-1 0 0,1-1 0 0 0,-1 1 1 0 0,1 0-1 0 0,-1-1 1 0 0,0 1-1 0 0,1-1 0 0 0,18-13 1440 0 0,-15 9-911 0 0,1 1 1 0 0,0 0 0 0 0,0 1-1 0 0,1-1 1 0 0,-1 1-1 0 0,1 0 1 0 0,9-4-1 0 0,-13 6-490 0 0,-1 1-1 0 0,0-1 0 0 0,1 1 0 0 0,-1 0 0 0 0,1 0 1 0 0,-1-1-1 0 0,1 1 0 0 0,-1 0 0 0 0,1 0 0 0 0,-1 0 1 0 0,1 1-1 0 0,-1-1 0 0 0,1 0 0 0 0,-1 0 0 0 0,0 1 1 0 0,1-1-1 0 0,-1 1 0 0 0,1-1 0 0 0,-1 1 0 0 0,0 0 1 0 0,0 0-1 0 0,1-1 0 0 0,-1 1 0 0 0,0 0 0 0 0,0 0 1 0 0,0 0-1 0 0,0 0 0 0 0,0 0 0 0 0,0 1 0 0 0,0-1 0 0 0,0 0 1 0 0,0 0-1 0 0,-1 0 0 0 0,1 1 0 0 0,0-1 0 0 0,-1 1 1 0 0,1-1-1 0 0,-1 0 0 0 0,1 3 0 0 0,0 10-5599 0 0,-3-6 10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12851 0 0,'0'1'324'0'0,"0"-1"0"0"0,0 1-1 0 0,0 0 1 0 0,0-1 0 0 0,0 1 0 0 0,0-1 0 0 0,0 1 0 0 0,1-1 0 0 0,-1 1 0 0 0,0-1 0 0 0,0 1 0 0 0,1-1 0 0 0,-1 1 0 0 0,0-1-1 0 0,0 1 1 0 0,1-1 0 0 0,-1 1 0 0 0,1-1 0 0 0,-1 0 0 0 0,0 1 0 0 0,1-1 0 0 0,-1 1 0 0 0,1-1 0 0 0,-1 0 0 0 0,1 0 0 0 0,0 1-1 0 0,18 2 2696 0 0,30-12-4011 0 0,-34 6 1741 0 0,1 0-968 0 0,32-6-3327 0 0,-18-1-6080 0 0,-22 7 3150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9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10154 0 0,'0'2'353'0'0,"0"0"0"0"0,0 0 0 0 0,0 0 0 0 0,0-1 0 0 0,1 1 0 0 0,-1 0 0 0 0,0 0 0 0 0,1 0 0 0 0,-1-1 0 0 0,1 1 0 0 0,0 0 0 0 0,0-1 0 0 0,-1 1-1 0 0,1 0 1 0 0,0-1 0 0 0,0 1 0 0 0,0-1 0 0 0,1 0 0 0 0,-1 1 0 0 0,0-1 0 0 0,1 0 0 0 0,-1 0 0 0 0,0 1 0 0 0,1-1 0 0 0,-1 0 0 0 0,1-1 0 0 0,2 2 0 0 0,-1-1-200 0 0,0 0-1 0 0,0 0 1 0 0,0-1 0 0 0,1 1-1 0 0,-1-1 1 0 0,0 0 0 0 0,1 0 0 0 0,-1 0-1 0 0,0-1 1 0 0,1 1 0 0 0,-1-1 0 0 0,0 1-1 0 0,0-1 1 0 0,4-1 0 0 0,-4 0-198 0 0,1 1 0 0 0,-1-1 0 0 0,1 1-1 0 0,-1-1 1 0 0,1 0 0 0 0,-1-1 0 0 0,0 1 0 0 0,0 0 0 0 0,0-1 0 0 0,-1 0 0 0 0,1 1 0 0 0,2-5 0 0 0,-4 6 89 0 0,0 0 1 0 0,0-1 0 0 0,0 1-1 0 0,0-1 1 0 0,-1 1 0 0 0,1-1 0 0 0,-1 0-1 0 0,1 1 1 0 0,-1-1 0 0 0,1 0-1 0 0,-1 1 1 0 0,0-1 0 0 0,0 0-1 0 0,0 1 1 0 0,0-1 0 0 0,0 0-1 0 0,0 1 1 0 0,-1-1 0 0 0,1 0-1 0 0,0 1 1 0 0,-1-1 0 0 0,1 1 0 0 0,-1-1-1 0 0,0 0 1 0 0,0 1 0 0 0,1-1-1 0 0,-3-1 1 0 0,1 1 21 0 0,0 0 0 0 0,-1 1 0 0 0,1-1 0 0 0,-1 1 0 0 0,1-1 1 0 0,-1 1-1 0 0,0 0 0 0 0,0 0 0 0 0,1 0 0 0 0,-1 0 0 0 0,0 1 0 0 0,0-1 0 0 0,0 1 0 0 0,0-1 1 0 0,0 1-1 0 0,0 0 0 0 0,-4 1 0 0 0,-3-1-61 0 0,0 1 0 0 0,0 0 1 0 0,-19 4-1 0 0,29-5-75 0 0,0 0-1 0 0,-1 0 1 0 0,1 0 0 0 0,0 0 0 0 0,0 0 0 0 0,-1 0-1 0 0,1 0 1 0 0,0 0 0 0 0,-1 1 0 0 0,1-1 0 0 0,0 0-1 0 0,0 0 1 0 0,-1 0 0 0 0,1 0 0 0 0,0 1 0 0 0,0-1-1 0 0,-1 0 1 0 0,1 0 0 0 0,0 0 0 0 0,0 1 0 0 0,0-1-1 0 0,0 0 1 0 0,-1 0 0 0 0,1 1 0 0 0,0-1 0 0 0,0 0-1 0 0,0 1 1 0 0,0-1 0 0 0,0 0 0 0 0,0 0 0 0 0,0 1-1 0 0,0-1 1 0 0,0 0 0 0 0,-1 1 0 0 0,1-1 0 0 0,0 0-1 0 0,1 1 1 0 0,-1-1 0 0 0,0 0 0 0 0,0 0 0 0 0,0 1-1 0 0,0-1 1 0 0,0 0 0 0 0,0 1 0 0 0,0-1 0 0 0,0 0-1 0 0,0 0 1 0 0,1 1 0 0 0,-1-1 0 0 0,0 0 0 0 0,0 0-1 0 0,0 1 1 0 0,1-1 0 0 0,-1 0 0 0 0,0 0 0 0 0,0 0-1 0 0,1 1 1 0 0,-1-1 0 0 0,0 0 0 0 0,0 0 0 0 0,1 0-1 0 0,-1 0 1 0 0,0 0 0 0 0,1 1 0 0 0,18 10-8575 0 0,-10-6 2210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17676 0 0,'-1'0'303'0'0,"0"0"0"0"0,0 0 0 0 0,0 0 0 0 0,0 0 0 0 0,0 0 0 0 0,0 0 0 0 0,0 1 0 0 0,0-1 0 0 0,1 0 1 0 0,-1 0-1 0 0,0 1 0 0 0,0-1 0 0 0,0 0 0 0 0,0 1 0 0 0,0-1 0 0 0,1 1 0 0 0,-1-1 0 0 0,0 1 0 0 0,0 0 0 0 0,0 0 0 0 0,-9 20 2046 0 0,4 36-2789 0 0,5-39 839 0 0,0 3-837 0 0,-1 9-1244 0 0,-2-11-2635 0 0,5-34-2208 0 0,2-18 7153 0 0,-2 30-456 0 0,1-1 1 0 0,0 1 0 0 0,0-1-1 0 0,0 1 1 0 0,0 0 0 0 0,1 0-1 0 0,-1 0 1 0 0,1 0 0 0 0,0 0-1 0 0,0 1 1 0 0,0-1 0 0 0,0 1-1 0 0,0 0 1 0 0,0 0 0 0 0,1 0-1 0 0,-1 0 1 0 0,6-1 0 0 0,-7 2-208 0 0,0 0 1 0 0,0 1 0 0 0,0-1-1 0 0,1 1 1 0 0,-1-1 0 0 0,0 1 0 0 0,1 0-1 0 0,-1 0 1 0 0,0 0 0 0 0,1 0-1 0 0,-1 0 1 0 0,0 1 0 0 0,3 0 0 0 0,-3-1-259 0 0,0 1 1 0 0,0 0-1 0 0,-1 0 0 0 0,1 0 1 0 0,-1 0-1 0 0,1 0 1 0 0,-1 0-1 0 0,1 0 1 0 0,-1 1-1 0 0,0-1 1 0 0,0 0-1 0 0,1 1 1 0 0,-1-1-1 0 0,0 1 1 0 0,0-1-1 0 0,0 1 1 0 0,-1 0-1 0 0,2 2 1 0 0,0 3-2676 0 0,-2-1-1867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0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5 215 14115 0 0,'0'0'259'0'0,"-1"0"0"0"0,1 1 0 0 0,-1-1 0 0 0,1 1 0 0 0,0-1 0 0 0,-1 0-1 0 0,1 1 1 0 0,0-1 0 0 0,-1 1 0 0 0,1-1 0 0 0,0 1 0 0 0,0-1 0 0 0,0 1 0 0 0,0-1 0 0 0,-1 1 0 0 0,1 0 0 0 0,0-1-1 0 0,0 1 1 0 0,0-1 0 0 0,0 1 0 0 0,0-1 0 0 0,0 1 0 0 0,0-1 0 0 0,0 1 0 0 0,0-1 0 0 0,1 1 0 0 0,-1 0 0 0 0,0-1 0 0 0,0 1-1 0 0,0-1 1 0 0,1 1 0 0 0,-1-1 0 0 0,0 1 0 0 0,1 0 0 0 0,0-1-65 0 0,1 1 0 0 0,-1-1 0 0 0,0 1 0 0 0,1-1 0 0 0,-1 1 0 0 0,0-1 0 0 0,1 0 0 0 0,-1 0 0 0 0,1 0 0 0 0,-1 0 0 0 0,1 0 0 0 0,2 0 0 0 0,48-10-701 0 0,-48 9 982 0 0,5-1-343 0 0,39-12-1032 0 0,-45 13 515 0 0,0-1 0 0 0,1 1 0 0 0,-1-1 0 0 0,0 0 0 0 0,0 0 0 0 0,0 0 0 0 0,-1 0 0 0 0,1 0 0 0 0,0-1 0 0 0,-1 1 0 0 0,4-5 0 0 0,-9 7 558 0 0,1 1 0 0 0,-1 0 0 0 0,1 0 0 0 0,-1-1 0 0 0,1 1 0 0 0,0 1-1 0 0,-1-1 1 0 0,1 0 0 0 0,0 1 0 0 0,0-1 0 0 0,-3 3 0 0 0,3-1 110 0 0,0 1 0 0 0,0 0 0 0 0,0 0 0 0 0,1 0 0 0 0,-1-1-1 0 0,1 2 1 0 0,0-1 0 0 0,0 0 0 0 0,0 0 0 0 0,0 7 0 0 0,5 16-811 0 0,-4-26 219 0 0,1 1 0 0 0,0-1-1 0 0,-1 0 1 0 0,1 0-1 0 0,0 1 1 0 0,0-1 0 0 0,-1 0-1 0 0,1 0 1 0 0,0 0 0 0 0,0 0-1 0 0,0 0 1 0 0,1 0-1 0 0,-1 0 1 0 0,0-1 0 0 0,3 2-1 0 0,-4-1-32 0 0,1-1 0 0 0,-1 0-1 0 0,0 0 1 0 0,1 0 0 0 0,-1 0-1 0 0,1 0 1 0 0,-1 0 0 0 0,1 0-1 0 0,-1 0 1 0 0,1 0 0 0 0,-1 0-1 0 0,1 0 1 0 0,-1-1 0 0 0,1 1-1 0 0,-1 0 1 0 0,1 0 0 0 0,-1 0-1 0 0,0-1 1 0 0,1 1 0 0 0,-1 0-1 0 0,4-5-3765 0 0</inkml:trace>
  <inkml:trace contextRef="#ctx0" brushRef="#br0" timeOffset="1">188 6 16227 0 0,'3'-5'5281'0'0,"-3"5"-5099"0"0,1 0 0 0 0,-1 0 1 0 0,0-1-1 0 0,0 1 0 0 0,0 0 0 0 0,1 0 0 0 0,-1 0 0 0 0,12 3 2034 0 0,9 8-1170 0 0,-16-6-872 0 0,0 0 0 0 0,0 0 1 0 0,0 0-1 0 0,0 0 0 0 0,-1 1 0 0 0,0 0 0 0 0,0 0 1 0 0,0 0-1 0 0,-1 0 0 0 0,0 1 0 0 0,0-1 0 0 0,-1 1 1 0 0,0 0-1 0 0,0 0 0 0 0,0 0 0 0 0,0 12 0 0 0,2 10-555 0 0,-2 1-1 0 0,-3 45 0 0 0,1-65-135 0 0,-3 27-3858 0 0,-3-12-4602 0 0,1-12 396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49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71 6297 0 0,'-6'-4'981'0'0,"0"1"-1"0"0,-1 0 1 0 0,1 1 0 0 0,-1-1-1 0 0,1 1 1 0 0,-1 1-1 0 0,1-1 1 0 0,-1 1-1 0 0,0 0 1 0 0,0 1-1 0 0,-13 0 1 0 0,16 1-869 0 0,0-1 1 0 0,1 1-1 0 0,0 0 1 0 0,-1 0-1 0 0,1 0 1 0 0,-1 0-1 0 0,1 1 1 0 0,0 0-1 0 0,0-1 1 0 0,0 1-1 0 0,0 0 1 0 0,0 0-1 0 0,0 1 1 0 0,1-1-1 0 0,-1 1 1 0 0,1-1-1 0 0,-1 1 1 0 0,1 0-1 0 0,0 0 1 0 0,0 0-1 0 0,0 0 1 0 0,1 0-1 0 0,-1 0 1 0 0,-1 6-1 0 0,1-1-159 0 0,0 1 0 0 0,1-1 0 0 0,0 1 0 0 0,1-1 0 0 0,-1 1-1 0 0,2-1 1 0 0,-1 1 0 0 0,1 0 0 0 0,1-1 0 0 0,-1 0-1 0 0,1 1 1 0 0,1-1 0 0 0,0 0 0 0 0,0 0 0 0 0,0 0-1 0 0,1 0 1 0 0,0-1 0 0 0,1 1 0 0 0,0-1 0 0 0,6 8-1 0 0,-5-9 42 0 0,-1 1-1 0 0,1-1 0 0 0,0 0 0 0 0,1 0 0 0 0,0 0 0 0 0,0-1 0 0 0,0 0 0 0 0,0-1 0 0 0,10 5 0 0 0,-12-7 12 0 0,0 0-1 0 0,1 0 1 0 0,-1 0-1 0 0,0-1 1 0 0,1 0 0 0 0,-1 0-1 0 0,1-1 1 0 0,-1 1-1 0 0,1-1 1 0 0,0-1-1 0 0,-1 1 1 0 0,1-1-1 0 0,-1 1 1 0 0,11-4-1 0 0,-11 2 21 0 0,-1 0-1 0 0,1 0 1 0 0,-1-1 0 0 0,1 1-1 0 0,-1-1 1 0 0,0 0-1 0 0,0 0 1 0 0,0-1 0 0 0,0 1-1 0 0,-1-1 1 0 0,1 1-1 0 0,-1-1 1 0 0,3-5 0 0 0,-1 1 21 0 0,0 0 1 0 0,-1 0-1 0 0,0 0 1 0 0,-1-1-1 0 0,0 1 1 0 0,0-1-1 0 0,1-11 1 0 0,-2 11-70 0 0,-1 0 1 0 0,1 1-1 0 0,-2-1 1 0 0,1 0 0 0 0,-2 1-1 0 0,1-1 1 0 0,-1 0-1 0 0,0 0 1 0 0,-1 1-1 0 0,0-1 1 0 0,0 1-1 0 0,-1 0 1 0 0,0-1-1 0 0,0 1 1 0 0,-1 0-1 0 0,-7-11 1 0 0,5 13-331 0 0,0-1 0 0 0,-1 1 0 0 0,0 1 0 0 0,0-1 0 0 0,0 1 0 0 0,0 1 0 0 0,-1-1 0 0 0,0 1 1 0 0,0 0-1 0 0,-9-2 0 0 0,11 3-336 0 0,-1 1-1 0 0,1 0 1 0 0,-1 1 0 0 0,0 0 0 0 0,0 0 0 0 0,1 0 0 0 0,-1 0 0 0 0,0 1 0 0 0,0 1 0 0 0,0-1 0 0 0,0 1 0 0 0,1 0 0 0 0,-11 3-1 0 0,7 1-3014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5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5057 0 0,'5'0'9061'0'0,"7"3"-5026"0"0,30 12-2016 0 0,-20-1-1481 0 0,0 2 0 0 0,33 31 0 0 0,-30-25-760 0 0,32 22 0 0 0,-48-38-466 0 0,1 0-1 0 0,0-1 1 0 0,0 0-1 0 0,11 3 1 0 0,-10-7-6162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6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6497 0 0,'6'39'9760'0'0,"7"28"-6461"0"0,-12-63-3273 0 0,0-1 0 0 0,0 0 0 0 0,0 0 0 0 0,0 0 0 0 0,1 0 0 0 0,0 0 0 0 0,-1-1 0 0 0,1 1 0 0 0,0 0 0 0 0,0-1 0 0 0,0 1 0 0 0,1-1 0 0 0,-1 0 0 0 0,1 0 0 0 0,-1 0 0 0 0,5 3 0 0 0,-6-5-39 0 0,1 0 0 0 0,0 1 1 0 0,0-1-1 0 0,-1 0 0 0 0,1 0 1 0 0,0 0-1 0 0,0 0 0 0 0,-1 0 0 0 0,1-1 1 0 0,0 1-1 0 0,0-1 0 0 0,-1 1 1 0 0,1-1-1 0 0,0 1 0 0 0,-1-1 1 0 0,4-2-1 0 0,30-18-412 0 0,-22 13-76 0 0,-13 8 493 0 0,38-25-2891 0 0,-37 24 2461 0 0,1-1-1 0 0,0 1 1 0 0,-1 0 0 0 0,1-1 0 0 0,-1 1 0 0 0,1-1-1 0 0,-1 1 1 0 0,0-1 0 0 0,0 0 0 0 0,1 0-1 0 0,-1 0 1 0 0,-1 0 0 0 0,1 1 0 0 0,0-1-1 0 0,0 0 1 0 0,-1 0 0 0 0,1-1 0 0 0,-1 1-1 0 0,1-2 1 0 0</inkml:trace>
  <inkml:trace contextRef="#ctx0" brushRef="#br0" timeOffset="1">4 255 12571 0 0,'-1'5'493'0'0,"0"0"0"0"0,1-1 0 0 0,-1 1 0 0 0,1 0 0 0 0,0-1 1 0 0,0 1-1 0 0,0 0 0 0 0,0-1 0 0 0,1 1 0 0 0,0-1 0 0 0,0 1 0 0 0,0-1 1 0 0,1 1-1 0 0,3 8 0 0 0,-3-11-426 0 0,0 0 1 0 0,0 0 0 0 0,0 1-1 0 0,0-1 1 0 0,0 0-1 0 0,0 0 1 0 0,0-1-1 0 0,1 1 1 0 0,-1 0 0 0 0,1-1-1 0 0,-1 0 1 0 0,1 1-1 0 0,0-1 1 0 0,0 0-1 0 0,-1 0 1 0 0,1-1 0 0 0,0 1-1 0 0,0 0 1 0 0,0-1-1 0 0,0 0 1 0 0,0 0-1 0 0,0 0 1 0 0,0 0 0 0 0,0 0-1 0 0,3-1 1 0 0,1 0-99 0 0,-1 0 0 0 0,0-1 0 0 0,1 1 0 0 0,-1-1 0 0 0,0 0 0 0 0,0-1 0 0 0,0 1 0 0 0,0-1 0 0 0,-1-1 0 0 0,1 1 0 0 0,-1-1 0 0 0,6-4 0 0 0,2-5-1737 0 0,1-1 0 0 0,18-26 0 0 0,-3 5-3904 0 0,-9 16-89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14195 0 0,'-3'2'623'0'0,"1"-1"0"0"0,0 1 1 0 0,-1 0-1 0 0,1 0 0 0 0,0 0 0 0 0,0 0 0 0 0,1 0 1 0 0,-1 0-1 0 0,0 0 0 0 0,1 1 0 0 0,-1-1 0 0 0,1 1 1 0 0,0-1-1 0 0,0 1 0 0 0,0 0 0 0 0,0-1 0 0 0,-1 5 1 0 0,1-2-399 0 0,1 1 0 0 0,-1-1 1 0 0,1 0-1 0 0,0 0 1 0 0,1 0-1 0 0,-1 1 0 0 0,1-1 1 0 0,0 0-1 0 0,2 7 1 0 0,-1-7-268 0 0,0 1 0 0 0,0-1 1 0 0,0 0-1 0 0,1 1 0 0 0,-1-1 1 0 0,1 0-1 0 0,0 0 0 0 0,1-1 1 0 0,-1 1-1 0 0,1-1 0 0 0,0 1 0 0 0,0-1 1 0 0,1-1-1 0 0,-1 1 0 0 0,1 0 1 0 0,-1-1-1 0 0,10 5 0 0 0,-7-6 16 0 0,-1-1 0 0 0,1 0 0 0 0,-1 0 0 0 0,1 0 0 0 0,0-1 0 0 0,-1 0 0 0 0,1 0 0 0 0,-1-1 0 0 0,1 0 0 0 0,0 0 0 0 0,9-3 0 0 0,19-10-4635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96 11955 0 0,'-3'-1'737'0'0,"0"1"0"0"0,0-1 1 0 0,0 1-1 0 0,0 0 1 0 0,0 0-1 0 0,0 0 0 0 0,0 0 1 0 0,0 0-1 0 0,-1 1 1 0 0,1-1-1 0 0,0 1 0 0 0,0 0 1 0 0,0 0-1 0 0,-4 2 1 0 0,1 0-289 0 0,1 0 1 0 0,-1 1-1 0 0,1-1 1 0 0,0 1 0 0 0,0 0-1 0 0,1 0 1 0 0,-6 7 0 0 0,5-6-415 0 0,1-1 0 0 0,0 2 0 0 0,0-1 1 0 0,1 0-1 0 0,-1 1 0 0 0,1 0 0 0 0,1 0 1 0 0,-1 0-1 0 0,1 0 0 0 0,0 0 0 0 0,0 0 1 0 0,1 1-1 0 0,-1-1 0 0 0,2 0 0 0 0,-1 9 0 0 0,2-8-39 0 0,0 0 0 0 0,1 0-1 0 0,0 0 1 0 0,1 0 0 0 0,0-1-1 0 0,0 1 1 0 0,0-1 0 0 0,0 0-1 0 0,1 0 1 0 0,0 0 0 0 0,1 0-1 0 0,-1-1 1 0 0,1 0 0 0 0,0 0-1 0 0,0 0 1 0 0,1 0 0 0 0,0-1-1 0 0,-1 0 1 0 0,1 0 0 0 0,1 0-1 0 0,-1-1 1 0 0,8 3 0 0 0,-10-4 5 0 0,0 0 1 0 0,0-1-1 0 0,1 0 1 0 0,-1 1-1 0 0,0-1 0 0 0,1-1 1 0 0,-1 1-1 0 0,1-1 1 0 0,-1 1-1 0 0,1-1 1 0 0,-1-1-1 0 0,1 1 1 0 0,-1-1-1 0 0,0 1 1 0 0,1-1-1 0 0,-1-1 1 0 0,0 1-1 0 0,1 0 1 0 0,-1-1-1 0 0,0 0 1 0 0,0 0-1 0 0,0 0 1 0 0,-1-1-1 0 0,1 1 1 0 0,0-1-1 0 0,-1 0 0 0 0,0 0 1 0 0,1 0-1 0 0,-1 0 1 0 0,-1-1-1 0 0,1 1 1 0 0,0-1-1 0 0,-1 0 1 0 0,0 0-1 0 0,3-6 1 0 0,0-1 25 0 0,-1-1-1 0 0,0 0 1 0 0,-1-1 0 0 0,0 1-1 0 0,-1 0 1 0 0,-1-1 0 0 0,0 1-1 0 0,-1-16 1 0 0,0 19 6 0 0,0-1 0 0 0,-1 1 0 0 0,0-1 0 0 0,-1 1 0 0 0,0 0 0 0 0,-1 0 0 0 0,0 0 0 0 0,0 0 0 0 0,0 0 0 0 0,-1 1 0 0 0,-8-13 0 0 0,6 15-23 0 0,1 0 0 0 0,-1 1-1 0 0,0 0 1 0 0,-1 0 0 0 0,1 0 0 0 0,-1 1 0 0 0,0-1 0 0 0,0 2 0 0 0,0-1-1 0 0,-1 1 1 0 0,1 0 0 0 0,-1 1 0 0 0,-10-3 0 0 0,13 4-196 0 0,0 0 0 0 0,-1 0 0 0 0,1 0 0 0 0,0 0 0 0 0,-1 1 0 0 0,1 0 0 0 0,-1 0 1 0 0,1 0-1 0 0,-1 1 0 0 0,1 0 0 0 0,0 0 0 0 0,-1 0 0 0 0,1 1 0 0 0,0 0 0 0 0,0 0 0 0 0,0 0 0 0 0,0 0 1 0 0,0 1-1 0 0,0 0 0 0 0,-4 4 0 0 0,6-4-931 0 0,0 0 1 0 0,1 1 0 0 0,-1-1-1 0 0,1 1 1 0 0,0-1 0 0 0,0 1-1 0 0,1 0 1 0 0,-1 0 0 0 0,1 0-1 0 0,0 0 1 0 0,-2 7 0 0 0,1 2-5215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6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8234 0 0,'5'1'1822'0'0,"0"-1"0"0"0,0 0 0 0 0,0 1 0 0 0,0 0 0 0 0,0 0 0 0 0,-1 1 0 0 0,6 2 0 0 0,29 19 3731 0 0,-23-9-5552 0 0,0 1 0 0 0,18 23-1 0 0,-17-18 829 0 0,-3-4-1095 0 0,42 44-382 0 0,-14-26-6806 0 0,-42-34 7183 0 0,7 4-3385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8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21 407 7474 0 0,'-3'-5'1398'0'0,"0"0"0"0"0,1 0 0 0 0,0-1 0 0 0,-1 1 0 0 0,2-1-1 0 0,-1 0 1 0 0,1 0 0 0 0,-2-7 0 0 0,3 5-560 0 0,-1 0-1 0 0,1 0 1 0 0,1 0-1 0 0,0 0 0 0 0,2-11 1 0 0,3-5-796 0 0,2 0 0 0 0,21-45 1 0 0,-12 28 668 0 0,-8 19-660 0 0,17-39 7 0 0,-23 56-39 0 0,-1 0 0 0 0,1 1 0 0 0,0-1 0 0 0,1 1 0 0 0,-1-1 0 0 0,1 1 0 0 0,-1 0-1 0 0,1 1 1 0 0,5-5 0 0 0,-8 8-5 0 0,1-1-1 0 0,-1 1 0 0 0,0-1 0 0 0,0 1 1 0 0,1 0-1 0 0,-1 0 0 0 0,0-1 0 0 0,0 1 1 0 0,1 0-1 0 0,-1 0 0 0 0,0 0 0 0 0,1 1 1 0 0,-1-1-1 0 0,0 0 0 0 0,0 0 1 0 0,1 1-1 0 0,-1-1 0 0 0,0 0 0 0 0,0 1 1 0 0,1 0-1 0 0,-1-1 0 0 0,0 1 0 0 0,0-1 1 0 0,0 1-1 0 0,0 0 0 0 0,0 0 0 0 0,0 0 1 0 0,0 0-1 0 0,0 0 0 0 0,-1 0 0 0 0,1 0 1 0 0,1 1-1 0 0,3 4 17 0 0,-1 0 0 0 0,0 0 0 0 0,0 0 0 0 0,4 9 0 0 0,3 15-29 0 0,-1 1-1 0 0,-2 0 0 0 0,-1 0 0 0 0,6 62 1 0 0,-7-43-759 0 0,-5-42 15 0 0,3 22-1917 0 0,-7-15-5162 0 0,-6-19 1731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48 13771 0 0,'-13'3'10585'0'0,"39"-13"-8411"0"0,-17 6-2400 0 0,16-4 219 0 0,0 0 0 0 0,0 2 0 0 0,1 1 0 0 0,0 1 0 0 0,0 1 0 0 0,27 0 0 0 0,-7 5-3660 0 0,-3 4-3504 0 0,-20-1-1725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7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85 6681 0 0,'-2'0'518'0'0,"0"1"0"0"0,0-1 0 0 0,-1 0-1 0 0,1 0 1 0 0,0 1 0 0 0,0 0-1 0 0,0-1 1 0 0,0 1 0 0 0,0 0-1 0 0,0 0 1 0 0,0 0 0 0 0,0 0 0 0 0,0 0-1 0 0,1 0 1 0 0,-1 1 0 0 0,0-1-1 0 0,1 0 1 0 0,-3 4 0 0 0,1-2-284 0 0,0 1 0 0 0,1 1 1 0 0,-1-1-1 0 0,1 0 0 0 0,0 0 0 0 0,0 1 0 0 0,1 0 1 0 0,-2 4-1 0 0,-1 9-146 0 0,1 1 0 0 0,1-1 0 0 0,1 25 1 0 0,1-42 40 0 0,-1 24 255 0 0,2-1 1 0 0,0 1-1 0 0,2 0 0 0 0,1-1 0 0 0,10 35 0 0 0,-12-51-281 0 0,2 1 0 0 0,-1-1 0 0 0,1 0 1 0 0,0 0-1 0 0,1 0 0 0 0,0 0 0 0 0,0-1 0 0 0,7 7 0 0 0,-8-10-40 0 0,0 0 1 0 0,0 0-1 0 0,0-1 0 0 0,1 0 1 0 0,0 0-1 0 0,-1 0 1 0 0,1 0-1 0 0,0-1 0 0 0,0 0 1 0 0,0 0-1 0 0,1 0 0 0 0,-1-1 1 0 0,0 1-1 0 0,8 0 1 0 0,-8-2-25 0 0,-1 1 0 0 0,1-1 0 0 0,0 0 0 0 0,0 0 0 0 0,0-1 0 0 0,-1 1 0 0 0,1-1 0 0 0,0 0 0 0 0,-1-1 0 0 0,1 1 0 0 0,-1-1 1 0 0,1 0-1 0 0,-1 0 0 0 0,0 0 0 0 0,1 0 0 0 0,4-5 0 0 0,-3 2-8 0 0,-1 0-1 0 0,1-1 1 0 0,-1 1 0 0 0,-1-1 0 0 0,1 0-1 0 0,-1-1 1 0 0,0 1 0 0 0,-1-1-1 0 0,5-11 1 0 0,0-3-4 0 0,-2-1 1 0 0,0 0-1 0 0,-1-1 0 0 0,-2 1 0 0 0,2-45 1 0 0,-4 55 9 0 0,-2 0 0 0 0,1 0 0 0 0,-1 0 0 0 0,-1 0 0 0 0,0 0 0 0 0,-1 0 0 0 0,0 0 0 0 0,-1 1 0 0 0,0 0 0 0 0,-1-1 1 0 0,0 1-1 0 0,-8-11 0 0 0,7 13 37 0 0,-1 0 1 0 0,0 1 0 0 0,-1 0 0 0 0,1 0-1 0 0,-2 1 1 0 0,1 0 0 0 0,-1 0 0 0 0,0 1-1 0 0,-1 0 1 0 0,1 1 0 0 0,-1 0-1 0 0,0 0 1 0 0,-16-4 0 0 0,14 5 17 0 0,0 1 0 0 0,0 1 1 0 0,-1 0-1 0 0,1 1 0 0 0,0 0 0 0 0,-17 1 1 0 0,24 0-108 0 0,1 0 1 0 0,0 0-1 0 0,0 1 1 0 0,-1-1-1 0 0,1 1 1 0 0,0 0-1 0 0,0 0 1 0 0,0 1-1 0 0,0-1 1 0 0,0 1-1 0 0,0 0 1 0 0,0 0-1 0 0,1 0 1 0 0,-1 1-1 0 0,1-1 1 0 0,-1 1-1 0 0,1 0 1 0 0,0 0-1 0 0,0 0 1 0 0,0 0-1 0 0,-4 7 1 0 0,6-8-186 0 0,1 0-1 0 0,-1-1 1 0 0,1 1 0 0 0,-1 0 0 0 0,1 0 0 0 0,0 0 0 0 0,0 0 0 0 0,-1 0 0 0 0,2 0 0 0 0,-1 0 0 0 0,0 0 0 0 0,0 0 0 0 0,0 0-1 0 0,1 0 1 0 0,-1 0 0 0 0,1 0 0 0 0,0-1 0 0 0,-1 1 0 0 0,1 0 0 0 0,0 0 0 0 0,0-1 0 0 0,0 1 0 0 0,2 2 0 0 0,-1-2-912 0 0,0 1-1 0 0,0-1 1 0 0,1 1 0 0 0,-1-1 0 0 0,1 0 0 0 0,0 1 0 0 0,5 2 0 0 0,7 2-6334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25 437 12995 0 0,'-1'-1'467'0'0,"-1"1"0"0"0,1-1 1 0 0,0 1-1 0 0,-1-1 0 0 0,1 0 0 0 0,0 0 1 0 0,0 0-1 0 0,0 0 0 0 0,0 0 1 0 0,0 0-1 0 0,0 0 0 0 0,0 0 0 0 0,0 0 1 0 0,0 0-1 0 0,0-1 0 0 0,-1-1 0 0 0,1 0-81 0 0,0 0 0 0 0,1 1 0 0 0,-1-1 0 0 0,1 0 0 0 0,-1 1 0 0 0,1-1-1 0 0,0 0 1 0 0,0-4 0 0 0,1-5-72 0 0,1-1 1 0 0,1 1-1 0 0,5-16 0 0 0,-3 10 585 0 0,9-30-605 0 0,2 1 0 0 0,1 0 0 0 0,3 1 0 0 0,37-64 0 0 0,-49 101 201 0 0,-2 9-5502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8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28 9026 0 0,'-2'2'2305'0'0,"-24"15"10681"0"0,28-19-12819 0 0,-1 0 0 0 0,1 0 0 0 0,0 0 0 0 0,-1 0 0 0 0,1 0 0 0 0,0 0 0 0 0,0 0 1 0 0,0 1-1 0 0,0-1 0 0 0,1 1 0 0 0,-1 0 0 0 0,0-1 0 0 0,4 0 0 0 0,33-13 329 0 0,-37 14-476 0 0,1 0 0 0 0,-1 0 0 0 0,1 0-1 0 0,0 0 1 0 0,-1 1 0 0 0,1-1-1 0 0,0 1 1 0 0,0 0 0 0 0,-1 0-1 0 0,1 0 1 0 0,0 0 0 0 0,-1 1 0 0 0,1-1-1 0 0,0 0 1 0 0,-1 1 0 0 0,1 0-1 0 0,0 0 1 0 0,-1 0 0 0 0,1 0-1 0 0,-1 0 1 0 0,0 0 0 0 0,5 3 0 0 0,-5 0-28 0 0,1-1 1 0 0,-1 0-1 0 0,0 1 0 0 0,1-1 1 0 0,-2 1-1 0 0,1 0 1 0 0,0-1-1 0 0,-1 1 1 0 0,1 0-1 0 0,-1 0 1 0 0,0 0-1 0 0,-1 0 1 0 0,1 1-1 0 0,0 4 1 0 0,1 29-2691 0 0,0-12-1564 0 0,1 0-4539 0 0,-1-16 1750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7642 0 0,'-3'6'11530'0'0,"4"6"-7355"0"0,6 14-5139 0 0,-4-17 2147 0 0,2 11-1071 0 0,0 1 0 0 0,-1 0 0 0 0,-1 0 0 0 0,-1 0 0 0 0,-2 41 1 0 0,2-86-892 0 0,-3 17 786 0 0,2 1 0 0 0,-1-1 1 0 0,1 0-1 0 0,0 1 1 0 0,0-1-1 0 0,4-8 1 0 0,-3 10-62 0 0,1-1 1 0 0,0 0 0 0 0,0 1 0 0 0,0 0-1 0 0,1-1 1 0 0,0 1 0 0 0,0 1 0 0 0,0-1-1 0 0,1 1 1 0 0,-1-1 0 0 0,1 1 0 0 0,0 1-1 0 0,9-6 1 0 0,5-1-4125 0 0,1 2-3802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9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49 13779 0 0,'-1'-6'2120'0'0,"-1"-1"-191"0"0,-1-2-17 0 0,3 1-271 0 0,-2 2-481 0 0,1 0-464 0 0,1 2-424 0 0,1 2-352 0 0,1 1-448 0 0,-1 3-528 0 0,2 2-745 0 0,0 2-991 0 0,0 1-1265 0 0,1 4-3833 0 0</inkml:trace>
  <inkml:trace contextRef="#ctx0" brushRef="#br0" timeOffset="1">62 165 14155 0 0,'1'5'2160'0'0,"2"0"-215"0"0,-1 2-49 0 0,2 0-207 0 0,-2 1-377 0 0,1 1-440 0 0,0 0-352 0 0,0 2-296 0 0,0-1-136 0 0,1 1-88 0 0,0 1-184 0 0,1 1-464 0 0,0-1-728 0 0,0-2-937 0 0,0-2-999 0 0,-1-3-1017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27 9650 0 0,'0'-1'441'0'0,"-1"0"-1"0"0,1-1 1 0 0,-1 1-1 0 0,1-1 1 0 0,-1 1-1 0 0,0 0 1 0 0,1-1-1 0 0,-1 1 1 0 0,0 0 0 0 0,0 0-1 0 0,0 0 1 0 0,0 0-1 0 0,0 0 1 0 0,0 0-1 0 0,0 0 1 0 0,0 0-1 0 0,-1 0 1 0 0,1 0 0 0 0,0 1-1 0 0,0-1 1 0 0,-1 0-1 0 0,1 1 1 0 0,-1-1-1 0 0,1 1 1 0 0,0-1-1 0 0,-1 1 1 0 0,1 0-1 0 0,-1 0 1 0 0,-1-1 0 0 0,1 2-220 0 0,-1 0 0 0 0,1-1 0 0 0,0 1 0 0 0,0 0 0 0 0,0 0 0 0 0,0 0 0 0 0,0 0 1 0 0,0 0-1 0 0,0 1 0 0 0,0-1 0 0 0,0 0 0 0 0,0 1 0 0 0,0 0 0 0 0,1-1 0 0 0,-1 1 1 0 0,-1 2-1 0 0,1-1-263 0 0,0-1 1 0 0,1 1 0 0 0,-1 0-1 0 0,1-1 1 0 0,-1 1 0 0 0,1 0-1 0 0,0 0 1 0 0,0 0 0 0 0,0 0-1 0 0,1 0 1 0 0,-1 0 0 0 0,0 6-1 0 0,1-8 53 0 0,0 0 0 0 0,1 1 0 0 0,-1-1 0 0 0,0 0 0 0 0,0 1 0 0 0,1-1 0 0 0,-1 0 0 0 0,1 1 0 0 0,-1-1 0 0 0,1 0 0 0 0,-1 0 0 0 0,1 1 0 0 0,0-1-1 0 0,0 0 1 0 0,-1 0 0 0 0,1 0 0 0 0,0 0 0 0 0,0 0 0 0 0,0 0 0 0 0,0 0 0 0 0,0-1 0 0 0,1 1 0 0 0,-1 0 0 0 0,0 0 0 0 0,0-1 0 0 0,0 1 0 0 0,1-1-1 0 0,-1 1 1 0 0,2 0 0 0 0,-1-1-11 0 0,0 0-1 0 0,0 1 1 0 0,0-1-1 0 0,1 0 0 0 0,-1 0 1 0 0,0 0-1 0 0,0-1 1 0 0,0 1-1 0 0,0 0 0 0 0,0-1 1 0 0,0 1-1 0 0,0-1 1 0 0,0 0-1 0 0,0 0 1 0 0,0 1-1 0 0,3-4 0 0 0,31-23-110 0 0,-5 3-40 0 0,-31 24 152 0 0,0 0 0 0 0,1 0 0 0 0,-1 0-1 0 0,0 0 1 0 0,0 0 0 0 0,0 0 0 0 0,1 0 0 0 0,-1 0-1 0 0,0 0 1 0 0,0 0 0 0 0,0 0 0 0 0,0 0-1 0 0,1 0 1 0 0,-1 0 0 0 0,0 0 0 0 0,0 0 0 0 0,0 0-1 0 0,1 0 1 0 0,-1 0 0 0 0,0 0 0 0 0,0 0 0 0 0,0 0-1 0 0,0 1 1 0 0,1-1 0 0 0,-1 0 0 0 0,0 0-1 0 0,0 0 1 0 0,0 0 0 0 0,0 0 0 0 0,0 0 0 0 0,1 1-1 0 0,-1-1 1 0 0,0 0 0 0 0,0 0 0 0 0,0 0 0 0 0,0 0-1 0 0,0 1 1 0 0,0-1 0 0 0,0 0 0 0 0,0 0-1 0 0,3 14 48 0 0,-2 18 29 0 0,-1-27-72 0 0,-1 23 68 0 0,-5 44 1 0 0,4-60-86 0 0,0-1 1 0 0,-1 1-1 0 0,0-1 0 0 0,-1 0 0 0 0,0 0 1 0 0,-10 17-1 0 0,14-28-8 0 0,0 1-1 0 0,0 0 1 0 0,-1 0 0 0 0,1 0 0 0 0,0-1 0 0 0,-1 1-1 0 0,1 0 1 0 0,-1-1 0 0 0,1 1 0 0 0,-1 0-1 0 0,1-1 1 0 0,-1 1 0 0 0,0 0 0 0 0,1-1-1 0 0,-1 1 1 0 0,0-1 0 0 0,1 1 0 0 0,-1-1-1 0 0,0 0 1 0 0,0 1 0 0 0,1-1 0 0 0,-1 0-1 0 0,0 1 1 0 0,0-1 0 0 0,0 0 0 0 0,1 0 0 0 0,-1 0-1 0 0,0 0 1 0 0,0 0 0 0 0,0 0 0 0 0,0 0-1 0 0,1 0 1 0 0,-1 0 0 0 0,0 0 0 0 0,0 0-1 0 0,0 0 1 0 0,1-1 0 0 0,-1 1 0 0 0,0 0-1 0 0,0-1 1 0 0,0 1 0 0 0,0-1-2 0 0,0 0 0 0 0,0-1 0 0 0,0 1 0 0 0,1 0 0 0 0,-1 0-1 0 0,0 0 1 0 0,1 0 0 0 0,-1-1 0 0 0,1 1 0 0 0,-1 0 0 0 0,1-1 0 0 0,0 1 0 0 0,0 0 0 0 0,-1 0 0 0 0,1-1 0 0 0,0 1-1 0 0,0-1 1 0 0,0 1 0 0 0,1 0 0 0 0,-1-1 0 0 0,0 1 0 0 0,0 0 0 0 0,1 0 0 0 0,-1-1 0 0 0,2-1 0 0 0,-1-1 46 0 0,1 1 0 0 0,0-1 0 0 0,1 1 0 0 0,-1 0 0 0 0,0-1 0 0 0,1 1 0 0 0,0 1 0 0 0,0-1 0 0 0,0 0 0 0 0,0 1 1 0 0,0-1-1 0 0,0 1 0 0 0,1 0 0 0 0,-1 0 0 0 0,7-2 0 0 0,6-3-670 0 0,0 2 1 0 0,25-5-1 0 0,-13 3-3972 0 0,-3-1-3513 0 0,-16 5 1614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9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17132 0 0,'1'3'637'0'0,"0"0"0"0"0,0 0 0 0 0,1-1 0 0 0,0 1 0 0 0,-1 0 0 0 0,1 0 0 0 0,0-1 1 0 0,0 1-1 0 0,1-1 0 0 0,-1 0 0 0 0,0 1 0 0 0,6 2 0 0 0,-3-1-317 0 0,0-1 0 0 0,1-1 0 0 0,-1 1 0 0 0,1-1 0 0 0,0 0-1 0 0,9 2 1 0 0,-4-1-323 0 0,1-2-1 0 0,0 1 1 0 0,-1-2-1 0 0,1 1 1 0 0,0-2-1 0 0,19-2 1 0 0,-29 3-43 0 0,1 0-167 0 0,0-1 0 0 0,0 1 1 0 0,0-1-1 0 0,0 1 0 0 0,0-1 1 0 0,0 0-1 0 0,0 0 1 0 0,0 0-1 0 0,0 0 0 0 0,-1-1 1 0 0,1 1-1 0 0,-1-1 0 0 0,1 0 1 0 0,-1 1-1 0 0,1-1 0 0 0,2-3 1 0 0,-37 19-1120 0 0,27-10 1483 0 0,0 0 1 0 0,0 0 0 0 0,1 0-1 0 0,-1 0 1 0 0,1 1 0 0 0,0 0-1 0 0,0 0 1 0 0,0 0 0 0 0,1 0-1 0 0,-1 1 1 0 0,2-1 0 0 0,-1 1-1 0 0,0 0 1 0 0,1 0 0 0 0,0 0-1 0 0,0 0 1 0 0,1 0 0 0 0,0 0-1 0 0,0 1 1 0 0,0-1 0 0 0,1 0-1 0 0,0 1 1 0 0,0-1 0 0 0,1 0 0 0 0,0 0-1 0 0,0 1 1 0 0,0-1 0 0 0,1 0-1 0 0,-1 0 1 0 0,2 0 0 0 0,-1 0-1 0 0,1 0 1 0 0,-1-1 0 0 0,2 1-1 0 0,-1-1 1 0 0,1 0 0 0 0,4 6-1 0 0,-6-9-155 0 0,1 1 0 0 0,0 0-1 0 0,0-1 1 0 0,0 0 0 0 0,0 0-1 0 0,1 0 1 0 0,-1 0 0 0 0,1 0-1 0 0,-1-1 1 0 0,1 1-1 0 0,0-1 1 0 0,-1 0 0 0 0,1 0-1 0 0,6 0 1 0 0,24 1-2461 0 0,-4-5-5012 0 0,-17-2-2297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13835 0 0,'2'2'302'0'0,"0"0"1"0"0,0 0-1 0 0,0 0 1 0 0,0-1-1 0 0,1 1 1 0 0,-1 0-1 0 0,0-1 1 0 0,1 0-1 0 0,-1 0 1 0 0,0 0-1 0 0,1 0 1 0 0,0 0-1 0 0,-1 0 1 0 0,1 0-1 0 0,0-1 0 0 0,-1 0 1 0 0,1 1-1 0 0,0-1 1 0 0,-1 0-1 0 0,1 0 1 0 0,0 0-1 0 0,4-1 1 0 0,6 0-1481 0 0,0-1 1 0 0,0 0 0 0 0,17-6-1 0 0,-28 8 547 0 0,-1 0-1 0 0,1-1 1 0 0,-1 1 0 0 0,1-1-1 0 0,-1 0 1 0 0,1 1 0 0 0,-1-1-1 0 0,0 0 1 0 0,1 0 0 0 0,-1 0-1 0 0,0 0 1 0 0,0 0 0 0 0,0 0-1 0 0,0 0 1 0 0,0 0 0 0 0,0 0-1 0 0,0-1 1 0 0,0 1 0 0 0,1-2-1 0 0,-3-3-1975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0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 4273 0 0,'0'-1'373'0'0,"-1"1"1"0"0,0-1-1 0 0,1 1 1 0 0,-1 0-1 0 0,1-1 1 0 0,-1 1-1 0 0,0 0 1 0 0,1-1-1 0 0,-1 1 1 0 0,0 0-1 0 0,1 0 1 0 0,-1-1-1 0 0,0 1 1 0 0,0 0-1 0 0,1 0 1 0 0,-1 0-1 0 0,0 0 1 0 0,0 0-1 0 0,1 0 1 0 0,-1 0-1 0 0,0 1 1 0 0,1-1 0 0 0,-1 0-1 0 0,0 0 1 0 0,0 0-1 0 0,1 1 1 0 0,-1-1-1 0 0,0 1 1 0 0,0 0 36 0 0,0 0 1 0 0,0 0-1 0 0,0 0 1 0 0,1 0 0 0 0,-1 1-1 0 0,0-1 1 0 0,1 0-1 0 0,-1 1 1 0 0,1-1-1 0 0,-1 0 1 0 0,1 1 0 0 0,0-1-1 0 0,-1 3 1 0 0,0 10 683 0 0,1-1 0 0 0,3 23 0 0 0,-2-21-518 0 0,-1-2-520 0 0,2-1 1 0 0,-1 1-1 0 0,6 20 0 0 0,-5-27-1117 0 0,0-1 1 0 0,0 1-1 0 0,1-1 0 0 0,0 0 0 0 0,6 10 0 0 0,-8-14 363 0 0,0 0 1 0 0,0 0 0 0 0,0 0 0 0 0,0 0 0 0 0,0 0-1 0 0,0-1 1 0 0,0 1 0 0 0,1 0 0 0 0,-1-1 0 0 0,0 1-1 0 0,0-1 1 0 0,1 1 0 0 0,-1-1 0 0 0,3 1-1 0 0,-4-1 349 0 0,8 1-5374 0 0</inkml:trace>
  <inkml:trace contextRef="#ctx0" brushRef="#br0" timeOffset="1">109 128 16604 0 0,'0'0'201'0'0,"-1"0"1"0"0,1 1-1 0 0,0-1 1 0 0,0 1-1 0 0,0-1 1 0 0,-1 0-1 0 0,1 1 1 0 0,0-1-1 0 0,0 1 1 0 0,0-1-1 0 0,0 1 1 0 0,0-1-1 0 0,0 1 0 0 0,0-1 1 0 0,0 0-1 0 0,0 1 1 0 0,0-1-1 0 0,0 1 1 0 0,0-1-1 0 0,0 1 1 0 0,0-1-1 0 0,0 1 1 0 0,1-1-1 0 0,-1 0 1 0 0,0 1-1 0 0,0-1 1 0 0,0 1-1 0 0,1-1 1 0 0,-1 0-1 0 0,0 1 1 0 0,1-1-1 0 0,-1 0 1 0 0,0 1-1 0 0,1-1 1 0 0,-1 0-1 0 0,0 1 1 0 0,1-1-1 0 0,-1 0 1 0 0,1 1-1 0 0,25 3 1311 0 0,30-11-2091 0 0,-45 4 314 0 0,25-7-1239 0 0,-14 0-4807 0 0,-22 9 6084 0 0,1 0-904 0 0,-1 1 905 0 0,1-1 0 0 0,-1 1 0 0 0,0 0-1 0 0,0-1 1 0 0,0 1 0 0 0,0 0 0 0 0,0-1-1 0 0,0 1 1 0 0,1 0 0 0 0,-1-1 0 0 0,0 1-1 0 0,0 0 1 0 0,0-1 0 0 0,0 1 0 0 0,0 0-1 0 0,0-1 1 0 0,0 1 0 0 0,-1 0 0 0 0,1-1 0 0 0,0 1-1 0 0,0 0 1 0 0,0-1 0 0 0,-1-1-990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1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70 160 6177 0 0,'-2'1'120'0'0,"-2"5"1374"0"0,-1-1 0 0 0,0 0 0 0 0,0 0 0 0 0,0-1 0 0 0,-9 6 0 0 0,14-9-1260 0 0,-1-1 1 0 0,1 0-1 0 0,-1 1 0 0 0,0-1 1 0 0,1 0-1 0 0,-1 0 0 0 0,0 1 1 0 0,0-1-1 0 0,1 0 0 0 0,-1 0 1 0 0,0 0-1 0 0,1 0 0 0 0,-1 0 1 0 0,0 0-1 0 0,0 0 1 0 0,1 0-1 0 0,-1 0 0 0 0,0 0 1 0 0,1 0-1 0 0,-1-1 0 0 0,0 1 1 0 0,1 0-1 0 0,-2-1 0 0 0,1 0-21 0 0,-1 0 0 0 0,1-1 0 0 0,0 1 0 0 0,1 0 0 0 0,-1-1 0 0 0,0 1 0 0 0,0 0 0 0 0,1-1 0 0 0,-1 1 0 0 0,0-1 0 0 0,1 1 0 0 0,0-1 0 0 0,-1 0 0 0 0,1 1 0 0 0,0-4 0 0 0,-1-3-95 0 0,1 0-1 0 0,0-1 0 0 0,0 1 1 0 0,1 0-1 0 0,0-1 1 0 0,3-8-1 0 0,-3 12-55 0 0,0 1-1 0 0,0-1 1 0 0,1 1-1 0 0,0-1 1 0 0,0 1-1 0 0,0-1 1 0 0,0 1-1 0 0,1 0 1 0 0,-1 0-1 0 0,1 0 1 0 0,6-6 0 0 0,-7 9-33 0 0,-1 0 0 0 0,0 0 0 0 0,0 0 1 0 0,1 0-1 0 0,-1 1 0 0 0,0-1 0 0 0,1 1 1 0 0,-1-1-1 0 0,1 1 0 0 0,-1-1 0 0 0,1 1 1 0 0,-1 0-1 0 0,1-1 0 0 0,-1 1 1 0 0,1 0-1 0 0,-1 0 0 0 0,1 0 0 0 0,-1 0 1 0 0,1 1-1 0 0,-1-1 0 0 0,1 0 0 0 0,1 1 1 0 0,0 1 19 0 0,1-1 0 0 0,-1 1 0 0 0,0 0 1 0 0,0 0-1 0 0,0 0 0 0 0,-1 0 1 0 0,1 0-1 0 0,0 1 0 0 0,3 3 0 0 0,-1 0 57 0 0,-1 1 0 0 0,1-1 0 0 0,-1 1 0 0 0,0 0 0 0 0,0 0 0 0 0,-1 0 0 0 0,0 0 0 0 0,3 10 0 0 0,-5-2 43 0 0,-6-21-348 0 0,-6-25-291 0 0,10 23 451 0 0,1 0 1 0 0,0-1 0 0 0,0 1 0 0 0,1 0-1 0 0,0-1 1 0 0,1 1 0 0 0,4-15 0 0 0,-5 21 48 0 0,0 0 0 0 0,-1 0 1 0 0,1 0-1 0 0,0 0 0 0 0,0 0 0 0 0,1 0 0 0 0,-1 1 1 0 0,0-1-1 0 0,0 0 0 0 0,1 1 0 0 0,-1-1 1 0 0,1 1-1 0 0,0-1 0 0 0,-1 1 0 0 0,3-2 0 0 0,-2 3 11 0 0,0-1 0 0 0,-1 1 0 0 0,1 0-1 0 0,-1 0 1 0 0,1-1 0 0 0,0 1-1 0 0,-1 0 1 0 0,1 0 0 0 0,0 1-1 0 0,-1-1 1 0 0,1 0 0 0 0,0 0-1 0 0,-1 1 1 0 0,1-1 0 0 0,-1 1-1 0 0,1-1 1 0 0,-1 1 0 0 0,1 0-1 0 0,-1 0 1 0 0,1 0 0 0 0,-1 0-1 0 0,3 2 1 0 0,-1-1 16 0 0,0 1 1 0 0,0 1-1 0 0,0-1 0 0 0,-1 0 1 0 0,1 1-1 0 0,-1 0 0 0 0,1-1 1 0 0,-1 1-1 0 0,-1 0 0 0 0,1 0 1 0 0,0 0-1 0 0,-1 0 0 0 0,0 0 1 0 0,0 1-1 0 0,0-1 0 0 0,0 0 1 0 0,-1 8-1 0 0,6 17-2006 0 0,5-2-3737 0 0,-8-23 2539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2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 10306 0 0,'-29'15'8768'0'0,"7"4"-4077"0"0,21-17-4603 0 0,0 0-1 0 0,0 0 1 0 0,0 0 0 0 0,0 0 0 0 0,0 0-1 0 0,1 0 1 0 0,-1 0 0 0 0,0 0 0 0 0,1 0 0 0 0,0 0-1 0 0,-1 0 1 0 0,1 0 0 0 0,0 0 0 0 0,0 0 0 0 0,0 0-1 0 0,0 0 1 0 0,1 1 0 0 0,-1-1 0 0 0,0 0-1 0 0,1 0 1 0 0,0 0 0 0 0,-1 0 0 0 0,1 0 0 0 0,0 0-1 0 0,0-1 1 0 0,1 3 0 0 0,0 1-48 0 0,1-1 0 0 0,0 0 0 0 0,-1 1 0 0 0,1-1 0 0 0,1-1-1 0 0,-1 1 1 0 0,1 0 0 0 0,-1-1 0 0 0,1 1 0 0 0,0-1 0 0 0,0 0 0 0 0,0-1 0 0 0,1 1 0 0 0,8 3 0 0 0,-11-5-28 0 0,1 0 1 0 0,0-1 0 0 0,-1 0-1 0 0,1 1 1 0 0,0-1 0 0 0,-1 0-1 0 0,1 0 1 0 0,0 0-1 0 0,-1-1 1 0 0,1 1 0 0 0,0-1-1 0 0,-1 1 1 0 0,1-1 0 0 0,-1 0-1 0 0,1 0 1 0 0,-1 0-1 0 0,1 0 1 0 0,-1-1 0 0 0,0 1-1 0 0,1 0 1 0 0,-1-1-1 0 0,0 0 1 0 0,0 0 0 0 0,0 1-1 0 0,0-1 1 0 0,-1 0 0 0 0,1 0-1 0 0,0-1 1 0 0,1-2-1 0 0,-1 2 14 0 0,0-1-1 0 0,0 1 0 0 0,0-1 0 0 0,0 0 0 0 0,0 0 0 0 0,-1 0 0 0 0,0 0 1 0 0,0 0-1 0 0,0 0 0 0 0,0 0 0 0 0,-1 0 0 0 0,1 0 0 0 0,-1 0 0 0 0,0-1 0 0 0,0 1 1 0 0,-2-5-1 0 0,2 6-6 0 0,-1 1 0 0 0,1-1 0 0 0,-1 1 0 0 0,0 0 0 0 0,0 0 0 0 0,0-1 0 0 0,0 1-1 0 0,0 0 1 0 0,-1 0 0 0 0,1 0 0 0 0,-1 0 0 0 0,1 0 0 0 0,-1 1 0 0 0,0-1 0 0 0,0 0 0 0 0,1 1 0 0 0,-1-1 0 0 0,0 1 0 0 0,-1 0 0 0 0,1-1 0 0 0,0 1 0 0 0,0 0 0 0 0,0 0 0 0 0,-1 1 0 0 0,1-1 0 0 0,0 0 0 0 0,-1 1 0 0 0,-3-1 0 0 0,5 1-37 0 0,-54-2 178 0 0,53 1-218 0 0,0 1-1 0 0,1 0 0 0 0,-1 0 0 0 0,0 0 1 0 0,1 1-1 0 0,-1-1 0 0 0,0 0 0 0 0,1 1 1 0 0,-1-1-1 0 0,1 1 0 0 0,-1-1 0 0 0,1 1 1 0 0,-1 0-1 0 0,1-1 0 0 0,-1 1 0 0 0,1 0 0 0 0,-1 0 1 0 0,1 0-1 0 0,0 0 0 0 0,0 0 0 0 0,-1 0 1 0 0,1 1-1 0 0,0-1 0 0 0,0 0 0 0 0,0 1 1 0 0,1-1-1 0 0,-1 1 0 0 0,0-1 0 0 0,0 2 1 0 0,1-1-235 0 0,0-1 0 0 0,0 1 0 0 0,0-1 0 0 0,0 1 0 0 0,1-1 1 0 0,-1 1-1 0 0,1-1 0 0 0,-1 1 0 0 0,1-1 0 0 0,-1 0 0 0 0,1 1 0 0 0,0-1 1 0 0,0 0-1 0 0,-1 1 0 0 0,1-1 0 0 0,0 0 0 0 0,2 2 0 0 0,11 10-5953 0 0,-13-13 5969 0 0,10 10-8045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2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 15803 0 0,'-10'-1'8357'0'0,"-12"-2"-6317"0"0,21 2-1998 0 0,-1 1-1 0 0,1-1 1 0 0,-1 1-1 0 0,1 0 1 0 0,-1 0 0 0 0,1 0-1 0 0,-1 0 1 0 0,1 0-1 0 0,-1 0 1 0 0,1 0-1 0 0,-1 1 1 0 0,1-1-1 0 0,-1 0 1 0 0,1 1 0 0 0,-1-1-1 0 0,1 1 1 0 0,0 0-1 0 0,-1-1 1 0 0,1 1-1 0 0,0 0 1 0 0,-1 0-1 0 0,1 0 1 0 0,0 0 0 0 0,0 0-1 0 0,0 0 1 0 0,0 0-1 0 0,0 0 1 0 0,0 0-1 0 0,0 1 1 0 0,0-1-1 0 0,0 2 1 0 0,-1 1-69 0 0,1 0 0 0 0,0 0 1 0 0,1 0-1 0 0,-1 0 0 0 0,0 0 0 0 0,1 0 0 0 0,0 0 1 0 0,0 0-1 0 0,1 0 0 0 0,-1 0 0 0 0,2 5 0 0 0,-2-7 20 0 0,0-1-1 0 0,0 1 1 0 0,1 0-1 0 0,-1-1 1 0 0,1 1-1 0 0,-1 0 1 0 0,1-1-1 0 0,0 1 1 0 0,0-1-1 0 0,-1 1 0 0 0,1-1 1 0 0,0 1-1 0 0,1-1 1 0 0,-1 0-1 0 0,0 1 1 0 0,0-1-1 0 0,0 0 1 0 0,1 0-1 0 0,-1 0 0 0 0,0 0 1 0 0,1 0-1 0 0,-1 0 1 0 0,1 0-1 0 0,2 0 1 0 0,2 0-3 0 0,-1 0 0 0 0,0 0 1 0 0,0-1-1 0 0,1 0 1 0 0,-1 0-1 0 0,8-1 0 0 0,25 2 30 0 0,-38-1 4 0 0,1 0 0 0 0,0 1-1 0 0,-1-1 1 0 0,1 1-1 0 0,0-1 1 0 0,-1 1-1 0 0,1-1 1 0 0,-1 1-1 0 0,1-1 1 0 0,-1 1-1 0 0,1-1 1 0 0,-1 1 0 0 0,1 0-1 0 0,-1-1 1 0 0,0 1-1 0 0,1 0 1 0 0,-1-1-1 0 0,0 1 1 0 0,0 0-1 0 0,1 0 1 0 0,-1-1 0 0 0,0 1-1 0 0,0 0 1 0 0,0 0-1 0 0,0-1 1 0 0,0 1-1 0 0,0 0 1 0 0,0 0-1 0 0,0-1 1 0 0,0 1-1 0 0,0 0 1 0 0,-1 0 0 0 0,1-1-1 0 0,0 1 1 0 0,0 0-1 0 0,-1-1 1 0 0,1 1-1 0 0,0 0 1 0 0,-1-1-1 0 0,1 1 1 0 0,-1 0 0 0 0,-19 36 410 0 0,17-33-427 0 0,-20 27-1052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2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12443 0 0,'6'-4'2072'0'0,"2"0"-432"0"0,3-1-223 0 0,1 1-153 0 0,-2 2-408 0 0,1 0-384 0 0,1 1-88 0 0,0 0-288 0 0,1-2-56 0 0,1 0-216 0 0,0-1-136 0 0,-1 1-472 0 0,-2-2-736 0 0,-4 2-929 0 0,-3 1-1111 0 0,-15-10-809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16508 0 0,'-6'8'8368'0'0,"6"6"-5588"0"0,10 20-4018 0 0,-6-23 2079 0 0,22 98-10 0 0,-9-37-2428 0 0,-5-25-4332 0 0,-12-45 5027 0 0,1 2-1743 0 0</inkml:trace>
  <inkml:trace contextRef="#ctx0" brushRef="#br0" timeOffset="1">243 329 17372 0 0,'2'-2'7265'0'0,"1"2"-5688"0"0,-1-2-201 0 0,0 2-200 0 0,-1 0-376 0 0,1-1-280 0 0,0 0-280 0 0,-2 1-143 0 0,1-1-65 0 0,0 1-177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0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1 787 4281 0 0,'0'14'10854'0'0,"-1"-20"-6131"0"0,2-26-3735 0 0,17-55-864 0 0,4 1 1 0 0,36-90-1 0 0,86-159-49 0 0,-142 331-147 0 0,5-10-340 0 0,0-1 0 0 0,1 2 1 0 0,13-19-1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0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27 243 8162 0 0,'-20'4'4688'0'0,"14"-4"386"0"0,12-17-2956 0 0,6-7-1636 0 0,0 1 1 0 0,1 0 0 0 0,1 1-1 0 0,28-34 1 0 0,-36 49-428 0 0,0 0 0 0 0,1 0 0 0 0,0 1 0 0 0,0 0 0 0 0,0 0 0 0 0,0 1 0 0 0,1 0-1 0 0,0 0 1 0 0,0 1 0 0 0,1 0 0 0 0,-1 0 0 0 0,1 1 0 0 0,0 0 0 0 0,-1 0 0 0 0,1 1 0 0 0,17-2 0 0 0,-23 4 3 0 0,0 0-1 0 0,0-1 1 0 0,0 1 0 0 0,-1 1-1 0 0,1-1 1 0 0,0 0 0 0 0,0 1-1 0 0,0-1 1 0 0,0 1 0 0 0,0 0-1 0 0,-1 0 1 0 0,1 0 0 0 0,0 0-1 0 0,-1 1 1 0 0,1-1 0 0 0,-1 1-1 0 0,1-1 1 0 0,-1 1 0 0 0,0 0-1 0 0,0 0 1 0 0,0 0 0 0 0,0 0-1 0 0,0 0 1 0 0,0 1 0 0 0,0-1-1 0 0,-1 0 1 0 0,1 1 0 0 0,-1 0-1 0 0,0-1 1 0 0,1 4 0 0 0,1 5-172 0 0,-1 0 0 0 0,0 0 0 0 0,-1 1 0 0 0,0-1 0 0 0,-1 1 1 0 0,-1 13-1 0 0,0 2-2469 0 0,1-26 1678 0 0,0 1-652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21 4865 0 0,'-1'1'261'0'0,"1"-1"0"0"0,-1 1 0 0 0,1-1 0 0 0,-1 1 0 0 0,1-1 0 0 0,-1 0 1 0 0,1 1-1 0 0,-1-1 0 0 0,1 0 0 0 0,-1 1 0 0 0,0-1 0 0 0,1 0 0 0 0,-1 0 0 0 0,1 1 0 0 0,-1-1 0 0 0,0 0 0 0 0,1 0 0 0 0,-1 0 0 0 0,0 0 0 0 0,1 0 0 0 0,-1 0 1 0 0,0 0-1 0 0,1 0 0 0 0,-1 0 0 0 0,0-1 0 0 0,1 1 0 0 0,-1 0 0 0 0,1 0 0 0 0,-1 0 0 0 0,0-1 0 0 0,1 1 0 0 0,-1 0 0 0 0,1-1 0 0 0,-1 1 0 0 0,1 0 0 0 0,-1-1 1 0 0,1 1-1 0 0,-1-1 0 0 0,1 1 0 0 0,-1-1 0 0 0,1 1 0 0 0,-1-2 0 0 0,1 2-210 0 0,0-1 1 0 0,0 0-1 0 0,0 0 0 0 0,0 1 1 0 0,0-1-1 0 0,0 0 0 0 0,0 0 1 0 0,1 1-1 0 0,-1-1 0 0 0,0 0 1 0 0,0 1-1 0 0,1-1 0 0 0,-1 0 0 0 0,0 1 1 0 0,1-1-1 0 0,-1 0 0 0 0,1 1 1 0 0,-1-1-1 0 0,1 1 0 0 0,-1-1 1 0 0,1 1-1 0 0,-1-1 0 0 0,1 1 1 0 0,0-1-1 0 0,-1 1 0 0 0,1 0 1 0 0,-1-1-1 0 0,1 1 0 0 0,0 0 1 0 0,0-1-1 0 0,-1 1 0 0 0,1 0 1 0 0,0 0-1 0 0,-1 0 0 0 0,1 0 1 0 0,0 0-1 0 0,0 0 0 0 0,-1 0 1 0 0,1 0-1 0 0,0 0 0 0 0,1 0 1 0 0,13 0 127 0 0,1 0 0 0 0,24 3 0 0 0,-30-1-125 0 0,0 0 1 0 0,0-2 0 0 0,0 1-1 0 0,0-1 1 0 0,0-1-1 0 0,0 0 1 0 0,0 0-1 0 0,15-4 1 0 0,-104 13-637 0 0,75-7 766 0 0,0 1-1 0 0,-1-1 1 0 0,1 1-1 0 0,0 0 1 0 0,0 0 0 0 0,0 0-1 0 0,0 1 1 0 0,0-1-1 0 0,0 1 1 0 0,1 0-1 0 0,-1 0 1 0 0,1 0-1 0 0,0 0 1 0 0,-4 5-1 0 0,6-6-134 0 0,0 1-1 0 0,0 0 0 0 0,-1 0 0 0 0,1 0 1 0 0,1-1-1 0 0,-1 1 0 0 0,0 0 0 0 0,1 0 0 0 0,0 0 1 0 0,-1 0-1 0 0,1 0 0 0 0,0 0 0 0 0,1 0 1 0 0,-1 0-1 0 0,0 0 0 0 0,1 0 0 0 0,0 0 0 0 0,0 0 1 0 0,0 0-1 0 0,0-1 0 0 0,0 1 0 0 0,3 5 0 0 0,-1-3-23 0 0,1 1-1 0 0,0-1 0 0 0,0 1 0 0 0,0-1 0 0 0,1 0 0 0 0,0 0 0 0 0,0-1 1 0 0,0 0-1 0 0,0 1 0 0 0,1-2 0 0 0,-1 1 0 0 0,10 4 0 0 0,-11-6-161 0 0,0-1 0 0 0,0 1 0 0 0,1-1 0 0 0,-1 0 0 0 0,1 0 0 0 0,-1 0 0 0 0,1 0 0 0 0,7-1 0 0 0,-9 0-233 0 0,0 0 1 0 0,0-1 0 0 0,0 1 0 0 0,0-1 0 0 0,-1 0 0 0 0,1 1 0 0 0,0-1-1 0 0,0-1 1 0 0,0 1 0 0 0,-1 0 0 0 0,1-1 0 0 0,-1 1 0 0 0,5-5 0 0 0,12-16-10890 0 0,-18 11 7178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9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16780 0 0,'-2'1'671'0'0,"0"0"0"0"0,-1 0 1 0 0,1 0-1 0 0,0 1 1 0 0,0-1-1 0 0,0 1 1 0 0,0 0-1 0 0,0-1 0 0 0,1 1 1 0 0,-1 0-1 0 0,0 0 1 0 0,1 0-1 0 0,-2 4 1 0 0,0-1-294 0 0,1 0 1 0 0,0 0 0 0 0,0 0 0 0 0,0 0-1 0 0,-1 11 1 0 0,1 1-779 0 0,0 1 1 0 0,3 31-1 0 0,-1-42 852 0 0,2 28-376 0 0,10 62 1 0 0,8-32-1062 0 0,-17-57 274 0 0,1 0-1 0 0,0 0 1 0 0,0-1 0 0 0,1 1-1 0 0,7 7 1 0 0,-11-13 73 0 0,0-1 1 0 0,0 1-1 0 0,0-1 1 0 0,1 1-1 0 0,-1-1 1 0 0,1 0-1 0 0,-1 0 0 0 0,1 0 1 0 0,-1 0-1 0 0,1 0 1 0 0,0 0-1 0 0,-1 0 1 0 0,1 0-1 0 0,0-1 1 0 0,0 1-1 0 0,2 0 1 0 0,5-1-6161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11514 0 0,'5'0'1785'0'0,"1"2"-769"0"0,3 2-80 0 0,2-1-48 0 0,-1-1-247 0 0,0 0-281 0 0,1-1-224 0 0,0 0-72 0 0,-1 0-112 0 0,2 0-216 0 0,-2 0-320 0 0,-1-1-393 0 0,2 1-487 0 0,-2-2-544 0 0,0-1-377 0 0,-1-2 121 0 0,0 0-2457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4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8042 0 0,'-2'2'680'0'0,"1"1"-1"0"0,0-1 1 0 0,-1 0 0 0 0,1 0 0 0 0,0 1 0 0 0,0-1-1 0 0,0 1 1 0 0,0-1 0 0 0,0 1 0 0 0,1 0 0 0 0,-1-1 0 0 0,1 1-1 0 0,0 3 1 0 0,0 41 876 0 0,0-23-884 0 0,-4 90-412 0 0,-2-39-6953 0 0,3-58 1130 0 0</inkml:trace>
  <inkml:trace contextRef="#ctx0" brushRef="#br0" timeOffset="1">32 315 9002 0 0,'-3'56'9278'0'0,"2"-46"-9189"0"0,0 0 0 0 0,-1 0 0 0 0,0 0 0 0 0,-1 0 0 0 0,0-1 0 0 0,-6 12 0 0 0,4-33-4993 0 0,3-7 3738 0 0,2 15 1289 0 0,0 0-1 0 0,1 0 0 0 0,0 1 0 0 0,0-1 0 0 0,0 0 0 0 0,0 1 1 0 0,0-1-1 0 0,1 1 0 0 0,-1 0 0 0 0,1-1 0 0 0,0 1 0 0 0,0 0 1 0 0,0 0-1 0 0,1 0 0 0 0,-1 0 0 0 0,1 1 0 0 0,0-1 1 0 0,-1 1-1 0 0,1-1 0 0 0,0 1 0 0 0,0 0 0 0 0,1 0 0 0 0,-1 0 1 0 0,0 0-1 0 0,1 1 0 0 0,-1 0 0 0 0,7-2 0 0 0,-4 1-127 0 0,0 0-1 0 0,1 0 0 0 0,-1 1 0 0 0,1 0 0 0 0,-1 1 1 0 0,1-1-1 0 0,-1 1 0 0 0,1 1 0 0 0,-1-1 1 0 0,1 1-1 0 0,-1 0 0 0 0,1 0 0 0 0,-1 1 1 0 0,0 0-1 0 0,8 3 0 0 0,-5 0-1168 0 0,-3-2-1565 0 0,-8-7-396 0 0,1 1 2315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5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11282 0 0,'1'2'659'0'0,"0"-1"0"0"0,0 0 0 0 0,0 1 0 0 0,0-1 0 0 0,-1 1 0 0 0,1-1 0 0 0,0 1 0 0 0,-1-1 0 0 0,1 1 0 0 0,-1-1 0 0 0,0 1 0 0 0,1 2 0 0 0,-1 28 1499 0 0,-9 32-2934 0 0,8-59 1191 0 0,-2 13-675 0 0,-8 39-1050 0 0,-1-23-4135 0 0,12-67-355 0 0,1 28 5993 0 0,0 1 0 0 0,1-1 0 0 0,-1 1 0 0 0,1 0 0 0 0,0 0 0 0 0,0 0 0 0 0,1 0 0 0 0,-1 0-1 0 0,1 0 1 0 0,0 0 0 0 0,6-5 0 0 0,-7 7-54 0 0,0 1-1 0 0,0-1 1 0 0,0 1-1 0 0,1 0 1 0 0,-1 0-1 0 0,0 0 1 0 0,1 0-1 0 0,-1 1 1 0 0,1-1 0 0 0,-1 0-1 0 0,1 1 1 0 0,-1 0-1 0 0,1 0 1 0 0,-1 0-1 0 0,1 0 1 0 0,0 0-1 0 0,-1 0 1 0 0,1 0-1 0 0,-1 1 1 0 0,1 0-1 0 0,-1-1 1 0 0,5 3-1 0 0,48 22-1997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5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9130 0 0,'34'10'6951'0'0,"-28"-8"-6872"0"0,-1 0 0 0 0,0 0-1 0 0,1 0 1 0 0,-1-1 0 0 0,1 0 0 0 0,7 0-1 0 0,-11-1-310 0 0,-1 0 0 0 0,0 0 0 0 0,1 0 0 0 0,-1-1 0 0 0,0 1 0 0 0,0 0 0 0 0,1-1 0 0 0,-1 1 0 0 0,0-1 0 0 0,0 0 0 0 0,0 1 0 0 0,0-1 0 0 0,0 0 0 0 0,0 0 0 0 0,0 1 0 0 0,0-1 0 0 0,0 0 0 0 0,0 0 0 0 0,0 0 0 0 0,0 0 0 0 0,-1 0 0 0 0,1 0 0 0 0,0-1 0 0 0,-1 1-1 0 0,1 0 1 0 0,-1 0 0 0 0,1 0 0 0 0,-1-1 0 0 0,0 1 0 0 0,1 0 0 0 0,-1-1 0 0 0,0-1 0 0 0,4-15-5414 0 0,-4 8 2989 0 0</inkml:trace>
  <inkml:trace contextRef="#ctx0" brushRef="#br0" timeOffset="1">109 1 7082 0 0,'-4'6'1381'0'0,"0"0"-1"0"0,0 1 1 0 0,0 0 0 0 0,1 0 0 0 0,0 0 0 0 0,-2 9 0 0 0,2-4-527 0 0,0 1 0 0 0,1 0 0 0 0,-1 15 0 0 0,2-8-865 0 0,2-1 0 0 0,0 0 0 0 0,1 1-1 0 0,7 32 1 0 0,-5-40-75 0 0,4-3-4317 0 0,-7-9 4106 0 0,-1-1 0 0 0,1 1 0 0 0,0 0 0 0 0,0-1 0 0 0,-1 1 0 0 0,1 0-1 0 0,0-1 1 0 0,-1 1 0 0 0,1-1 0 0 0,-1 1 0 0 0,1-1 0 0 0,0 1 0 0 0,-1-1 0 0 0,1 0 0 0 0,-1 1-1 0 0,1-1 1 0 0,-1 1 0 0 0,0-1 0 0 0,1 0 0 0 0,-1 0 0 0 0,0 1 0 0 0,1-1 0 0 0,-1 0-1 0 0,0 0 1 0 0,0 1 0 0 0,0-1 0 0 0,0 0 0 0 0,0-1 0 0 0,5-12-4049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6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9722 0 0,'-1'5'2481'0'0,"0"5"-953"0"0,0 2-368 0 0,-1 3-24 0 0,0 2-175 0 0,0 3-281 0 0,-1 2-296 0 0,2 2-248 0 0,0 1-152 0 0,0 2-232 0 0,0-1-208 0 0,0-2-312 0 0,0 0-305 0 0,1-3-239 0 0,0-2-432 0 0,0-1-385 0 0,0-4-135 0 0,8 12-2721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58 7362 0 0,'-2'6'1668'0'0,"0"1"0"0"0,-1-1 1 0 0,0 1-1 0 0,0-1 1 0 0,-5 6-1 0 0,8-10-1469 0 0,-1-1-1 0 0,0 0 1 0 0,0 0 0 0 0,0 0-1 0 0,0 0 1 0 0,0 0-1 0 0,0 0 1 0 0,0 0 0 0 0,0 0-1 0 0,-1 0 1 0 0,1-1 0 0 0,0 1-1 0 0,-3 1 1 0 0,3-2-151 0 0,0 0 1 0 0,1 0-1 0 0,-1 0 1 0 0,0 0-1 0 0,0 0 0 0 0,0-1 1 0 0,1 1-1 0 0,-1 0 1 0 0,0 0-1 0 0,1-1 0 0 0,-1 1 1 0 0,0 0-1 0 0,0-1 1 0 0,1 1-1 0 0,-1 0 0 0 0,1-1 1 0 0,-1 1-1 0 0,0-1 1 0 0,1 1-1 0 0,-1-1 0 0 0,1 0 1 0 0,-1 1-1 0 0,1-1 1 0 0,-1 1-1 0 0,1-1 0 0 0,0 0 1 0 0,-1 1-1 0 0,1-2 1 0 0,-2-1-44 0 0,1 1 0 0 0,-1-1 1 0 0,1 0-1 0 0,0 1 1 0 0,0-1-1 0 0,0 0 0 0 0,0 0 1 0 0,1 0-1 0 0,-1 0 1 0 0,1 1-1 0 0,0-1 0 0 0,0 0 1 0 0,0 0-1 0 0,0 0 1 0 0,0 0-1 0 0,1 0 0 0 0,-1 0 1 0 0,1 0-1 0 0,0 0 1 0 0,-1 1-1 0 0,2-1 0 0 0,-1 0 1 0 0,0 0-1 0 0,0 1 0 0 0,1-1 1 0 0,-1 1-1 0 0,1-1 1 0 0,0 1-1 0 0,0 0 0 0 0,0 0 1 0 0,0 0-1 0 0,0 0 1 0 0,0 0-1 0 0,1 0 0 0 0,-1 1 1 0 0,1-1-1 0 0,-1 1 1 0 0,1-1-1 0 0,0 1 0 0 0,-1 0 1 0 0,1 0-1 0 0,0 0 1 0 0,0 0-1 0 0,0 1 0 0 0,0-1 1 0 0,-1 1-1 0 0,1 0 1 0 0,0 0-1 0 0,0 0 0 0 0,0 0 1 0 0,0 0-1 0 0,0 1 1 0 0,0-1-1 0 0,0 1 0 0 0,0 0 1 0 0,-1-1-1 0 0,1 1 0 0 0,0 1 1 0 0,0-1-1 0 0,-1 0 1 0 0,1 1-1 0 0,-1-1 0 0 0,1 1 1 0 0,-1 0-1 0 0,3 2 1 0 0,-4-3 53 0 0,0 0 0 0 0,0 1 0 0 0,-1-1 0 0 0,1 0 0 0 0,0 0 0 0 0,0 1 0 0 0,-1-1 0 0 0,1 0 0 0 0,0 1-1 0 0,-1-1 1 0 0,1 0 0 0 0,-1 1 0 0 0,0-1 0 0 0,0 1 0 0 0,1-1 0 0 0,-1 1 0 0 0,0-1 0 0 0,0 1 0 0 0,0-1 0 0 0,-1 3 0 0 0,0 0-3 0 0,0-1 0 0 0,0 1-1 0 0,0 0 1 0 0,-1-1-1 0 0,1 0 1 0 0,-1 1 0 0 0,0-1-1 0 0,-2 4 1 0 0,-2 0-44 0 0,0 1 0 0 0,0-1 0 0 0,0 0 0 0 0,-1-1 0 0 0,-14 11 0 0 0,131-41-3413 0 0,-46 7-6132 0 0,-44 11 2976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 16988 0 0,'-1'0'178'0'0,"0"0"0"0"0,1 0 1 0 0,-1 0-1 0 0,0-1 0 0 0,0 1 1 0 0,1 0-1 0 0,-1 0 0 0 0,0-1 1 0 0,1 1-1 0 0,-1 0 0 0 0,1-1 1 0 0,-1 1-1 0 0,0 0 0 0 0,1-1 1 0 0,-1 1-1 0 0,1-1 0 0 0,-1 1 1 0 0,1-1-1 0 0,-1 1 0 0 0,1-1 1 0 0,-1 0-1 0 0,1 1 1 0 0,0-1-1 0 0,-1-1 0 0 0,1 2-74 0 0,1-1 0 0 0,-1 1 0 0 0,0-1 0 0 0,1 0 0 0 0,-1 1 0 0 0,1-1 0 0 0,-1 1 0 0 0,1-1 0 0 0,-1 1 0 0 0,1-1 0 0 0,-1 1 0 0 0,1 0 0 0 0,-1-1 0 0 0,1 1 0 0 0,0 0 0 0 0,-1-1 0 0 0,1 1 0 0 0,0 0 0 0 0,0-1 0 0 0,39-7 565 0 0,-34 8-662 0 0,-1 0 1 0 0,1 0 0 0 0,0 1 0 0 0,0-1 0 0 0,-1 2 0 0 0,1-1 0 0 0,-1 0 0 0 0,1 1 0 0 0,-1 0 0 0 0,9 4 0 0 0,-12-4-11 0 0,0 0 1 0 0,0-1 0 0 0,0 1 0 0 0,0 0 0 0 0,0 0 0 0 0,0 0 0 0 0,-1 0 0 0 0,1 1 0 0 0,-1-1 0 0 0,1 0 0 0 0,-1 1 0 0 0,0-1 0 0 0,0 1 0 0 0,0-1 0 0 0,0 1 0 0 0,0 0 0 0 0,-1-1 0 0 0,1 1 0 0 0,-1 0 0 0 0,0-1 0 0 0,0 1 0 0 0,0 0 0 0 0,0 0 0 0 0,0 3 0 0 0,-2 6-334 0 0,1 0 0 0 0,-1 0 0 0 0,-5 13 0 0 0,-6 6-2745 0 0,-5-9-4500 0 0</inkml:trace>
  <inkml:trace contextRef="#ctx0" brushRef="#br0" timeOffset="1">191 93 2633 0 0,'16'-31'2109'0'0,"-11"21"-801"0"0,0 0-1 0 0,0 0 1 0 0,12-14 0 0 0,-17 23-1169 0 0,1 1 0 0 0,-1-1 0 0 0,1 1 0 0 0,-1-1 0 0 0,1 1 0 0 0,-1-1 1 0 0,1 1-1 0 0,0 0 0 0 0,-1-1 0 0 0,1 1 0 0 0,-1 0 0 0 0,1-1 0 0 0,0 1 0 0 0,-1 0 0 0 0,1 0 1 0 0,0-1-1 0 0,0 1 0 0 0,-1 0 0 0 0,1 0 0 0 0,0 0 0 0 0,-1 0 0 0 0,1 0 0 0 0,0 0 0 0 0,0 0 1 0 0,-1 0-1 0 0,1 1 0 0 0,0-1 0 0 0,-1 0 0 0 0,2 1 0 0 0,21 14 1593 0 0,1 2-1518 0 0,-23-17-224 0 0,0 0 0 0 0,0 0 0 0 0,-1 0-1 0 0,1 0 1 0 0,0 0 0 0 0,0 0 0 0 0,-1 0-1 0 0,1 0 1 0 0,0 0 0 0 0,0 0 0 0 0,0 0-1 0 0,-1 0 1 0 0,1 0 0 0 0,0-1 0 0 0,0 1-1 0 0,-1 0 1 0 0,1-1 0 0 0,0 1 0 0 0,-1-1-1 0 0,1 1 1 0 0,0-1 0 0 0,-1 1 0 0 0,1-1-1 0 0,0 1 1 0 0,-1-1 0 0 0,1 1 0 0 0,-1-1-1 0 0,1 0 1 0 0,-1 1 0 0 0,0-1 0 0 0,1 0-1 0 0,-1 0 1 0 0,-10 12-8722 0 0,5-2 4447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11234 0 0,'1'-5'7202'0'0,"1"5"-5994"0"0,2 0-368 0 0,1 0-384 0 0,3-1-247 0 0,1 0-137 0 0,1 0-32 0 0,0-1 0 0 0,1 0-16 0 0,-1-1-176 0 0,0 1-473 0 0,-2 0-647 0 0,2-2-808 0 0,-1-1-761 0 0,0-2-616 0 0,2 0-3264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7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5 10842 0 0,'-1'-1'463'0'0,"0"0"0"0"0,0 1 0 0 0,0 0 0 0 0,0-1 0 0 0,0 1 0 0 0,0 0 0 0 0,0-1 0 0 0,0 1 0 0 0,0 0 0 0 0,0 0 0 0 0,0 0 0 0 0,0 0-1 0 0,0 0 1 0 0,0 0 0 0 0,0 0 0 0 0,0 0 0 0 0,0 0 0 0 0,0 1 0 0 0,0-1 0 0 0,0 0 0 0 0,0 0 0 0 0,0 1 0 0 0,-2 0 0 0 0,2 1-172 0 0,-1-1 1 0 0,1 0-1 0 0,0 1 0 0 0,-1-1 1 0 0,1 1-1 0 0,0 0 1 0 0,0-1-1 0 0,0 1 0 0 0,0 0 1 0 0,0 0-1 0 0,-1 3 1 0 0,-1 8-670 0 0,0-1 0 0 0,1 1 0 0 0,-1 16 0 0 0,2-14 1161 0 0,-4 21-1378 0 0,-9 63-2847 0 0,-5-37-4317 0 0,18-61 7431 0 0,0 1-1 0 0,0-1 0 0 0,0 1 0 0 0,0 0 0 0 0,0-1 1 0 0,0 0-1 0 0,0 1 0 0 0,0-1 0 0 0,-1 0 0 0 0,1 1 1 0 0,0-1-1 0 0,-1 0 0 0 0,1 0 0 0 0,-1 0 0 0 0,1 0 1 0 0,-1 0-1 0 0,0-1 0 0 0,1 1 0 0 0,-1 0 0 0 0,-2 0 1 0 0,-17-1 1954 0 0,0-11 10685 0 0,21 11-12204 0 0,11-8 1937 0 0,14-2-1041 0 0,-21 9-841 0 0,1-2-80 0 0,1 1 0 0 0,0 0-1 0 0,0 0 1 0 0,1 1 0 0 0,-1 0 0 0 0,0 0 0 0 0,0 0-1 0 0,1 1 1 0 0,-1 0 0 0 0,0 0 0 0 0,1 1-1 0 0,6 1 1 0 0,-12-2-71 0 0,-1 0-1 0 0,0 0 1 0 0,1 1 0 0 0,-1-1-1 0 0,1 0 1 0 0,-1 0 0 0 0,0 1-1 0 0,1-1 1 0 0,-1 0 0 0 0,0 0-1 0 0,1 1 1 0 0,-1-1 0 0 0,0 1-1 0 0,0-1 1 0 0,1 0 0 0 0,-1 1-1 0 0,0-1 1 0 0,0 1-1 0 0,0-1 1 0 0,1 0 0 0 0,-1 1-1 0 0,0-1 1 0 0,0 1 0 0 0,0-1-1 0 0,0 1 1 0 0,0-1 0 0 0,0 1-1 0 0,0-1 1 0 0,0 0 0 0 0,0 1-1 0 0,0-1 1 0 0,0 1-1 0 0,-9 18 183 0 0,-19 14-15 0 0,26-32-165 0 0,-1 2 17 0 0,0 0 0 0 0,0 0-1 0 0,0 1 1 0 0,0 0 0 0 0,0-1 0 0 0,1 1-1 0 0,-2 5 1 0 0,3-9-25 0 0,1 1-1 0 0,0-1 1 0 0,0 1-1 0 0,0 0 1 0 0,-1-1-1 0 0,1 1 1 0 0,0-1-1 0 0,0 1 1 0 0,0 0-1 0 0,0-1 1 0 0,0 1-1 0 0,0 0 0 0 0,1-1 1 0 0,-1 1-1 0 0,0-1 1 0 0,0 1-1 0 0,0 0 1 0 0,0-1-1 0 0,1 1 1 0 0,-1-1-1 0 0,0 1 1 0 0,1 0-1 0 0,0 0-7 0 0,0 0 0 0 0,1 0-1 0 0,-1 0 1 0 0,0-1-1 0 0,0 1 1 0 0,1 0-1 0 0,-1-1 1 0 0,0 1-1 0 0,1-1 1 0 0,-1 1-1 0 0,0-1 1 0 0,1 0-1 0 0,-1 1 1 0 0,3-1-1 0 0,4 0-368 0 0,0 1 0 0 0,0-2 0 0 0,0 1 0 0 0,0-1-1 0 0,-1 0 1 0 0,1-1 0 0 0,0 0 0 0 0,10-3-1 0 0,-9 1-1905 0 0,0 0-1 0 0,0 0 1 0 0,12-8-1 0 0,-3-1-5337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7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12507 0 0,'1'2'451'0'0,"0"0"1"0"0,0 0 0 0 0,0 0-1 0 0,0 0 1 0 0,1 0-1 0 0,-1-1 1 0 0,0 1 0 0 0,1 0-1 0 0,0-1 1 0 0,-1 1 0 0 0,1-1-1 0 0,0 1 1 0 0,0-1 0 0 0,-1 0-1 0 0,1 0 1 0 0,0 0-1 0 0,0 0 1 0 0,0 0 0 0 0,5 1-1 0 0,0-1 303 0 0,1 0 0 0 0,-1 0 0 0 0,1 0 0 0 0,11-2 0 0 0,-13 1-661 0 0,0-1 1 0 0,0 1-1 0 0,-1 1 0 0 0,1-1 0 0 0,0 1 0 0 0,0 0 0 0 0,9 3 1 0 0,-13-3-85 0 0,0 0 0 0 0,0 1 1 0 0,0-1-1 0 0,0 1 0 0 0,0-1 1 0 0,-1 1-1 0 0,1 0 0 0 0,-1-1 1 0 0,1 1-1 0 0,-1 0 0 0 0,1 0 1 0 0,-1 0-1 0 0,0 0 0 0 0,0 0 1 0 0,0 0-1 0 0,0 1 0 0 0,0-1 1 0 0,-1 0-1 0 0,1 0 1 0 0,0 1-1 0 0,-1-1 0 0 0,0 0 1 0 0,0 1-1 0 0,0 2 0 0 0,-1 23-630 0 0,0-25 100 0 0,1 0-1 0 0,-1 1 0 0 0,0-1 1 0 0,-1 0-1 0 0,1 0 0 0 0,0-1 1 0 0,-1 1-1 0 0,0 0 0 0 0,-3 4 1 0 0,3-5 53 0 0,0 0 0 0 0,0 0 1 0 0,0 0-1 0 0,0 0 1 0 0,-1 0-1 0 0,1-1 0 0 0,-1 0 1 0 0,1 1-1 0 0,-1-1 1 0 0,1 0-1 0 0,-1 0 0 0 0,0 0 1 0 0,1 0-1 0 0,-1-1 1 0 0,0 1-1 0 0,0-1 0 0 0,0 0 1 0 0,1 0-1 0 0,-1 0 1 0 0,0 0-1 0 0,-3 0 1 0 0,5-1 645 0 0,1 1 0 0 0,-1 0 1 0 0,0-1-1 0 0,0 1 0 0 0,0 0 1 0 0,0 0-1 0 0,0 0 1 0 0,0 0-1 0 0,1 0 0 0 0,-1 0 1 0 0,0 0-1 0 0,0 0 0 0 0,0 0 1 0 0,0 0-1 0 0,0 0 1 0 0,0 1-1 0 0,1-1 0 0 0,-1 0 1 0 0,0 1-1 0 0,0-1 1 0 0,0 1-1 0 0,1-1 0 0 0,-1 0 1 0 0,0 1-1 0 0,0 0 0 0 0,1-1 1 0 0,-1 1-1 0 0,1-1 1 0 0,-1 1-1 0 0,0 0 0 0 0,1 0 1 0 0,-1-1-1 0 0,1 1 1 0 0,-1 0-1 0 0,1 1 0 0 0,0 1 697 0 0,0 0 0 0 0,0 1 0 0 0,0-1 0 0 0,1 0 0 0 0,-1 0 0 0 0,1 1 0 0 0,0-1-1 0 0,1 4 1 0 0,1 3-1085 0 0,-1-7 315 0 0,-1 0-1 0 0,0 1 0 0 0,-1-1 1 0 0,1 0-1 0 0,0 0 1 0 0,-1 1-1 0 0,0-1 1 0 0,0 0-1 0 0,0 0 0 0 0,0 1 1 0 0,-1-1-1 0 0,1 0 1 0 0,-1 0-1 0 0,1 1 1 0 0,-1-1-1 0 0,0 0 0 0 0,-1 0 1 0 0,1 0-1 0 0,-4 5 1 0 0,10-12-157 0 0,1 1 1 0 0,-1-1 0 0 0,0 1-1 0 0,1 1 1 0 0,-1-1 0 0 0,1 1 0 0 0,0-1-1 0 0,0 2 1 0 0,0-1 0 0 0,0 1-1 0 0,0 0 1 0 0,0 0 0 0 0,12 0 0 0 0,15-3-2645 0 0,-3-4-3342 0 0,-29 8 5783 0 0,0 0 1 0 0,0-1-1 0 0,-1 1 0 0 0,1 0 0 0 0,0 0 0 0 0,-1-1 0 0 0,1 1 0 0 0,0 0 0 0 0,-1-1 0 0 0,1 1 1 0 0,-1-1-1 0 0,1 1 0 0 0,-1-1 0 0 0,1 1 0 0 0,-1-1 0 0 0,1 1 0 0 0,-1-1 0 0 0,1 1 0 0 0,-1-1 1 0 0,0 0-1 0 0,1 1 0 0 0,-1-1 0 0 0,0 0 0 0 0,1 1 0 0 0,-1-1 0 0 0,0 0 0 0 0,0 1 1 0 0,0-1-1 0 0,0 0 0 0 0,0 0 0 0 0,0 1 0 0 0,0-1 0 0 0,0-1 0 0 0,1-4-918 0 0,3-4-3433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0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58 15771 0 0,'-3'3'567'0'0,"1"0"-1"0"0,-1 0 0 0 0,1 0 0 0 0,0 0 0 0 0,0 0 0 0 0,0 1 1 0 0,0-1-1 0 0,1 1 0 0 0,-1-1 0 0 0,1 1 0 0 0,0 0 0 0 0,-1 5 1 0 0,1-4-384 0 0,1 0-1 0 0,0 0 1 0 0,0 1 0 0 0,0-1 0 0 0,1 0 0 0 0,0 0 0 0 0,0 0 0 0 0,0 0 0 0 0,0 0 0 0 0,1-1 0 0 0,0 1 0 0 0,0 0 0 0 0,0-1 0 0 0,4 5-1 0 0,-3-3-171 0 0,1-1-1 0 0,0 1 0 0 0,0-1 0 0 0,0 0 0 0 0,1 0 0 0 0,-1-1 0 0 0,1 1 0 0 0,0-1 0 0 0,1 0 1 0 0,-1-1-1 0 0,1 1 0 0 0,0-1 0 0 0,0 0 0 0 0,0 0 0 0 0,0-1 0 0 0,0 0 0 0 0,0 0 0 0 0,1 0 0 0 0,9 0 1 0 0,-15-2 31 0 0,1 0 1 0 0,0 0-1 0 0,0 0 1 0 0,0 0 0 0 0,0 0-1 0 0,0-1 1 0 0,0 1-1 0 0,-1-1 1 0 0,1 1 0 0 0,0-1-1 0 0,0 0 1 0 0,-1 0-1 0 0,1 1 1 0 0,0-1 0 0 0,-1 0-1 0 0,1-1 1 0 0,-1 1 0 0 0,1 0-1 0 0,-1 0 1 0 0,3-4-1 0 0,-2 2-3 0 0,0 0-1 0 0,0-1 0 0 0,0 1 1 0 0,-1-1-1 0 0,1 1 1 0 0,-1-1-1 0 0,0 0 0 0 0,0 0 1 0 0,1-6-1 0 0,-1-1-5 0 0,-1-1 0 0 0,0 1 1 0 0,0 0-1 0 0,-1-1 0 0 0,-4-21 0 0 0,3 27-6 0 0,-1-1-1 0 0,1 1 0 0 0,-1-1 1 0 0,0 1-1 0 0,-1 0 0 0 0,1 0 1 0 0,-1 0-1 0 0,0 0 0 0 0,-1 1 1 0 0,1 0-1 0 0,-1 0 0 0 0,0 0 1 0 0,-1 0-1 0 0,1 1 0 0 0,-10-6 1 0 0,11 8-58 0 0,1 0 1 0 0,-1 0 0 0 0,0 0-1 0 0,1 1 1 0 0,-1-1-1 0 0,0 1 1 0 0,0 0 0 0 0,0 0-1 0 0,0 1 1 0 0,0-1-1 0 0,0 1 1 0 0,0 0 0 0 0,0 0-1 0 0,0 0 1 0 0,0 0-1 0 0,0 1 1 0 0,0 0 0 0 0,0-1-1 0 0,0 2 1 0 0,0-1 0 0 0,0 0-1 0 0,0 1 1 0 0,1 0-1 0 0,-1-1 1 0 0,0 2 0 0 0,1-1-1 0 0,-6 5 1 0 0,2 0-48 0 0,1 0 0 0 0,-1 0 1 0 0,2 0-1 0 0,-1 1 0 0 0,1 0 1 0 0,0 1-1 0 0,1-1 0 0 0,0 1 1 0 0,0-1-1 0 0,1 1 0 0 0,0 1 1 0 0,0-1-1 0 0,1 0 0 0 0,-2 19 1 0 0,3-20 89 0 0,1 0 0 0 0,-1 0 1 0 0,2 0-1 0 0,-1 0 0 0 0,1 0 0 0 0,0 0 1 0 0,1 0-1 0 0,-1 0 0 0 0,2 0 0 0 0,-1 0 1 0 0,1-1-1 0 0,0 1 0 0 0,1-1 0 0 0,0 0 1 0 0,0 0-1 0 0,0 0 0 0 0,1 0 0 0 0,9 9 1 0 0,-8-11 71 0 0,0-1 1 0 0,0 0-1 0 0,1 0 1 0 0,-1-1-1 0 0,1 0 1 0 0,-1 0-1 0 0,1 0 1 0 0,0-1-1 0 0,0 0 1 0 0,0 0 0 0 0,1-1-1 0 0,-1 0 1 0 0,0 0-1 0 0,0-1 1 0 0,1 0-1 0 0,8-1 1 0 0,-3 0-291 0 0,1 0 0 0 0,-1-1 0 0 0,1-1 1 0 0,-1 0-1 0 0,0-1 0 0 0,-1-1 0 0 0,24-10 0 0 0,-32 12-357 0 0,0 1 0 0 0,0-1-1 0 0,-1 1 1 0 0,1-1 0 0 0,-1 0 0 0 0,0 0-1 0 0,1-1 1 0 0,-1 1 0 0 0,-1-1-1 0 0,1 0 1 0 0,-1 1 0 0 0,1-1 0 0 0,-1 0-1 0 0,0 0 1 0 0,0-1 0 0 0,-1 1-1 0 0,3-9 1 0 0,-3 7-12 0 0,0-1-1 0 0,0 1 0 0 0,-1-1 1 0 0,0 1-1 0 0,0-1 0 0 0,-2-8 1 0 0,-6-21 3091 0 0,8 36-2310 0 0,0 0 0 0 0,0-1 0 0 0,0 1 0 0 0,0-1 0 0 0,0 1 0 0 0,-1 0 0 0 0,1-1 0 0 0,0 1 0 0 0,0 0 0 0 0,0-1 0 0 0,0 1 0 0 0,0 0 0 0 0,0-1 0 0 0,0 1 0 0 0,-1 0 0 0 0,1 0 0 0 0,0-1 0 0 0,0 1 0 0 0,0 0 0 0 0,-1 0 0 0 0,1-1 0 0 0,0 1 0 0 0,-1 0 0 0 0,1 0 0 0 0,0-1 0 0 0,0 1 0 0 0,-1 0 0 0 0,1 0 0 0 0,0 0 0 0 0,-1 0 0 0 0,1 0 0 0 0,0-1 0 0 0,-1 1 0 0 0,1 0 0 0 0,0 0 0 0 0,-1 0 0 0 0,1 0 0 0 0,0 0 0 0 0,-1 0 0 0 0,1 0 0 0 0,0 0 0 0 0,-1 0 0 0 0,-9 16 3139 0 0,0 23-2226 0 0,9-21-923 0 0,0 0 1 0 0,2 1-1 0 0,0-1 0 0 0,1 0 1 0 0,8 33-1 0 0,-6-36-1075 0 0,1 0 0 0 0,12 25 0 0 0,-13-32-954 0 0,0 0-1 0 0,1 0 1 0 0,0 0 0 0 0,1-1 0 0 0,8 10-1 0 0,-3-8-6688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8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8682 0 0,'-1'11'8830'0'0,"-2"5"-3472"0"0,-2 10-2374 0 0,0 18-3035 0 0,5-40 63 0 0,-1 1 0 0 0,1 0 0 0 0,1 0 0 0 0,-1-1 0 0 0,1 1 1 0 0,-1 0-1 0 0,1-1 0 0 0,1 1 0 0 0,-1-1 0 0 0,0 1 0 0 0,1-1 0 0 0,3 6 0 0 0,-4-9-11 0 0,0-1 0 0 0,-1 1-1 0 0,1-1 1 0 0,0 1 0 0 0,-1-1 0 0 0,1 1-1 0 0,0-1 1 0 0,0 0 0 0 0,-1 1-1 0 0,1-1 1 0 0,0 0 0 0 0,0 0 0 0 0,0 1-1 0 0,-1-1 1 0 0,1 0 0 0 0,0 0-1 0 0,0 0 1 0 0,0 0 0 0 0,-1 0 0 0 0,1 0-1 0 0,0 0 1 0 0,0-1 0 0 0,0 1 0 0 0,0 0-1 0 0,-1 0 1 0 0,1-1 0 0 0,0 1-1 0 0,0 0 1 0 0,1-2 0 0 0,28-15-230 0 0,-19 10-168 0 0,-6 5-195 0 0,0 0 0 0 0,-1 0 1 0 0,1 0-1 0 0,0 0 0 0 0,0 1 0 0 0,1 0 0 0 0,6-1 0 0 0,-9 2-546 0 0,1 0 1 0 0,-1 0-1 0 0,1 1 0 0 0,0-1 0 0 0,-1 1 0 0 0,1 0 0 0 0,3 1 0 0 0,5 3-5747 0 0</inkml:trace>
  <inkml:trace contextRef="#ctx0" brushRef="#br0" timeOffset="1">302 229 17532 0 0,'14'-9'10681'0'0,"-9"3"-10967"0"0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2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176 647 6777 0 0,'0'0'102'0'0,"-1"0"-1"0"0,1 1 0 0 0,0-1 0 0 0,0 0 0 0 0,-1 0 0 0 0,1 0 1 0 0,0 1-1 0 0,0-1 0 0 0,-1 0 0 0 0,1 0 0 0 0,0 1 0 0 0,0-1 1 0 0,-1 0-1 0 0,1 0 0 0 0,0 1 0 0 0,0-1 0 0 0,0 0 0 0 0,0 1 0 0 0,0-1 1 0 0,0 0-1 0 0,-1 1 0 0 0,1-1 0 0 0,0 0 0 0 0,0 1 0 0 0,0-1 1 0 0,0 0-1 0 0,0 1 0 0 0,0-1 0 0 0,0 0 0 0 0,0 1 0 0 0,1-1 1 0 0,-1 0-1 0 0,0 1 0 0 0,0-1 0 0 0,0 0 0 0 0,0 1 0 0 0,1 0 1 0 0,13 9 2224 0 0,26 2 193 0 0,-38-11-2193 0 0,44 10 2226 0 0,1-2 0 0 0,48 2 1 0 0,92-9 260 0 0,186-46-2915 0 0,-224 22 1036 0 0,206-2-74 0 0,-101 11-403 0 0,-183 6-170 0 0,107-25 0 0 0,-175 32-256 0 0,1-1-1 0 0,-1 0 1 0 0,0 0 0 0 0,1 0-1 0 0,-1-1 1 0 0,0 1-1 0 0,0-1 1 0 0,0 0 0 0 0,0 0-1 0 0,0 0 1 0 0,0 0-1 0 0,0 0 1 0 0,-1 0 0 0 0,4-4-1 0 0,-5 4-14 0 0,-1 1 1 0 0,1-1-1 0 0,0 0 0 0 0,0 0 0 0 0,-1 0 0 0 0,1 0 0 0 0,-1 0 0 0 0,0 0 1 0 0,1 0-1 0 0,-1 0 0 0 0,0 0 0 0 0,0 0 0 0 0,0 0 0 0 0,-1 0 0 0 0,1 0 1 0 0,0 0-1 0 0,-1 0 0 0 0,1 1 0 0 0,-1-1 0 0 0,0 0 0 0 0,1 0 0 0 0,-1 0 1 0 0,0 0-1 0 0,0 1 0 0 0,-2-4 0 0 0,-63-128-104 0 0,6 9-450 0 0,50 107 488 0 0,-1 1 1 0 0,0 0-1 0 0,-1 0 1 0 0,-1 1 0 0 0,-17-15-1 0 0,15 17 52 0 0,-1 1 1 0 0,0 0-1 0 0,0 1 0 0 0,-1 1 0 0 0,-1 0 0 0 0,0 2 1 0 0,-32-12-1 0 0,22 12 40 0 0,0 1 0 0 0,-1 1 0 0 0,1 2 0 0 0,-48-2 0 0 0,-9 9 64 0 0,0 3 0 0 0,-134 26 0 0 0,168-23-132 0 0,21-4 64 0 0,-465 87 282 0 0,407-75-283 0 0,35-8 0 0 0,1 2 0 0 0,0 2 1 0 0,-95 39-1 0 0,138-48-40 0 0,1 1 0 0 0,0 0 0 0 0,-1 0-1 0 0,2 1 1 0 0,-1 0 0 0 0,1 1 0 0 0,0-1-1 0 0,0 1 1 0 0,-6 9 0 0 0,11-13-15 0 0,-1 0-1 0 0,1 0 1 0 0,0 1 0 0 0,0-1-1 0 0,1 1 1 0 0,-1-1 0 0 0,1 1-1 0 0,-1 0 1 0 0,1 0 0 0 0,1 0-1 0 0,-1-1 1 0 0,0 1 0 0 0,1 0-1 0 0,0 0 1 0 0,0 0 0 0 0,0 0-1 0 0,0 0 1 0 0,1 0 0 0 0,-1 0-1 0 0,1 0 1 0 0,0 0 0 0 0,0-1-1 0 0,0 1 1 0 0,4 5 0 0 0,26 42-130 0 0,27 20 64 0 0,-9-11 50 0 0,-44-54-127 0 0,0 0 0 0 0,0 0 0 0 0,1-1 0 0 0,0 1 0 0 0,0-2 0 0 0,1 1 0 0 0,-1-1 0 0 0,1 0 0 0 0,0 0 0 0 0,0 0 0 0 0,0-1 0 0 0,1 0 0 0 0,-1-1 0 0 0,1 0 0 0 0,8 2 0 0 0,-4-2-1029 0 0,0-1-1 0 0,1 0 1 0 0,18-1 0 0 0,-16-1-2263 0 0,0 0 0 0 0,21-6 0 0 0,-14 1-3220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2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 1614 4681 0 0,'-7'1'863'0'0,"1"-1"1"0"0,0 0-1 0 0,-1 0 0 0 0,1 0 1 0 0,0 0-1 0 0,-1-1 0 0 0,1 0 1 0 0,0-1-1 0 0,0 1 0 0 0,0-1 1 0 0,0 0-1 0 0,0-1 0 0 0,0 1 0 0 0,-6-5 1 0 0,-35-11 2389 0 0,43 17-3118 0 0,-158-49 3427 0 0,135 39-3339 0 0,0 0 1 0 0,1-2-1 0 0,-45-30 1 0 0,23 7-19 0 0,1-2 1 0 0,2-1-1 0 0,2-3 0 0 0,2-2 1 0 0,-71-96-1 0 0,82 94-24 0 0,1 0 0 0 0,2-2 0 0 0,3-1-1 0 0,1-1 1 0 0,3-1 0 0 0,-23-94 0 0 0,36 113-178 0 0,1-1 0 0 0,2-1 0 0 0,1 1 0 0 0,2 0 1 0 0,1-1-1 0 0,2 1 0 0 0,1-1 0 0 0,2 1 0 0 0,10-39 1 0 0,-10 55-16 0 0,0 0 0 0 0,2 0 0 0 0,-1 0 1 0 0,2 1-1 0 0,0 0 0 0 0,1 1 0 0 0,1-1 0 0 0,0 2 1 0 0,1-1-1 0 0,1 2 0 0 0,0-1 0 0 0,1 2 0 0 0,0 0 1 0 0,1 0-1 0 0,0 1 0 0 0,1 1 0 0 0,0 0 0 0 0,27-12 1 0 0,-29 17-16 0 0,0 1 1 0 0,0 1 0 0 0,0 0 0 0 0,0 0 0 0 0,1 2 0 0 0,25-1-1 0 0,20-2-7048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0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14563 0 0,'-2'0'371'0'0,"1"1"1"0"0,-1 0-1 0 0,0 0 0 0 0,1 0 1 0 0,-1 0-1 0 0,1 0 0 0 0,-1 0 1 0 0,1 1-1 0 0,-1-1 0 0 0,1 0 1 0 0,-2 4-1 0 0,3-5-309 0 0,0 0 0 0 0,-1 1 1 0 0,1-1-1 0 0,0 1 0 0 0,0-1 1 0 0,0 1-1 0 0,0-1 0 0 0,0 1 1 0 0,0-1-1 0 0,0 1 0 0 0,0-1 0 0 0,0 1 1 0 0,0-1-1 0 0,0 1 0 0 0,0-1 1 0 0,0 1-1 0 0,0-1 0 0 0,0 0 1 0 0,1 1-1 0 0,-1-1 0 0 0,0 1 1 0 0,0-1-1 0 0,1 1 0 0 0,-1-1 0 0 0,0 0 1 0 0,0 1-1 0 0,1-1 0 0 0,0 1 1 0 0,2 1 32 0 0,1 1 1 0 0,-1-1-1 0 0,1 0 0 0 0,0 0 1 0 0,0 0-1 0 0,-1-1 1 0 0,1 1-1 0 0,8 1 1 0 0,19 3 66 0 0,45 3 1 0 0,-54-7-160 0 0,0 1 0 0 0,1 0 0 0 0,-1 2-1 0 0,27 9 1 0 0,-41-11 25 0 0,-1 0-1 0 0,0 0 1 0 0,-1 1 0 0 0,1 0-1 0 0,-1 1 1 0 0,0-1-1 0 0,0 1 1 0 0,0 0-1 0 0,0 1 1 0 0,-1 0-1 0 0,0-1 1 0 0,0 1 0 0 0,-1 1-1 0 0,0-1 1 0 0,0 1-1 0 0,6 12 1 0 0,-6-5 286 0 0,1-1-1 0 0,-2 1 1 0 0,1 0 0 0 0,-2 0 0 0 0,0 0 0 0 0,-1 1-1 0 0,0-1 1 0 0,-3 26 0 0 0,0-18-36 0 0,-1-1-1 0 0,-1 0 0 0 0,0 0 1 0 0,-2-1-1 0 0,-10 26 1 0 0,12-38-693 0 0,-7 15 727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1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9146 0 0,'-12'-2'7266'0'0,"16"-4"-2920"0"0,19-2-2395 0 0,-5 5-1788 0 0,0 1 0 0 0,0 0 1 0 0,-1 2-1 0 0,1 0 0 0 0,0 1 0 0 0,29 5 1 0 0,-44-4-142 0 0,0-1 0 0 0,0 1 0 0 0,0 0 0 0 0,0 0 0 0 0,0 0 0 0 0,0 0 0 0 0,-1 0 0 0 0,1 0 0 0 0,-1 1 1 0 0,0-1-1 0 0,0 1 0 0 0,1 0 0 0 0,-2 0 0 0 0,1 0 0 0 0,2 5 0 0 0,20 55-1305 0 0,-11-26-1681 0 0,10 8-4667 0 0,-13-26 633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14371 0 0,'18'39'9024'0'0,"-4"10"-6551"0"0,-10-35-2966 0 0,-1 1 0 0 0,2-1 0 0 0,0 1 1 0 0,1-2-1 0 0,0 1 0 0 0,12 17 0 0 0,-18-31 397 0 0,0 1 1 0 0,0-1-1 0 0,0 0 0 0 0,0 1 1 0 0,0-1-1 0 0,1 0 0 0 0,-1 1 1 0 0,0-1-1 0 0,0 0 0 0 0,0 0 1 0 0,1 1-1 0 0,-1-1 0 0 0,0 0 1 0 0,0 0-1 0 0,1 1 0 0 0,-1-1 1 0 0,0 0-1 0 0,1 0 0 0 0,-1 0 1 0 0,0 1-1 0 0,1-1 0 0 0,-1 0 1 0 0,0 0-1 0 0,1 0 0 0 0,-1 0 1 0 0,0 0-1 0 0,1 0 0 0 0,-1 0 1 0 0,1 0-1 0 0,-1 0 0 0 0,0 0 1 0 0,1 0-1 0 0,-1 0 0 0 0,0 0 1 0 0,1 0-1 0 0,-1 0 0 0 0,1 0 1 0 0,5-16-1417 0 0,-5-35 1574 0 0,-1 41-21 0 0,0 7 20 0 0,0 1-1 0 0,0-1 1 0 0,0 0-1 0 0,0 1 1 0 0,0-1-1 0 0,1 1 1 0 0,-1-1 0 0 0,1 1-1 0 0,0-1 1 0 0,0 1-1 0 0,0 0 1 0 0,0-1-1 0 0,2-3 1 0 0,-2 6-68 0 0,-1 0 0 0 0,1-1 0 0 0,-1 1-1 0 0,1 0 1 0 0,-1-1 0 0 0,1 1 0 0 0,-1 0 0 0 0,1 0 0 0 0,-1 0 0 0 0,1-1 0 0 0,0 1 0 0 0,-1 0 0 0 0,1 0 0 0 0,-1 0 0 0 0,1 0 0 0 0,0 0 0 0 0,-1 0 0 0 0,1 0 0 0 0,-1 0 0 0 0,1 0 0 0 0,0 1 0 0 0,21 10-1426 0 0,3 4-3995 0 0,-14-9-777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76 12467 0 0,'-1'-2'339'0'0,"1"1"0"0"0,-1 0 1 0 0,1 0-1 0 0,-1 0 0 0 0,1-1 0 0 0,-1 1 1 0 0,1 0-1 0 0,-1 0 0 0 0,1-1 1 0 0,0 1-1 0 0,0 0 0 0 0,0-1 0 0 0,0 1 1 0 0,0 0-1 0 0,0-1 0 0 0,0 1 1 0 0,0 0-1 0 0,1-1 0 0 0,-1 1 0 0 0,0 0 1 0 0,1 0-1 0 0,-1-1 0 0 0,1 1 1 0 0,-1 0-1 0 0,2-2 0 0 0,0 0-110 0 0,1 0 0 0 0,-1 1 0 0 0,1-1 0 0 0,-1 1 0 0 0,1-1 0 0 0,0 1 0 0 0,0 0 0 0 0,0 0 0 0 0,0 1 0 0 0,4-3 1 0 0,-3 2-205 0 0,0 0 1 0 0,1 0 0 0 0,-1 0 0 0 0,1 1 0 0 0,-1 0-1 0 0,1 0 1 0 0,0 0 0 0 0,-1 0 0 0 0,1 1 0 0 0,0 0 0 0 0,-1 0-1 0 0,1 0 1 0 0,0 0 0 0 0,-1 1 0 0 0,1 0 0 0 0,8 2 0 0 0,-10-1-15 0 0,-1-1 1 0 0,0 1 0 0 0,1 0 0 0 0,-1 0 0 0 0,0 0 0 0 0,0 0 0 0 0,0 0-1 0 0,0 0 1 0 0,0 0 0 0 0,-1 1 0 0 0,1-1 0 0 0,-1 1 0 0 0,1-1 0 0 0,-1 1 0 0 0,0-1-1 0 0,0 1 1 0 0,0 0 0 0 0,-1 0 0 0 0,1-1 0 0 0,0 1 0 0 0,-1 0 0 0 0,0 0-1 0 0,0 0 1 0 0,0 0 0 0 0,0 0 0 0 0,0-1 0 0 0,-1 1 0 0 0,1 0 0 0 0,-1 0 0 0 0,-1 3-1 0 0,0 2-47 0 0,-1-1-1 0 0,0 1 0 0 0,0-1 0 0 0,-1 0 0 0 0,0 0 1 0 0,0 0-1 0 0,0 0 0 0 0,-1-1 0 0 0,-9 10 1 0 0,14-16 31 0 0,-1 0 0 0 0,1 1 0 0 0,-1-1 0 0 0,1 0 0 0 0,-1 1 0 0 0,1-1 0 0 0,0 1 0 0 0,-1-1 0 0 0,1 0 0 0 0,0 1 0 0 0,0-1 0 0 0,-1 1 0 0 0,1-1 0 0 0,0 1 0 0 0,0-1 1 0 0,-1 1-1 0 0,1-1 0 0 0,0 1 0 0 0,0-1 0 0 0,0 1 0 0 0,0-1 0 0 0,0 1 0 0 0,0-1 0 0 0,0 1 0 0 0,0-1 0 0 0,0 1 0 0 0,0-1 0 0 0,0 1 0 0 0,0 0 0 0 0,0-1 0 0 0,1 1 1 0 0,-1-1-1 0 0,0 0 0 0 0,0 1 0 0 0,1 0 0 0 0,0 0 11 0 0,1 1-1 0 0,-1-1 1 0 0,1 0 0 0 0,-1-1 0 0 0,1 1 0 0 0,-1 0 0 0 0,1 0 0 0 0,-1-1-1 0 0,1 1 1 0 0,0-1 0 0 0,2 1 0 0 0,4 1 10 0 0,1-1-1 0 0,0 0 1 0 0,16-1-1 0 0,-19 0-254 0 0,1-1-1 0 0,-1-1 0 0 0,1 1 1 0 0,-1-1-1 0 0,10-4 0 0 0,-10 3-788 0 0,0 0-1 0 0,0 0 0 0 0,-1-1 1 0 0,1 1-1 0 0,7-9 1 0 0,1 1-3067 0 0,6 4-2593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2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11562 0 0,'-7'44'6273'0'0,"7"-36"-5963"0"0,0 0 1 0 0,1 0-1 0 0,-1 0 0 0 0,2 0 1 0 0,-1 0-1 0 0,1 0 0 0 0,0 0 1 0 0,1 0-1 0 0,0-1 1 0 0,0 1-1 0 0,5 8 0 0 0,-7-15-237 0 0,0 0-1 0 0,0 0 1 0 0,0 0 0 0 0,0 0-1 0 0,0 0 1 0 0,0-1-1 0 0,0 1 1 0 0,0 0-1 0 0,0-1 1 0 0,0 1 0 0 0,0-1-1 0 0,0 0 1 0 0,1 1-1 0 0,-1-1 1 0 0,0 0-1 0 0,0 1 1 0 0,0-1 0 0 0,1 0-1 0 0,-1 0 1 0 0,0 0-1 0 0,0 0 1 0 0,1 0-1 0 0,-1 0 1 0 0,0-1 0 0 0,0 1-1 0 0,0 0 1 0 0,1-1-1 0 0,0 0 1 0 0,41-18-670 0 0,-19 8-3299 0 0,-15 9 361 0 0,-3 1-1845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2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12323 0 0,'-9'45'6658'0'0,"5"8"-3282"0"0,4-49-3248 0 0,0 1 0 0 0,0-1 0 0 0,0 1 0 0 0,1-1 0 0 0,-1 1 0 0 0,1-1-1 0 0,0 1 1 0 0,1-1 0 0 0,-1 0 0 0 0,1 0 0 0 0,0 1 0 0 0,0-1 0 0 0,0 0-1 0 0,1-1 1 0 0,-1 1 0 0 0,1 0 0 0 0,0-1 0 0 0,0 1 0 0 0,5 3 0 0 0,-7-6-113 0 0,0 0-1 0 0,0 0 1 0 0,0-1 0 0 0,0 1 0 0 0,0-1 0 0 0,0 1 0 0 0,0-1 0 0 0,0 0 0 0 0,0 1 0 0 0,1-1 0 0 0,-1 0 0 0 0,0 0-1 0 0,0 0 1 0 0,0 0 0 0 0,0 0 0 0 0,1 0 0 0 0,-1 0 0 0 0,0 0 0 0 0,0 0 0 0 0,0 0 0 0 0,0-1 0 0 0,0 1 0 0 0,1 0-1 0 0,-1-1 1 0 0,1 0 0 0 0,0-1 8 0 0,1 1 0 0 0,-1-1 0 0 0,0 0 0 0 0,0 0 0 0 0,0 0 0 0 0,0-1 0 0 0,0 1 0 0 0,0 0 0 0 0,-1-1-1 0 0,2-2 1 0 0,2-4 29 0 0,-1 1-1 0 0,-1-1 1 0 0,0 0-1 0 0,0 0 0 0 0,2-14 1 0 0,-4 20-31 0 0,-1 0 1 0 0,0 0 0 0 0,1 0-1 0 0,-1 0 1 0 0,0 0-1 0 0,-1 0 1 0 0,1 0-1 0 0,0 0 1 0 0,-1 0-1 0 0,0 0 1 0 0,0 0-1 0 0,1 0 1 0 0,-2 1 0 0 0,1-1-1 0 0,0 0 1 0 0,-1 1-1 0 0,1-1 1 0 0,-1 0-1 0 0,0 1 1 0 0,0 0-1 0 0,1-1 1 0 0,-4-1 0 0 0,3 3-10 0 0,0 0 0 0 0,0 0 0 0 0,0 0 0 0 0,0 0 0 0 0,-1 0 0 0 0,1 1 1 0 0,0-1-1 0 0,0 1 0 0 0,-1-1 0 0 0,1 1 0 0 0,0 0 0 0 0,-1 0 1 0 0,1 0-1 0 0,0 0 0 0 0,-1 0 0 0 0,1 1 0 0 0,0-1 0 0 0,-1 1 0 0 0,1-1 1 0 0,0 1-1 0 0,0 0 0 0 0,-1 0 0 0 0,1 0 0 0 0,0 0 0 0 0,0 0 1 0 0,0 1-1 0 0,0-1 0 0 0,-2 3 0 0 0,1-1-52 0 0,0-1 0 0 0,1 1 0 0 0,-1 0 0 0 0,1 0 0 0 0,-1 1 0 0 0,1-1 0 0 0,0 0 0 0 0,1 1 0 0 0,-1-1 0 0 0,0 1 0 0 0,1-1 0 0 0,0 1 0 0 0,0 0 0 0 0,-1 5 0 0 0,2-7-222 0 0,0 0 0 0 0,0 0 0 0 0,-1 0 0 0 0,2 0 0 0 0,-1 0 0 0 0,0 0 0 0 0,0 0 1 0 0,1 0-1 0 0,-1 0 0 0 0,1-1 0 0 0,-1 1 0 0 0,1 0 0 0 0,1 3 0 0 0,-1-4-224 0 0,0 0-1 0 0,0 0 1 0 0,0 0 0 0 0,0 0-1 0 0,0 0 1 0 0,0 0 0 0 0,0 0-1 0 0,0 0 1 0 0,0-1 0 0 0,1 1-1 0 0,-1 0 1 0 0,0-1-1 0 0,1 1 1 0 0,-1-1 0 0 0,0 1-1 0 0,1-1 1 0 0,-1 0 0 0 0,1 1-1 0 0,-1-1 1 0 0,2 0 0 0 0,9 0-6504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50 21509 0 0,'-2'4'196'0'0,"-1"-1"0"0"0,1 1 0 0 0,1-1 1 0 0,-1 1-1 0 0,0 0 0 0 0,1-1 0 0 0,0 1 1 0 0,0 0-1 0 0,0 0 0 0 0,0 0 0 0 0,1 0 1 0 0,-1 0-1 0 0,1 1 0 0 0,0-1 1 0 0,1 0-1 0 0,0 6 0 0 0,0-7-176 0 0,0 0-1 0 0,0 0 1 0 0,0 0 0 0 0,0-1-1 0 0,0 1 1 0 0,1 0 0 0 0,-1-1-1 0 0,1 1 1 0 0,0-1-1 0 0,0 0 1 0 0,0 0 0 0 0,0 1-1 0 0,0-1 1 0 0,0 0 0 0 0,0-1-1 0 0,1 1 1 0 0,-1 0 0 0 0,1-1-1 0 0,0 1 1 0 0,-1-1 0 0 0,1 0-1 0 0,0 0 1 0 0,0 0-1 0 0,2 1 1 0 0,-2-2-15 0 0,0 1-1 0 0,0-1 1 0 0,0 0-1 0 0,-1 0 1 0 0,1 0-1 0 0,0 0 1 0 0,0 0 0 0 0,0 0-1 0 0,0-1 1 0 0,-1 1-1 0 0,1-1 1 0 0,0 0-1 0 0,-1 0 1 0 0,1 0 0 0 0,0 0-1 0 0,-1-1 1 0 0,1 1-1 0 0,-1 0 1 0 0,0-1-1 0 0,1 0 1 0 0,-1 0 0 0 0,0 0-1 0 0,0 0 1 0 0,0 0-1 0 0,0 0 1 0 0,-1 0-1 0 0,1 0 1 0 0,-1-1 0 0 0,1 1-1 0 0,-1-1 1 0 0,0 1-1 0 0,0-1 1 0 0,0 1-1 0 0,0-1 1 0 0,1-4-1 0 0,0 2-67 0 0,-1-1-1 0 0,1 0 0 0 0,-1 0 0 0 0,0 0 1 0 0,0 0-1 0 0,-1 0 0 0 0,0-1 0 0 0,0 1 0 0 0,0 0 1 0 0,-1 0-1 0 0,0 0 0 0 0,0 0 0 0 0,-1 0 0 0 0,1 0 1 0 0,-6-10-1 0 0,7 15 15 0 0,0 0 0 0 0,-1 0 1 0 0,1 0-1 0 0,-1 0 0 0 0,0 0 0 0 0,1 1 0 0 0,-1-1 1 0 0,0 0-1 0 0,0 0 0 0 0,1 1 0 0 0,-1-1 0 0 0,0 0 1 0 0,0 1-1 0 0,0-1 0 0 0,0 1 0 0 0,0-1 1 0 0,0 1-1 0 0,0-1 0 0 0,1 1 0 0 0,-2 0 0 0 0,1 0 1 0 0,0-1-1 0 0,0 1 0 0 0,0 0 0 0 0,0 0 1 0 0,0 0-1 0 0,0 0 0 0 0,-1 0 0 0 0,0 1-58 0 0,-1 0 1 0 0,1 0-1 0 0,0 0 0 0 0,0 0 0 0 0,-1 0 1 0 0,1 0-1 0 0,0 1 0 0 0,0-1 0 0 0,0 1 1 0 0,0-1-1 0 0,-2 4 0 0 0,-2 2-151 0 0,0 0-1 0 0,0 0 0 0 0,1 1 1 0 0,0 0-1 0 0,-6 13 0 0 0,7-11 298 0 0,2 0 0 0 0,-1 0 0 0 0,1 0 0 0 0,1 0 0 0 0,0 1 0 0 0,0-1-1 0 0,1 0 1 0 0,0 1 0 0 0,1-1 0 0 0,0 1 0 0 0,1-1 0 0 0,0 0 0 0 0,4 11 0 0 0,4 29 767 0 0,-5 4-536 0 0,-5-51-256 0 0,0 0 0 0 0,0 0 1 0 0,0 0-1 0 0,0 0 0 0 0,-1 0 0 0 0,1 1 0 0 0,-1-1 1 0 0,0 0-1 0 0,0 0 0 0 0,0 0 0 0 0,0 0 0 0 0,-1 0 1 0 0,1-1-1 0 0,-4 5 0 0 0,12-11 249 0 0,0-1 0 0 0,0 1 0 0 0,0 1 0 0 0,0-1 0 0 0,1 1-1 0 0,-1 0 1 0 0,1 1 0 0 0,0 0 0 0 0,0 0 0 0 0,0 1 0 0 0,15-1 0 0 0,32-8-2791 0 0,-49 8 1246 0 0,1 0-1 0 0,-1 0 0 0 0,1 0 0 0 0,-1-1 0 0 0,10-6 1 0 0,2-4-6970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11819 0 0,'-5'4'1320'0'0,"1"1"0"0"0,0 0 0 0 0,0 1 0 0 0,1-1 0 0 0,-1 1 0 0 0,1 0 0 0 0,0-1 0 0 0,-3 13 0 0 0,3-8-918 0 0,1 0 0 0 0,0 0 0 0 0,0 0 0 0 0,1 0 0 0 0,1 0 0 0 0,0 1 0 0 0,0-1 0 0 0,4 20 0 0 0,-2-18-695 0 0,1 0 0 0 0,1 0 0 0 0,-1-1 0 0 0,2 1 0 0 0,0-1 0 0 0,0 0-1 0 0,10 14 1 0 0,-11-18 476 0 0,1-1 0 0 0,0 1 0 0 0,1-1 0 0 0,-1 0 0 0 0,1-1-1 0 0,10 8 1 0 0,-13-11-172 0 0,-1 0-1 0 0,1 0 1 0 0,0-1-1 0 0,-1 1 0 0 0,1-1 1 0 0,0 0-1 0 0,0 0 1 0 0,0 0-1 0 0,0 0 1 0 0,0 0-1 0 0,0-1 0 0 0,0 1 1 0 0,0-1-1 0 0,0 0 1 0 0,0 0-1 0 0,0 0 1 0 0,0 0-1 0 0,6-2 1 0 0,-6 1 0 0 0,1-1 0 0 0,0 0 0 0 0,-1 1 0 0 0,1-1 1 0 0,-1-1-1 0 0,1 1 0 0 0,-1 0 0 0 0,0-1 1 0 0,0 0-1 0 0,0 0 0 0 0,0 0 0 0 0,3-5 0 0 0,1-2-29 0 0,-1 0-1 0 0,0-1 0 0 0,0 0 1 0 0,-1 0-1 0 0,-1 0 0 0 0,0 0 1 0 0,0-1-1 0 0,1-12 0 0 0,-3 14-181 0 0,0 1 0 0 0,-2-1-1 0 0,1 1 1 0 0,-1-1 0 0 0,0 0-1 0 0,-1 1 1 0 0,-3-17 0 0 0,3 24-66 0 0,1 0 0 0 0,-1 0 0 0 0,0-1 0 0 0,0 1 0 0 0,0 0 0 0 0,0 0 0 0 0,0 0 0 0 0,-1 0 0 0 0,1 1 0 0 0,-1-1 0 0 0,1 0 0 0 0,-1 0 0 0 0,1 1 0 0 0,-5-3 0 0 0,4 3-185 0 0,0 0 0 0 0,0 0-1 0 0,0 0 1 0 0,-1 0 0 0 0,1 1 0 0 0,0-1-1 0 0,-1 1 1 0 0,1 0 0 0 0,0-1 0 0 0,-1 1-1 0 0,1 0 1 0 0,-1 1 0 0 0,1-1-1 0 0,0 0 1 0 0,-1 1 0 0 0,1-1 0 0 0,-3 2-1 0 0,-69 25-5076 0 0,44-12 6455 0 0,-44 28-1 0 0,72-42-467 0 0,0 0 1 0 0,0 1 0 0 0,0-1-1 0 0,0 1 1 0 0,0 0-1 0 0,0-1 1 0 0,0 1-1 0 0,1 0 1 0 0,-1 0-1 0 0,1 0 1 0 0,-1 1-1 0 0,1-1 1 0 0,0 0 0 0 0,0 0-1 0 0,0 1 1 0 0,0-1-1 0 0,0 1 1 0 0,0-1-1 0 0,0 5 1 0 0,1-6-203 0 0,0 0 1 0 0,0 0-1 0 0,0 0 1 0 0,1 0-1 0 0,-1 0 0 0 0,0 1 1 0 0,1-1-1 0 0,-1 0 1 0 0,1 0-1 0 0,-1 0 1 0 0,1 0-1 0 0,-1 0 1 0 0,1 0-1 0 0,0 0 0 0 0,-1-1 1 0 0,1 1-1 0 0,0 0 1 0 0,0 0-1 0 0,-1 0 1 0 0,1-1-1 0 0,2 2 1 0 0,21 6 738 0 0,-8-7-759 0 0,0-1 0 0 0,0-1 0 0 0,0 0 0 0 0,0-1-1 0 0,0-1 1 0 0,-1 0 0 0 0,22-8 0 0 0,48-9-5643 0 0,-77 20 1795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20524 0 0,'0'-1'103'0'0,"1"0"0"0"0,-1 0 0 0 0,1 0 0 0 0,-1 0 0 0 0,1 0 0 0 0,0 0 0 0 0,0 0 0 0 0,-1 0 0 0 0,1 0 0 0 0,0 0 0 0 0,0 0 0 0 0,0 1 0 0 0,0-1 0 0 0,0 0 0 0 0,0 0 0 0 0,0 1 0 0 0,0-1-1 0 0,1 1 1 0 0,-1-1 0 0 0,0 1 0 0 0,0 0 0 0 0,0-1 0 0 0,2 1 0 0 0,29-8 716 0 0,-29 7-735 0 0,45-5 560 0 0,-44 6-598 0 0,0-1 0 0 0,-1 1 0 0 0,1 1 1 0 0,-1-1-1 0 0,1 0 0 0 0,0 1 0 0 0,-1 0 0 0 0,1-1 0 0 0,-1 1 1 0 0,0 1-1 0 0,5 1 0 0 0,-8-3-31 0 0,1 1 0 0 0,-1-1 0 0 0,1 1 0 0 0,-1-1 0 0 0,0 1 0 0 0,1 0 0 0 0,-1-1 0 0 0,0 1 0 0 0,1-1-1 0 0,-1 1 1 0 0,0 0 0 0 0,0-1 0 0 0,0 1 0 0 0,1 0 0 0 0,-1-1 0 0 0,0 1 0 0 0,0 0 0 0 0,0-1 0 0 0,0 1 0 0 0,0 0 0 0 0,0-1 0 0 0,0 1 0 0 0,-1 0 0 0 0,1-1 0 0 0,0 1 0 0 0,0-1-1 0 0,0 1 1 0 0,-1 0 0 0 0,1-1 0 0 0,0 1 0 0 0,-1 0 0 0 0,0 0 0 0 0,-15 24-51 0 0,10-17 15 0 0,3-2 9 0 0,-1 0 0 0 0,1 0 0 0 0,0 1 0 0 0,0-1 0 0 0,1 1 0 0 0,-3 12 0 0 0,5-18 19 0 0,0 0 1 0 0,-1 0-1 0 0,1 1 0 0 0,0-1 1 0 0,0 0-1 0 0,0 0 0 0 0,1 0 1 0 0,-1 0-1 0 0,0 1 0 0 0,0-1 1 0 0,1 0-1 0 0,-1 0 1 0 0,0 0-1 0 0,1 0 0 0 0,-1 0 1 0 0,1 0-1 0 0,0 0 0 0 0,-1 0 1 0 0,2 1-1 0 0,-1-1 2 0 0,1 0-1 0 0,-1 0 1 0 0,1 0-1 0 0,-1-1 1 0 0,1 1-1 0 0,-1-1 1 0 0,1 1-1 0 0,-1-1 1 0 0,1 1 0 0 0,-1-1-1 0 0,1 0 1 0 0,0 0-1 0 0,-1 0 1 0 0,1 0-1 0 0,-1 0 1 0 0,1 0-1 0 0,0 0 1 0 0,2-1 0 0 0,4-2-61 0 0,1 1 1 0 0,-1-1 0 0 0,0-1 0 0 0,0 0 0 0 0,0 0 0 0 0,-1 0 0 0 0,0-1 0 0 0,1 0 0 0 0,-2-1 0 0 0,1 1 0 0 0,0-1 0 0 0,8-11 0 0 0,24-19-4668 0 0,-34 33 1962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3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15723 0 0,'3'5'8151'0'0,"-3"-6"-8033"0"0,17-2 1579 0 0,18-8-2129 0 0,30-24-1196 0 0,-26 5-3720 0 0,-42 33 5602 0 0,0 1 1 0 0,1 0-1 0 0,-1 1 0 0 0,1-1 0 0 0,0 0 0 0 0,0 0 0 0 0,1 1 0 0 0,0-1 0 0 0,-1 1 1 0 0,1 0-1 0 0,1-1 0 0 0,-1 1 0 0 0,1 0 0 0 0,-1-1 0 0 0,2 1 0 0 0,-1 0 1 0 0,0 0-1 0 0,1-1 0 0 0,0 1 0 0 0,0-1 0 0 0,0 1 0 0 0,1-1 0 0 0,2 6 0 0 0,-4-7-258 0 0,1-1 0 0 0,0 1 0 0 0,1-1 0 0 0,-1 1-1 0 0,0-1 1 0 0,1 0 0 0 0,-1 1 0 0 0,1-1-1 0 0,0 0 1 0 0,0 0 0 0 0,0 0 0 0 0,0 0-1 0 0,0-1 1 0 0,0 1 0 0 0,0-1 0 0 0,1 1 0 0 0,-1-1-1 0 0,0 0 1 0 0,1 1 0 0 0,-1-1 0 0 0,1 0-1 0 0,0-1 1 0 0,-1 1 0 0 0,1 0 0 0 0,-1-1-1 0 0,1 0 1 0 0,0 1 0 0 0,0-1 0 0 0,-1 0 0 0 0,1-1-1 0 0,0 1 1 0 0,-1 0 0 0 0,1-1 0 0 0,0 1-1 0 0,-1-1 1 0 0,1 0 0 0 0,0 0 0 0 0,-1 0-1 0 0,1 0 1 0 0,-1 0 0 0 0,0-1 0 0 0,3-1 0 0 0,3-2-781 0 0,0-1 0 0 0,-1 1 0 0 0,1-1 0 0 0,-1-1 0 0 0,7-7 0 0 0,12-22-5332 0 0,-10 9-1382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17628 0 0,'14'-6'6377'0'0,"-2"1"-6103"0"0,0 1 0 0 0,1 0 0 0 0,18-3 0 0 0,-28 6-211 0 0,1 0 1 0 0,0 1-1 0 0,0 0 0 0 0,0 0 0 0 0,0 0 0 0 0,-1 1 0 0 0,1-1 0 0 0,0 1 0 0 0,0 0 1 0 0,-1 0-1 0 0,1 0 0 0 0,-1 1 0 0 0,1-1 0 0 0,-1 1 0 0 0,1 0 0 0 0,4 3 0 0 0,-6-3-31 0 0,0 1 0 0 0,0-1 0 0 0,0 0 0 0 0,-1 1-1 0 0,1-1 1 0 0,-1 1 0 0 0,1-1 0 0 0,-1 1 0 0 0,0 0-1 0 0,0 0 1 0 0,-1-1 0 0 0,1 1 0 0 0,0 0 0 0 0,-1 0-1 0 0,0 0 1 0 0,1 0 0 0 0,-1 0 0 0 0,-1 0 0 0 0,1-1-1 0 0,0 1 1 0 0,-1 0 0 0 0,0 3 0 0 0,-2 9 24 0 0,1-7-56 0 0,0 0 0 0 0,1 0 1 0 0,0 0-1 0 0,1 0 0 0 0,0 15 0 0 0,0-22-9 0 0,0 0-1 0 0,0 0 1 0 0,1 0-1 0 0,-1 0 1 0 0,0 0-1 0 0,1 0 1 0 0,-1 0-1 0 0,1 0 0 0 0,-1 0 1 0 0,1 0-1 0 0,-1-1 1 0 0,1 1-1 0 0,-1 0 1 0 0,1 0-1 0 0,0 0 1 0 0,0-1-1 0 0,-1 1 0 0 0,1 0 1 0 0,0-1-1 0 0,2 2 1 0 0,-2-2-16 0 0,1 1 0 0 0,0-1-1 0 0,0 0 1 0 0,0 1 0 0 0,0-1 0 0 0,0 0 0 0 0,0 0 0 0 0,0 0-1 0 0,0-1 1 0 0,0 1 0 0 0,0 0 0 0 0,0-1 0 0 0,-1 1 0 0 0,1-1-1 0 0,3-1 1 0 0,5-2-770 0 0,-1-1 0 0 0,1 0 0 0 0,-1-1 0 0 0,0 0 0 0 0,0-1 0 0 0,14-13 0 0 0,19-27-9144 0 0,-30 31 3508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4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18476 0 0,'9'-6'6883'0'0,"-1"2"-6682"0"0,0 0 1 0 0,1 0-1 0 0,-1 0 0 0 0,15-3 1 0 0,-20 7-198 0 0,0-1 1 0 0,0 1 0 0 0,0 0 0 0 0,-1 0 0 0 0,1 0 0 0 0,0 0 0 0 0,0 1-1 0 0,0-1 1 0 0,-1 1 0 0 0,1 0 0 0 0,0-1 0 0 0,-1 1 0 0 0,1 0-1 0 0,0 1 1 0 0,-1-1 0 0 0,1 0 0 0 0,-1 1 0 0 0,0-1 0 0 0,1 1-1 0 0,-1 0 1 0 0,0 0 0 0 0,0 0 0 0 0,0 0 0 0 0,0 0 0 0 0,-1 0-1 0 0,1 1 1 0 0,1 2 0 0 0,-2-2-64 0 0,0-1-1 0 0,0 1 1 0 0,0 0-1 0 0,-1-1 1 0 0,1 1-1 0 0,-1 0 1 0 0,0 0-1 0 0,0-1 1 0 0,0 1-1 0 0,0 0 1 0 0,-1 0-1 0 0,1-1 1 0 0,-1 1-1 0 0,1 0 1 0 0,-1-1-1 0 0,0 1 1 0 0,0 0-1 0 0,0-1 1 0 0,0 1-1 0 0,-1-1 1 0 0,1 0-1 0 0,-1 1 1 0 0,1-1-1 0 0,-1 0 1 0 0,0 0-1 0 0,0 0 1 0 0,0 0-1 0 0,-2 2 1 0 0,-1 0-163 0 0,-16 18 390 0 0,21-21-152 0 0,0-1 1 0 0,-1 0 0 0 0,1 0 0 0 0,0 1 0 0 0,0-1 0 0 0,0 0-1 0 0,0 0 1 0 0,0 1 0 0 0,0-1 0 0 0,0 0 0 0 0,0 0-1 0 0,0 1 1 0 0,0-1 0 0 0,0 0 0 0 0,0 1 0 0 0,0-1 0 0 0,0 0-1 0 0,0 0 1 0 0,0 1 0 0 0,0-1 0 0 0,0 0 0 0 0,0 0 0 0 0,0 1-1 0 0,0-1 1 0 0,1 0 0 0 0,-1 0 0 0 0,0 1 0 0 0,0-1-1 0 0,0 0 1 0 0,0 0 0 0 0,1 0 0 0 0,-1 1 0 0 0,17 2 680 0 0,-5-4-580 0 0,-1 0 1 0 0,1-1 0 0 0,12-3 0 0 0,-14 2-260 0 0,0 1-1 0 0,0 0 1 0 0,-1 1 0 0 0,21 0 0 0 0,-30 1 62 0 0,0 0 0 0 0,0 0 1 0 0,0 0-1 0 0,0 0 1 0 0,1 0-1 0 0,-1 0 0 0 0,0 0 1 0 0,0 0-1 0 0,0 0 0 0 0,0 0 1 0 0,0 0-1 0 0,1 0 1 0 0,-1 0-1 0 0,0 0 0 0 0,0 0 1 0 0,0 0-1 0 0,0 0 1 0 0,0 0-1 0 0,0 0 0 0 0,0 0 1 0 0,1 0-1 0 0,-1 1 1 0 0,0-1-1 0 0,0 0 0 0 0,0 0 1 0 0,0 0-1 0 0,0 0 1 0 0,0 0-1 0 0,0 0 0 0 0,0 0 1 0 0,0 0-1 0 0,0 1 1 0 0,1-1-1 0 0,-1 0 0 0 0,0 0 1 0 0,0 0-1 0 0,0 0 1 0 0,0 0-1 0 0,0 0 0 0 0,0 1 1 0 0,0-1-1 0 0,0 0 1 0 0,0 0-1 0 0,0 0 0 0 0,0 0 1 0 0,0 0-1 0 0,0 0 1 0 0,0 1-1 0 0,-7 7-1636 0 0,-16 11 1804 0 0,16-13 198 0 0,2-1 9 0 0,1 0 0 0 0,0 0 0 0 0,0 1 1 0 0,0 0-1 0 0,1 0 0 0 0,0 0 0 0 0,0 0 0 0 0,0 0 0 0 0,1 0 0 0 0,0 1 0 0 0,0-1 1 0 0,0 1-1 0 0,1-1 0 0 0,0 1 0 0 0,1 0 0 0 0,-1 0 0 0 0,1-1 0 0 0,0 1 1 0 0,2 8-1 0 0,-2-15-295 0 0,0 1-1 0 0,0-1 1 0 0,0 1 0 0 0,0-1 0 0 0,0 1 0 0 0,1-1 0 0 0,-1 0 0 0 0,0 1 0 0 0,0-1 0 0 0,0 1 0 0 0,1-1 0 0 0,-1 1 0 0 0,0-1-1 0 0,0 0 1 0 0,1 1 0 0 0,-1-1 0 0 0,0 0 0 0 0,1 1 0 0 0,-1-1 0 0 0,0 0 0 0 0,1 1 0 0 0,-1-1 0 0 0,1 0 0 0 0,-1 0-1 0 0,1 1 1 0 0,-1-1 0 0 0,0 0 0 0 0,1 0 0 0 0,-1 0 0 0 0,2 1 0 0 0,13-9 67 0 0,19-28-241 0 0,-25 25-223 0 0,-9 11 389 0 0,30-27-3012 0 0,-29 27 2820 0 0,-1-1 0 0 0,1 1 0 0 0,-1 0 0 0 0,0-1 0 0 0,1 1 0 0 0,-1 0 0 0 0,1 0 0 0 0,-1-1 0 0 0,1 1 0 0 0,-1 0 0 0 0,1 0 0 0 0,-1 0 0 0 0,1 0 0 0 0,-1 0 0 0 0,1 0 0 0 0,0-1 0 0 0,-1 1 0 0 0,1 1 0 0 0,-1-1 0 0 0,1 0 0 0 0,-1 0 0 0 0,1 0 0 0 0,0 0 0 0 0,0 1-189 0 0,-1 0 0 0 0,0 0 0 0 0,1-1 0 0 0,-1 1 0 0 0,0 0 0 0 0,1 0 0 0 0,-1 0 0 0 0,0 0 0 0 0,0 0 0 0 0,0 0 0 0 0,0 0 0 0 0,0-1 0 0 0,0 1 0 0 0,0 0 0 0 0,0 0 0 0 0,0 0 0 0 0,0 0 0 0 0,0 0 0 0 0,-1 0 0 0 0,1 1 0 0 0,-3 12-5356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12083 0 0,'-1'2'670'0'0,"0"0"1"0"0,0 0 0 0 0,1-1 0 0 0,-1 1-1 0 0,1 0 1 0 0,-1 0 0 0 0,1 0 0 0 0,0 0-1 0 0,0 0 1 0 0,0-1 0 0 0,0 1 0 0 0,0 0-1 0 0,1 3 1 0 0,-1-5-522 0 0,0 0 0 0 0,0 1 0 0 0,1-1-1 0 0,-1 1 1 0 0,0-1 0 0 0,1 0 0 0 0,-1 1 0 0 0,1-1 0 0 0,-1 0 0 0 0,0 1-1 0 0,1-1 1 0 0,-1 0 0 0 0,1 0 0 0 0,-1 1 0 0 0,1-1 0 0 0,-1 0 0 0 0,0 0-1 0 0,1 0 1 0 0,-1 0 0 0 0,1 0 0 0 0,-1 0 0 0 0,1 1 0 0 0,-1-1-1 0 0,1 0 1 0 0,-1 0 0 0 0,1-1 0 0 0,-1 1 0 0 0,1 0 0 0 0,-1 0 0 0 0,1 0-1 0 0,0 0 1 0 0,7-3 228 0 0,0 0 0 0 0,0 0 0 0 0,0-1 0 0 0,11-7 0 0 0,5-2-49 0 0,-18 11-288 0 0,0 0 1 0 0,0 0-1 0 0,0 0 1 0 0,1 1-1 0 0,-1 0 1 0 0,1 0-1 0 0,-1 0 1 0 0,1 1-1 0 0,-1 0 1 0 0,1 1 0 0 0,-1-1-1 0 0,1 1 1 0 0,9 3-1 0 0,-14-3-124 0 0,1 0 1 0 0,0 0-1 0 0,-1 0 0 0 0,1 0 1 0 0,-1 1-1 0 0,0-1 0 0 0,1 1 1 0 0,-1 0-1 0 0,0 0 0 0 0,0 0 1 0 0,0 0-1 0 0,0 0 0 0 0,0 0 1 0 0,1 3-1 0 0,-2-2-317 0 0,1 0 1 0 0,-1 0-1 0 0,0 0 1 0 0,0 0-1 0 0,0 0 1 0 0,0 1-1 0 0,0-1 1 0 0,-1 0-1 0 0,0 1 0 0 0,1-1 1 0 0,-1 0-1 0 0,-1 1 1 0 0,1-1-1 0 0,-1 4 1 0 0,-3 8-4943 0 0,-3-3-3793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7538 0 0,'-2'3'814'0'0,"1"0"1"0"0,-1 1 0 0 0,1-1 0 0 0,0 0 0 0 0,0 0-1 0 0,1 0 1 0 0,-1 1 0 0 0,1-1 0 0 0,-1 5-1 0 0,7 35 2054 0 0,0-22-2396 0 0,17 38 0 0 0,-20-52-27 0 0,3 5-204 0 0,0 1 1 0 0,1-1 0 0 0,0-1 0 0 0,16 20 0 0 0,-21-28-194 0 0,0-1 1 0 0,1 0 0 0 0,-1 1-1 0 0,0-1 1 0 0,1 0-1 0 0,0-1 1 0 0,-1 1-1 0 0,1 0 1 0 0,0-1 0 0 0,0 1-1 0 0,5 1 1 0 0,-6-3-12 0 0,0 0 0 0 0,-1 0 0 0 0,1 0 0 0 0,-1 0 0 0 0,1 0 1 0 0,0 0-1 0 0,-1 0 0 0 0,1-1 0 0 0,-1 1 0 0 0,1 0 0 0 0,-1-1 0 0 0,1 0 1 0 0,-1 1-1 0 0,1-1 0 0 0,-1 0 0 0 0,0 0 0 0 0,1 1 0 0 0,-1-1 1 0 0,0 0-1 0 0,0 0 0 0 0,0-1 0 0 0,0 1 0 0 0,0 0 0 0 0,0 0 0 0 0,1-2 1 0 0,2-2 34 0 0,-2-1 1 0 0,1 1 0 0 0,-1-1 0 0 0,1 0 0 0 0,-2 1 0 0 0,1-1-1 0 0,0 0 1 0 0,-1 0 0 0 0,-1 0 0 0 0,1 0 0 0 0,-1 0 0 0 0,0-1-1 0 0,-1-9 1 0 0,1 8-535 0 0,-1 0-1 0 0,0 0 1 0 0,-1 0 0 0 0,0 0-1 0 0,0 0 1 0 0,-1 0-1 0 0,0 1 1 0 0,0-1-1 0 0,-8-12 1 0 0,7 15-597 0 0,0 2 1 0 0,1-1 0 0 0,-2 0-1 0 0,1 1 1 0 0,0 0 0 0 0,-1 0-1 0 0,1 0 1 0 0,-1 0 0 0 0,-6-2-1 0 0,-8-1-4395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2 175 9314 0 0,'0'1'323'0'0,"-1"0"1"0"0,1 0-1 0 0,0 0 1 0 0,0 1-1 0 0,0-1 1 0 0,0 0-1 0 0,0 0 1 0 0,0 0-1 0 0,0 1 1 0 0,0-1-1 0 0,0 0 1 0 0,0 0-1 0 0,1 0 1 0 0,-1 0-1 0 0,0 0 0 0 0,1 1 1 0 0,-1-1-1 0 0,1 0 1 0 0,-1 0-1 0 0,1 0 1 0 0,0 0-1 0 0,0 0 1 0 0,-1 0-1 0 0,1-1 1 0 0,0 1-1 0 0,0 0 1 0 0,0 0-1 0 0,0 0 1 0 0,0-1-1 0 0,1 2 0 0 0,1-2-88 0 0,0 1 0 0 0,0-1-1 0 0,0 1 1 0 0,0-1-1 0 0,0 0 1 0 0,-1-1 0 0 0,1 1-1 0 0,0 0 1 0 0,0-1 0 0 0,0 1-1 0 0,5-3 1 0 0,16-5-105 0 0,0-1-1 0 0,30-16 1 0 0,7-12-4788 0 0,-35 14-1968 0 0,-15 11 277 0 0</inkml:trace>
  <inkml:trace contextRef="#ctx0" brushRef="#br0" timeOffset="1">256 1 12611 0 0,'-2'5'4089'0'0,"1"0"-2401"0"0,-2 4 32 0 0,3 1-87 0 0,-2 0-457 0 0,2 5-432 0 0,1 1-304 0 0,3 2-200 0 0,0 3-96 0 0,1 1-64 0 0,1-1-64 0 0,2 1-72 0 0,0-3-288 0 0,1-2-512 0 0,2-2-624 0 0,1-2-921 0 0,1-4-1264 0 0,0-3-5177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5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16660 0 0,'34'2'1228'0'0,"34"-1"-649"0"0,-65-1-536 0 0,1-1 1 0 0,0 1-1 0 0,0-1 1 0 0,0 0-1 0 0,0 0 0 0 0,0 0 1 0 0,-1-1-1 0 0,1 1 1 0 0,-1-1-1 0 0,1 0 1 0 0,-1 0-1 0 0,0 0 0 0 0,6-5 1 0 0,-9 7-45 0 0,0 0 1 0 0,0 0 0 0 0,0 0 0 0 0,0 0-1 0 0,0 0 1 0 0,-1 0 0 0 0,1 1 0 0 0,0-1-1 0 0,0 0 1 0 0,0 0 0 0 0,0-1 0 0 0,0 1-1 0 0,0 0 1 0 0,0 0 0 0 0,0 0-1 0 0,0 0 1 0 0,0 0 0 0 0,0 0 0 0 0,0 0-1 0 0,-1 0 1 0 0,1 0 0 0 0,0 0 0 0 0,0 0-1 0 0,0 0 1 0 0,0 0 0 0 0,0 0 0 0 0,0 0-1 0 0,0 0 1 0 0,0 0 0 0 0,0 0 0 0 0,0 0-1 0 0,0 0 1 0 0,0 0 0 0 0,0 0-1 0 0,0 0 1 0 0,0-1 0 0 0,0 1 0 0 0,0 0-1 0 0,0 0 1 0 0,0 0 0 0 0,0 0 0 0 0,0 0-1 0 0,0 0 1 0 0,0 0 0 0 0,0 0 0 0 0,0 0-1 0 0,0 0 1 0 0,0 0 0 0 0,0 0-1 0 0,0-1 1 0 0,0 1 0 0 0,0 0 0 0 0,0 0-1 0 0,0 0 1 0 0,0 0 0 0 0,0 0 0 0 0,0 0-1 0 0,0 0 1 0 0,0 0 0 0 0,0 0 0 0 0,0 0-1 0 0,0 0 1 0 0,0 0 0 0 0,-12 1-478 0 0,-12 6-658 0 0,14-2 946 0 0,0 0 1 0 0,0 0 0 0 0,1 1 0 0 0,0 0-1 0 0,0 1 1 0 0,1 0 0 0 0,0 0 0 0 0,0 0 0 0 0,-9 12-1 0 0,14-15 340 0 0,1 0 0 0 0,-1 0 1 0 0,1 0-1 0 0,0 0 0 0 0,0 0 0 0 0,1 0 0 0 0,-1 1 0 0 0,1-1 0 0 0,0 1 0 0 0,0-1 1 0 0,0 1-1 0 0,1-1 0 0 0,-1 1 0 0 0,1-1 0 0 0,1 1 0 0 0,-1 0 0 0 0,0-1 0 0 0,1 1 0 0 0,0-1 1 0 0,0 1-1 0 0,0-1 0 0 0,1 1 0 0 0,0-1 0 0 0,3 6 0 0 0,-3-5-104 0 0,1 0-1 0 0,0 0 1 0 0,1-1-1 0 0,-1 1 1 0 0,1-1-1 0 0,0 0 1 0 0,0 0-1 0 0,0 0 1 0 0,1 0-1 0 0,-1-1 1 0 0,1 0 0 0 0,0 0-1 0 0,0 0 1 0 0,0 0-1 0 0,0-1 1 0 0,0 0-1 0 0,1 0 1 0 0,-1 0-1 0 0,7 0 1 0 0,-8-1-180 0 0,-1-1 1 0 0,1 1 0 0 0,0-1-1 0 0,-1 0 1 0 0,1-1-1 0 0,0 1 1 0 0,0 0 0 0 0,-1-1-1 0 0,1 0 1 0 0,0 0-1 0 0,-1 0 1 0 0,7-4-1 0 0,-6 3-357 0 0,-1 0 0 0 0,0 0 0 0 0,0 0-1 0 0,0-1 1 0 0,0 0 0 0 0,-1 1 0 0 0,1-1-1 0 0,-1 0 1 0 0,0 0 0 0 0,1 0 0 0 0,-1-1-1 0 0,0 1 1 0 0,-1 0 0 0 0,3-7 0 0 0,1-4-5700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16460 0 0,'23'-12'3594'0'0,"21"2"-3120"0"0,-32 8-262 0 0,-4 1-363 0 0,56-9 204 0 0,-31 11-2363 0 0,-5 9-3997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6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0 311 17244 0 0,'1'4'3048'0'0,"1"-1"-2616"0"0,2-1-7 0 0,4-3 159 0 0,2-2-8 0 0,3 0-112 0 0,2-3-80 0 0,1-1-136 0 0,1 0-128 0 0,1-1-56 0 0,0-1-32 0 0,-1-1-184 0 0,2 0-424 0 0,-3 0-616 0 0,3-1-929 0 0,-3-2-1512 0 0,0-3-5305 0 0</inkml:trace>
  <inkml:trace contextRef="#ctx0" brushRef="#br0" timeOffset="1">163 10 18716 0 0,'47'-5'4675'0'0,"-38"3"-4476"0"0,0 1-1 0 0,1 0 1 0 0,-1 1-1 0 0,0 0 0 0 0,14 1 1 0 0,-20 0-178 0 0,0-1 0 0 0,0 1 1 0 0,0 0-1 0 0,0 0 0 0 0,-1 0 0 0 0,1 1 1 0 0,0-1-1 0 0,-1 1 0 0 0,1-1 0 0 0,-1 1 1 0 0,1 0-1 0 0,-1 0 0 0 0,0 0 0 0 0,0 0 1 0 0,0 1-1 0 0,0-1 0 0 0,0 0 0 0 0,-1 1 1 0 0,1-1-1 0 0,-1 1 0 0 0,3 4 0 0 0,-1 3-76 0 0,0 0-1 0 0,0-1 0 0 0,-1 1 1 0 0,2 12-1 0 0,2 11-2960 0 0,5-1-6534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13315 0 0,'-2'38'5994'0'0,"1"-14"-4394"0"0,-2 0 0 0 0,-4 24 0 0 0,6-42-1547 0 0,-1 0 0 0 0,1 0 1 0 0,-1-1-1 0 0,0 1 1 0 0,-1-1-1 0 0,1 1 0 0 0,-1-1 1 0 0,0 0-1 0 0,-1 0 0 0 0,1-1 1 0 0,-1 1-1 0 0,0 0 1 0 0,-7 5-1 0 0,10-9-26 0 0,-1 0 1 0 0,0 0-1 0 0,0 0 0 0 0,-1 0 1 0 0,1 0-1 0 0,0 0 0 0 0,0-1 1 0 0,0 1-1 0 0,0-1 0 0 0,-1 0 1 0 0,1 0-1 0 0,0 1 0 0 0,-4-2 1 0 0,52 11 1557 0 0,-27-12-1833 0 0,-1 0-1 0 0,0-1 0 0 0,0-1 0 0 0,0-1 0 0 0,19-7 0 0 0,5-6-3372 0 0,-5-1-3575 0 0,-13 4-1229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14595 0 0,'8'22'8940'0'0,"0"9"-5852"0"0,-5-14-3464 0 0,2 0-1 0 0,0 0 0 0 0,0-1 1 0 0,11 20-1 0 0,-16-36 331 0 0,1 1 1 0 0,-1-1-1 0 0,1 0 1 0 0,-1 0-1 0 0,0 0 1 0 0,1 0-1 0 0,-1 0 0 0 0,0 0 1 0 0,1 0-1 0 0,-1 0 1 0 0,0 0-1 0 0,1-1 1 0 0,-1 1-1 0 0,1 0 1 0 0,-1 0-1 0 0,0 0 0 0 0,1 0 1 0 0,-1 0-1 0 0,0-1 1 0 0,0 1-1 0 0,1 0 1 0 0,-1 0-1 0 0,0 0 0 0 0,1-1 1 0 0,-1 1-1 0 0,0 0 1 0 0,0-1-1 0 0,1 1 1 0 0,-1 0-1 0 0,0 0 1 0 0,0-1-1 0 0,0 1 0 0 0,0 0 1 0 0,1-1-1 0 0,-1 0 1 0 0,14-18-199 0 0,-10 12 24 0 0,1 2-146 0 0,1-1 1 0 0,-1 1-1 0 0,1-1 1 0 0,0 2-1 0 0,0-1 1 0 0,10-6 0 0 0,25-6-9256 0 0,-34 16 3645 0 0</inkml:trace>
  <inkml:trace contextRef="#ctx0" brushRef="#br0" timeOffset="1">186 7 17244 0 0,'1'-6'5230'0'0,"5"14"-3363"0"0,7 17-1052 0 0,5 41 31 0 0,-13-43-922 0 0,16 43 0 0 0,-18-59-405 0 0,1 0 0 0 0,-1 0 0 0 0,1-1 0 0 0,0 1 1 0 0,10 9-1 0 0,-14-15 201 0 0,1 0-1 0 0,0 0 1 0 0,0 0 0 0 0,0 0-1 0 0,0 0 1 0 0,0 0 0 0 0,0 0 0 0 0,0 0-1 0 0,0-1 1 0 0,0 1 0 0 0,0 0-1 0 0,0-1 1 0 0,1 1 0 0 0,-1-1 0 0 0,0 1-1 0 0,0-1 1 0 0,2 0 0 0 0,-3 0-35 0 0,1 0 1 0 0,0 0 0 0 0,-1-1-1 0 0,1 1 1 0 0,0 0-1 0 0,-1-1 1 0 0,1 1 0 0 0,-1 0-1 0 0,1-1 1 0 0,-1 1-1 0 0,1-1 1 0 0,-1 1 0 0 0,1-1-1 0 0,-1 1 1 0 0,0-1-1 0 0,1 0 1 0 0,-1 1 0 0 0,0-1-1 0 0,1 1 1 0 0,-1-1-1 0 0,0 0 1 0 0,0 1 0 0 0,1-2-1 0 0,7-4-5962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39 11747 0 0,'-1'0'333'0'0,"0"0"0"0"0,0 0 0 0 0,-1 0 0 0 0,1 0 0 0 0,0 1 0 0 0,-1-1 0 0 0,1 0 0 0 0,0 0 0 0 0,0 1 0 0 0,-1-1 0 0 0,1 1 0 0 0,0-1 1 0 0,0 1-1 0 0,0-1 0 0 0,0 1 0 0 0,0 0 0 0 0,0 0 0 0 0,0-1 0 0 0,0 1 0 0 0,0 0 0 0 0,0 0 0 0 0,0 0 0 0 0,0 0 0 0 0,0 0 0 0 0,-1 2 1 0 0,2 0-108 0 0,-1 0 1 0 0,0-1 0 0 0,1 1 0 0 0,-1-1 0 0 0,1 1 0 0 0,0 0 0 0 0,0-1 0 0 0,0 1 0 0 0,0 0 0 0 0,0-1 0 0 0,1 1 0 0 0,0 3 0 0 0,1 1-166 0 0,0 0 1 0 0,0 0-1 0 0,1 0 1 0 0,0 0-1 0 0,0 0 1 0 0,1-1-1 0 0,0 1 1 0 0,7 9-1 0 0,-9-14-54 0 0,0 0-1 0 0,0 0 0 0 0,0 0 0 0 0,0 0 0 0 0,1 0 1 0 0,-1 0-1 0 0,0-1 0 0 0,1 1 0 0 0,-1-1 1 0 0,1 1-1 0 0,0-1 0 0 0,0 0 0 0 0,-1 0 0 0 0,1-1 1 0 0,0 1-1 0 0,0 0 0 0 0,0-1 0 0 0,0 0 0 0 0,-1 1 1 0 0,1-1-1 0 0,0 0 0 0 0,0-1 0 0 0,0 1 0 0 0,0 0 1 0 0,0-1-1 0 0,0 0 0 0 0,0 0 0 0 0,-1 1 1 0 0,1-2-1 0 0,0 1 0 0 0,-1 0 0 0 0,1 0 0 0 0,-1-1 1 0 0,1 0-1 0 0,-1 1 0 0 0,0-1 0 0 0,1 0 0 0 0,-1 0 1 0 0,0 0-1 0 0,0-1 0 0 0,-1 1 0 0 0,1 0 0 0 0,0-1 1 0 0,-1 1-1 0 0,1-1 0 0 0,-1 1 0 0 0,0-1 0 0 0,0 0 1 0 0,0 1-1 0 0,0-1 0 0 0,0 0 0 0 0,-1 0 1 0 0,0 0-1 0 0,1 0 0 0 0,-1 0 0 0 0,0 0 0 0 0,0-3 1 0 0,-1-1-3 0 0,0 1 0 0 0,0 0 0 0 0,-1 0 0 0 0,1 0 1 0 0,-1 0-1 0 0,-1 0 0 0 0,1 0 0 0 0,-1 0 1 0 0,0 1-1 0 0,0-1 0 0 0,-1 1 0 0 0,1 0 1 0 0,-1 0-1 0 0,-6-5 0 0 0,9 8-18 0 0,-1 0 1 0 0,0 0-1 0 0,1 0 1 0 0,-1 0-1 0 0,0 1 0 0 0,0-1 1 0 0,0 1-1 0 0,-1-1 0 0 0,1 1 1 0 0,0 0-1 0 0,-1 0 1 0 0,1 0-1 0 0,0 0 0 0 0,-1 0 1 0 0,1 0-1 0 0,-1 1 1 0 0,1-1-1 0 0,-1 1 0 0 0,1 0 1 0 0,-1 0-1 0 0,0 0 1 0 0,1 0-1 0 0,-1 0 0 0 0,1 0 1 0 0,-1 1-1 0 0,1-1 1 0 0,-1 1-1 0 0,1 0 0 0 0,-1 0 1 0 0,1 0-1 0 0,0 0 0 0 0,-1 0 1 0 0,1 0-1 0 0,0 1 1 0 0,0-1-1 0 0,-3 3 0 0 0,3-2-151 0 0,1-1-1 0 0,0 1 0 0 0,0 0 1 0 0,0-1-1 0 0,0 1 0 0 0,0 0 1 0 0,0 0-1 0 0,0-1 0 0 0,1 1 1 0 0,-1 0-1 0 0,0 0 0 0 0,1 0 1 0 0,0 0-1 0 0,-1 0 0 0 0,1 0 1 0 0,0 0-1 0 0,0 0 0 0 0,0 0 1 0 0,1 3-1 0 0,-1-3-473 0 0,1-1-1 0 0,-1 1 1 0 0,0 0 0 0 0,1-1 0 0 0,0 1-1 0 0,-1 0 1 0 0,1-1 0 0 0,0 1 0 0 0,0-1-1 0 0,0 0 1 0 0,0 1 0 0 0,0-1 0 0 0,0 0-1 0 0,0 1 1 0 0,2 0 0 0 0,4 3-5441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7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10722 0 0,'1'-1'431'0'0,"0"1"-1"0"0,1-1 0 0 0,-1 0 1 0 0,0 1-1 0 0,0-1 1 0 0,0 1-1 0 0,1 0 0 0 0,-1-1 1 0 0,0 1-1 0 0,0 0 1 0 0,1 0-1 0 0,-1 0 0 0 0,0 0 1 0 0,1 0-1 0 0,-1 0 1 0 0,0 0-1 0 0,0 0 0 0 0,1 0 1 0 0,-1 1-1 0 0,0-1 1 0 0,0 0-1 0 0,1 1 0 0 0,-1-1 1 0 0,0 1-1 0 0,2 1 1 0 0,-1 1-209 0 0,1 0 1 0 0,-1 0 0 0 0,-1 0 0 0 0,1 0 0 0 0,0 1 0 0 0,-1-1 0 0 0,0 0-1 0 0,2 5 1 0 0,-2-4-353 0 0,26 62-713 0 0,-3-21-7243 0 0,-12-25 196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8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18260 0 0,'2'16'4968'0'0,"12"14"-3969"0"0,-10-22-603 0 0,0 0-385 0 0,0-2-80 0 0,-1 1-1 0 0,0-1 1 0 0,0 1-1 0 0,-1 0 1 0 0,0 0-1 0 0,0 0 1 0 0,1 10-1 0 0,-24-49-2996 0 0,18 22 3059 0 0,-1 0-1 0 0,1 0 1 0 0,1 0-1 0 0,0 0 0 0 0,0 0 1 0 0,1-1-1 0 0,1 1 1 0 0,0-12-1 0 0,0 19 85 0 0,0 0 0 0 0,1 0 0 0 0,-1 0 0 0 0,1 0 0 0 0,0 0 0 0 0,0 1 0 0 0,0-1 0 0 0,0 0 0 0 0,0 0 0 0 0,0 1-1 0 0,1-1 1 0 0,-1 1 0 0 0,1-1 0 0 0,2-2 0 0 0,-2 4-11 0 0,0 0-1 0 0,0-1 0 0 0,0 1 0 0 0,0 0 1 0 0,0 0-1 0 0,0 0 0 0 0,0 1 0 0 0,0-1 1 0 0,0 0-1 0 0,0 1 0 0 0,1-1 1 0 0,-1 1-1 0 0,0 0 0 0 0,0 0 0 0 0,1 0 1 0 0,-1 0-1 0 0,0 0 0 0 0,0 0 1 0 0,0 1-1 0 0,1-1 0 0 0,2 2 0 0 0,-2-2-9 0 0,0 1 0 0 0,0 0 0 0 0,0-1 0 0 0,0 1 0 0 0,0 1 0 0 0,0-1 0 0 0,0 0 0 0 0,-1 1-1 0 0,1-1 1 0 0,-1 1 0 0 0,1 0 0 0 0,-1 0 0 0 0,1 0 0 0 0,-1 0 0 0 0,0 0 0 0 0,0 1 0 0 0,2 2-1 0 0,-3-2-14 0 0,0-1 0 0 0,0 0 0 0 0,0 1 0 0 0,0-1 0 0 0,-1 1-1 0 0,1-1 1 0 0,-1 1 0 0 0,0-1 0 0 0,0 1 0 0 0,0-1-1 0 0,0 1 1 0 0,0-1 0 0 0,0 1 0 0 0,-1-1 0 0 0,1 0-1 0 0,-1 1 1 0 0,-1 2 0 0 0,-1 2-20 0 0,0 0-1 0 0,-1 0 1 0 0,0 0-1 0 0,0 0 1 0 0,0-1-1 0 0,-1 0 1 0 0,0 0-1 0 0,0 0 0 0 0,-1 0 1 0 0,0-1-1 0 0,0 0 1 0 0,-8 5-1 0 0,-25 14-293 0 0,77-27-58 0 0,-28 0 200 0 0,0 0-1 0 0,0 0 1 0 0,0-1 0 0 0,0-1-1 0 0,14-8 1 0 0,7-14-3289 0 0,-28 24 2381 0 0,0-1-1 0 0,-1 1 1 0 0,0-1-1 0 0,1 0 1 0 0,-2 0-1 0 0,1 1 1 0 0,2-7-1 0 0,0-8-6148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8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95 14595 0 0,'-1'0'177'0'0,"0"-1"-1"0"0,1 1 1 0 0,-1-1-1 0 0,1 1 0 0 0,-1-1 1 0 0,1 0-1 0 0,0 1 1 0 0,-1-1-1 0 0,1 0 1 0 0,0 0-1 0 0,-1 1 1 0 0,1-1-1 0 0,0 0 1 0 0,0 0-1 0 0,-1 1 0 0 0,1-1 1 0 0,0 0-1 0 0,0 0 1 0 0,0 1-1 0 0,0-1 1 0 0,0 0-1 0 0,0 0 1 0 0,0 0-1 0 0,1 1 1 0 0,-1-1-1 0 0,1-1 1 0 0,0 0 44 0 0,0 0 1 0 0,0 0-1 0 0,0 0 1 0 0,1 0 0 0 0,-1 0-1 0 0,1 0 1 0 0,0 1 0 0 0,-1-1-1 0 0,4-2 1 0 0,46-25 730 0 0,-46 27-833 0 0,38-15 9 0 0,-41 16-286 0 0,0 0 1 0 0,0 1-1 0 0,0-1 0 0 0,0 1 0 0 0,0 0 1 0 0,0 0-1 0 0,1-1 0 0 0,-1 1 0 0 0,0 1 0 0 0,0-1 1 0 0,0 0-1 0 0,0 0 0 0 0,1 1 0 0 0,-1-1 1 0 0,0 1-1 0 0,0 0 0 0 0,0 0 0 0 0,3 1 1 0 0,-4-1-5 0 0,-1-1 1 0 0,0 0 0 0 0,0 0 0 0 0,1 1 0 0 0,-1-1 0 0 0,0 0 0 0 0,0 1 0 0 0,1-1-1 0 0,-1 0 1 0 0,0 0 0 0 0,0 1 0 0 0,1-1 0 0 0,-1 1 0 0 0,0-1 0 0 0,0 0 0 0 0,0 1-1 0 0,0-1 1 0 0,0 0 0 0 0,0 1 0 0 0,0-1 0 0 0,0 1 0 0 0,0-1 0 0 0,0 0 0 0 0,0 1-1 0 0,0-1 1 0 0,0 1 0 0 0,0-1 0 0 0,0 0 0 0 0,0 1 0 0 0,0-1 0 0 0,0 0 0 0 0,-1 1-1 0 0,1-1 1 0 0,0 0 0 0 0,0 1 0 0 0,0-1 0 0 0,-1 0 0 0 0,1 1 0 0 0,0-1 0 0 0,0 0-1 0 0,-1 1 1 0 0,1-1 0 0 0,0 0 0 0 0,0 0 0 0 0,-1 1 0 0 0,1-1 0 0 0,0 0 0 0 0,-1 0-1 0 0,1 0 1 0 0,-1 0 0 0 0,1 1 0 0 0,-1-1 0 0 0,-2 2-1794 0 0,-4 9-4119 0 0</inkml:trace>
  <inkml:trace contextRef="#ctx0" brushRef="#br0" timeOffset="1">28 156 17068 0 0,'7'2'600'0'0,"1"1"-296"0"0,4-1 16 0 0,2-3-112 0 0,-1-3-128 0 0,2 0-152 0 0,2-2-632 0 0,-1-1-1225 0 0,-1-2-1495 0 0,-2 0-3970 0 0</inkml:trace>
  <inkml:trace contextRef="#ctx0" brushRef="#br0" timeOffset="2">138 1 19916 0 0,'-4'8'1281'0'0,"1"1"-329"0"0,1 5 8 0 0,2 0-216 0 0,2 3-240 0 0,1 0-184 0 0,2 1-152 0 0,0 0-96 0 0,-1 0-72 0 0,1 1-88 0 0,0-2-328 0 0,0-1-648 0 0,-1-2-832 0 0,0-4-1009 0 0,-2-3-1224 0 0,-12-13-1248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14667 0 0,'3'14'2553'0'0,"1"0"-721"0"0,0 3-312 0 0,3-2-311 0 0,-2-7-393 0 0,1-1-320 0 0,2-2-216 0 0,2-1-184 0 0,1-4-56 0 0,4-3-24 0 0,2-2-72 0 0,1-2-400 0 0,2-3-696 0 0,1-3-801 0 0,0-1-1183 0 0,-2-2-1201 0 0,-2-2-3217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70 20708 0 0,'-1'-1'66'0'0,"1"-1"-1"0"0,0 0 0 0 0,0 1 1 0 0,0-1-1 0 0,-1 0 0 0 0,2 0 1 0 0,-1 1-1 0 0,0-1 0 0 0,0 0 1 0 0,0 1-1 0 0,1-1 0 0 0,-1 0 1 0 0,1 1-1 0 0,-1-1 0 0 0,1 0 1 0 0,0 1-1 0 0,0-1 1 0 0,-1 1-1 0 0,1 0 0 0 0,0-1 1 0 0,0 1-1 0 0,1-1 0 0 0,-1 1 1 0 0,0 0-1 0 0,0 0 0 0 0,1 0 1 0 0,-1 0-1 0 0,0 0 0 0 0,1 0 1 0 0,-1 0-1 0 0,3-1 0 0 0,4-2 40 0 0,0 0-1 0 0,0 0 1 0 0,1 1 0 0 0,14-4-1 0 0,-27 8-143 0 0,-1 1 0 0 0,1 0-1 0 0,-1 0 1 0 0,1 0-1 0 0,-1 0 1 0 0,1 1 0 0 0,0-1-1 0 0,0 1 1 0 0,1 0 0 0 0,-1 0-1 0 0,0 1 1 0 0,1-1 0 0 0,0 1-1 0 0,0 0 1 0 0,0 0-1 0 0,0 0 1 0 0,1 0 0 0 0,0 0-1 0 0,-1 1 1 0 0,2-1 0 0 0,-1 1-1 0 0,0-1 1 0 0,1 1 0 0 0,0 0-1 0 0,0-1 1 0 0,-1 8-1 0 0,2-4 152 0 0,-1 0 0 0 0,1-1 1 0 0,0 1-1 0 0,0 0 0 0 0,1 0 0 0 0,0-1 0 0 0,1 1 0 0 0,-1 0 0 0 0,2-1 0 0 0,-1 1 0 0 0,1-1 0 0 0,0 0 0 0 0,0 0 0 0 0,1 0 0 0 0,8 11 0 0 0,-8-13-65 0 0,-1-1 0 0 0,1 0 1 0 0,1 0-1 0 0,-1 0 0 0 0,0-1 1 0 0,1 0-1 0 0,0 0 0 0 0,0 0 1 0 0,0 0-1 0 0,0-1 0 0 0,7 3 1 0 0,-10-4-201 0 0,0-1 0 0 0,1 1 0 0 0,-1-1 0 0 0,1 1 0 0 0,-1-1 0 0 0,0 0 0 0 0,1 0 0 0 0,-1 0 0 0 0,1 0 0 0 0,-1 0 0 0 0,1-1 0 0 0,-1 1 0 0 0,0-1 0 0 0,1 0 0 0 0,-1 1 0 0 0,0-1 0 0 0,1 0 0 0 0,-1 0 0 0 0,0-1 0 0 0,0 1 0 0 0,0 0 0 0 0,0-1 0 0 0,0 1 0 0 0,0-1 0 0 0,0 0 0 0 0,-1 1 0 0 0,1-1 0 0 0,1-2 0 0 0,-2 2-372 0 0,0 1 0 0 0,-1-1 0 0 0,1 1 0 0 0,0-1 0 0 0,-1 1 0 0 0,1-1 0 0 0,-1 1 0 0 0,0-1 0 0 0,1 1 0 0 0,-1-1 0 0 0,0 1 0 0 0,0-1 0 0 0,0 0 0 0 0,0 1 0 0 0,-1-4 0 0 0,1 5 426 0 0,-1-15-7008 0 0</inkml:trace>
  <inkml:trace contextRef="#ctx0" brushRef="#br0" timeOffset="1">110 167 16251 0 0,'0'1'120'0'0,"0"-1"-1"0"0,0 0 0 0 0,0 0 0 0 0,0 0 0 0 0,0 0 0 0 0,0 1 0 0 0,0-1 0 0 0,0 0 0 0 0,0 0 0 0 0,0 0 0 0 0,0 1 0 0 0,0-1 0 0 0,0 0 0 0 0,0 0 0 0 0,0 0 0 0 0,0 0 0 0 0,0 1 0 0 0,0-1 0 0 0,0 0 0 0 0,0 0 0 0 0,1 0 0 0 0,-1 1 715 0 0,0-1-715 0 0,1 0 0 0 0,-1 1 0 0 0,0-1 0 0 0,0 0 0 0 0,0 0 0 0 0,0 0 0 0 0,1 0 0 0 0,-1 0 0 0 0,0 0 0 0 0,0 0 0 0 0,0 0 0 0 0,0 0 0 0 0,1 0 0 0 0,-1 0 0 0 0,0 0 0 0 0,0 0 0 0 0,0 0 0 0 0,1 0 0 0 0,-1 0 0 0 0,0 0 0 0 0,0 0 0 0 0,1 0 0 0 0,15-5 1536 0 0,15-10-1423 0 0,-13 6-351 0 0,16-8-1486 0 0,-21 6-2834 0 0,-7-1-4276 0 0,-6 5 2954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12355 0 0,'1'6'10673'0'0,"9"21"-8156"0"0,0-6-2222 0 0,0 4 228 0 0,2 0-1 0 0,15 22 1 0 0,-22-39-892 0 0,0-1 1 0 0,1-1 0 0 0,0 1 0 0 0,7 6 0 0 0,-10-10-273 0 0,1 0 0 0 0,0 0 1 0 0,0-1-1 0 0,0 1 0 0 0,0-1 0 0 0,1 0 1 0 0,-1 0-1 0 0,7 2 0 0 0,-10-4 209 0 0,0 0 0 0 0,0 1 0 0 0,0-1 0 0 0,0 0 0 0 0,0 0 0 0 0,-1 0 1 0 0,1 0-1 0 0,0 0 0 0 0,0 0 0 0 0,0 0 0 0 0,0 0 0 0 0,0 0 0 0 0,0 0 0 0 0,0 0 0 0 0,0-1 0 0 0,-1 1 0 0 0,1 0 0 0 0,0-1 0 0 0,1 0 0 0 0</inkml:trace>
  <inkml:trace contextRef="#ctx0" brushRef="#br0" timeOffset="1">79 77 17652 0 0,'-2'-7'1496'0'0,"2"-1"-800"0"0,3-1 136 0 0,2-1 49 0 0,3 1-201 0 0,4 1-136 0 0,2-1-208 0 0,2 2-256 0 0,2 1-128 0 0,-2 3-168 0 0,-2 2-208 0 0,-4 2-304 0 0,-2 2-593 0 0,-2 0-799 0 0,-3 3-1233 0 0,-1 4-3080 0 0,-5-1 536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16724 0 0,'7'0'314'0'0,"-1"0"0"0"0,1 0 1 0 0,-1-1-1 0 0,1 0 0 0 0,-1 0 1 0 0,0-1-1 0 0,1 1 0 0 0,-1-1 1 0 0,10-5-1 0 0,19-5 115 0 0,-37 20-491 0 0,0-1-1 0 0,1 1 0 0 0,0-1 1 0 0,0 1-1 0 0,1-1 0 0 0,1 11 1 0 0,-1-16 195 0 0,0-1-1 0 0,0 1 1 0 0,0 0 0 0 0,1 0 0 0 0,-1-1 0 0 0,0 1 0 0 0,1 0 0 0 0,0-1 0 0 0,-1 1 0 0 0,1-1 0 0 0,0 1 0 0 0,0-1 0 0 0,0 1 0 0 0,0-1 0 0 0,0 1 0 0 0,0-1 0 0 0,0 0 0 0 0,1 0 0 0 0,-1 0 0 0 0,0 0 0 0 0,1 0 0 0 0,-1 0 0 0 0,1 0-1 0 0,-1 0 1 0 0,1 0 0 0 0,-1 0 0 0 0,3 0 0 0 0,-2-1-60 0 0,0 0-1 0 0,0 0 0 0 0,0 0 0 0 0,0-1 1 0 0,0 1-1 0 0,0 0 0 0 0,0-1 0 0 0,-1 0 1 0 0,1 1-1 0 0,0-1 0 0 0,0 0 0 0 0,-1 0 1 0 0,1 0-1 0 0,0 0 0 0 0,-1 0 0 0 0,1 0 1 0 0,-1-1-1 0 0,0 1 0 0 0,1 0 0 0 0,-1-1 1 0 0,0 1-1 0 0,0-1 0 0 0,0 0 0 0 0,0 1 1 0 0,2-3-1 0 0,-3 2-201 0 0,1 0 1 0 0,0 1-1 0 0,-1-1 0 0 0,0 1 1 0 0,1-1-1 0 0,-1 0 1 0 0,0 1-1 0 0,1-1 1 0 0,-1 0-1 0 0,0 1 0 0 0,0-1 1 0 0,-1 0-1 0 0,1 1 1 0 0,0-1-1 0 0,0 0 0 0 0,-1 1 1 0 0,0-3-1 0 0,-14-30-4956 0 0,2 3-3675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9050 0 0,'1'2'1380'0'0,"1"0"-1"0"0,-1-1 1 0 0,1 1 0 0 0,-1 0-1 0 0,0 1 1 0 0,1-1 0 0 0,-1 0-1 0 0,0 0 1 0 0,1 5-1 0 0,1 14 2084 0 0,-2 2-3510 0 0,-2-18-92 0 0,1 0-1 0 0,0 0 0 0 0,0 1 1 0 0,1-1-1 0 0,0 0 0 0 0,0 0 1 0 0,0 0-1 0 0,3 8 0 0 0,-3-12 126 0 0,0-1-1 0 0,-1 1 1 0 0,1-1-1 0 0,0 1 0 0 0,0-1 1 0 0,-1 0-1 0 0,1 1 1 0 0,0-1-1 0 0,0 0 1 0 0,0 0-1 0 0,0 1 0 0 0,0-1 1 0 0,-1 0-1 0 0,1 0 1 0 0,0 0-1 0 0,0 0 0 0 0,0 0 1 0 0,0 0-1 0 0,0-1 1 0 0,-1 1-1 0 0,1 0 1 0 0,0 0-1 0 0,0-1 0 0 0,0 1 1 0 0,0-1-1 0 0,32-10-3325 0 0,-21 7-1330 0 0,-1 1-2639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23333 0 0,'-29'35'3638'0'0,"-8"25"-3270"0"0,5-7-460 0 0,20-36 116 0 0,3-5-118 0 0,1 0 0 0 0,0 0 0 0 0,1 1 0 0 0,0 0 0 0 0,-7 21 0 0 0,14-34 77 0 0,1 1-1 0 0,-1-1 1 0 0,1 1-1 0 0,-1-1 1 0 0,0 1-1 0 0,1-1 1 0 0,-1 0-1 0 0,1 1 1 0 0,-1-1-1 0 0,1 0 1 0 0,-1 1-1 0 0,1-1 1 0 0,-1 0-1 0 0,1 1 1 0 0,0-1-1 0 0,-1 0 1 0 0,1 0-1 0 0,-1 0 1 0 0,1 0-1 0 0,0 0 1 0 0,-1 1-1 0 0,1-1 1 0 0,0 0-1 0 0,-1 0 1 0 0,1-1-1 0 0,-1 1 1 0 0,1 0-1 0 0,0 0 1 0 0,-1 0-1 0 0,1 0 1 0 0,-1 0-1 0 0,1-1 1 0 0,1 1-1 0 0,24-5-60 0 0,40-15 212 0 0,15-2-3272 0 0,-105 48-8726 0 0,-13-7 6713 0 0,17-8 1513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0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17876 0 0,'0'8'1342'0'0,"1"1"-1"0"0,0-1 1 0 0,1 0 0 0 0,-1 0 0 0 0,4 8-1 0 0,-2-7-1185 0 0,0-1 1 0 0,1 1-1 0 0,0-1 0 0 0,0 0 0 0 0,1 0 0 0 0,0-1 0 0 0,11 14 0 0 0,-13-56-1147 0 0,-3 31 966 0 0,1-1-1 0 0,-1 1 0 0 0,1-1 0 0 0,0 1 1 0 0,0 0-1 0 0,0-1 0 0 0,0 1 1 0 0,1 0-1 0 0,3-6 0 0 0,-4 8 34 0 0,0 1-1 0 0,0-1 0 0 0,0 0 1 0 0,0 1-1 0 0,1-1 0 0 0,-1 1 1 0 0,0-1-1 0 0,1 1 0 0 0,-1-1 1 0 0,1 1-1 0 0,0 0 0 0 0,-1 0 1 0 0,1 0-1 0 0,0 0 1 0 0,0 0-1 0 0,0 0 0 0 0,-1 1 1 0 0,1-1-1 0 0,0 0 0 0 0,0 1 1 0 0,0 0-1 0 0,4-1 0 0 0,-5 1 11 0 0,-1 0 0 0 0,0 0 0 0 0,0 0 0 0 0,0 0 0 0 0,0 0 0 0 0,1 0 0 0 0,-1 0-1 0 0,0 0 1 0 0,0 0 0 0 0,0 0 0 0 0,0 0 0 0 0,0 0 0 0 0,1 0 0 0 0,-1 0 0 0 0,0 0 0 0 0,0 0 0 0 0,0 0 0 0 0,0 0-1 0 0,0 0 1 0 0,1 1 0 0 0,-1-1 0 0 0,0 0 0 0 0,0 0 0 0 0,0 0 0 0 0,0 0 0 0 0,0 0 0 0 0,0 0 0 0 0,1 0 0 0 0,-1 1-1 0 0,0-1 1 0 0,0 0 0 0 0,0 0 0 0 0,0 0 0 0 0,0 0 0 0 0,0 0 0 0 0,0 1 0 0 0,0-1 0 0 0,0 0 0 0 0,0 0-1 0 0,0 0 1 0 0,0 0 0 0 0,0 0 0 0 0,0 1 0 0 0,0-1 0 0 0,0 0 0 0 0,0 0 0 0 0,0 0 0 0 0,0 0 0 0 0,0 1 0 0 0,0-1-1 0 0,-7 11 557 0 0,-11 8-71 0 0,7-11-389 0 0,8-7-183 0 0,1 1 1 0 0,0 0 0 0 0,-1-1 0 0 0,1 1 0 0 0,0 0 0 0 0,0 0 0 0 0,-1 0-1 0 0,2 1 1 0 0,-1-1 0 0 0,0 0 0 0 0,-2 4 0 0 0,5-5-141 0 0,-1-1 0 0 0,0 1 0 0 0,1-1 0 0 0,-1 0 0 0 0,1 1 0 0 0,-1-1-1 0 0,0 0 1 0 0,1 1 0 0 0,-1-1 0 0 0,1 0 0 0 0,-1 1 0 0 0,1-1 0 0 0,-1 0 0 0 0,1 0 0 0 0,0 0 0 0 0,-1 0 0 0 0,1 1 0 0 0,-1-1 0 0 0,1 0 0 0 0,-1 0 0 0 0,1 0 0 0 0,-1 0 0 0 0,1 0 0 0 0,0 0 0 0 0,-1-1-1 0 0,1 1 1 0 0,-1 0 0 0 0,1 0 0 0 0,0 0 0 0 0,20-3-4225 0 0,-7 1 390 0 0,2 6-3035 0 0</inkml:trace>
  <inkml:trace contextRef="#ctx0" brushRef="#br0" timeOffset="1">277 26 21389 0 0,'2'-1'4200'0'0,"-2"-1"-3591"0"0,0 1-233 0 0,0-1-176 0 0,0 1-128 0 0,0 0-272 0 0,1 1-472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11210 0 0,'-1'5'413'0'0,"-1"0"-1"0"0,1 0 0 0 0,1 0 0 0 0,-1 0 1 0 0,1 1-1 0 0,-1-1 0 0 0,2 0 0 0 0,-1 1 1 0 0,0-1-1 0 0,1 0 0 0 0,0 0 0 0 0,1 0 1 0 0,-1 0-1 0 0,5 10 0 0 0,-4-10-367 0 0,0 0 0 0 0,1 0 0 0 0,0 0 0 0 0,0-1 0 0 0,1 1 1 0 0,-1-1-1 0 0,1 0 0 0 0,0 0 0 0 0,0 0 0 0 0,0 0 0 0 0,0-1 0 0 0,1 1 0 0 0,0-1 0 0 0,0 0 0 0 0,-1-1 0 0 0,2 1 0 0 0,-1-1 0 0 0,0 0 0 0 0,0 0 0 0 0,1-1 0 0 0,9 2 0 0 0,-13-2-26 0 0,-1-1 1 0 0,0 0-1 0 0,0 0 0 0 0,1 0 0 0 0,-1 0 0 0 0,0 0 0 0 0,0 0 0 0 0,1 0 0 0 0,-1 0 1 0 0,0 0-1 0 0,0 0 0 0 0,0-1 0 0 0,1 1 0 0 0,-1-1 0 0 0,0 1 0 0 0,0-1 1 0 0,0 1-1 0 0,0-1 0 0 0,0 0 0 0 0,0 1 0 0 0,0-1 0 0 0,0 0 0 0 0,0 0 1 0 0,0 0-1 0 0,0 0 0 0 0,0 0 0 0 0,-1 0 0 0 0,1 0 0 0 0,0 0 0 0 0,-1 0 0 0 0,1 0 1 0 0,-1 0-1 0 0,1 0 0 0 0,-1 0 0 0 0,1 0 0 0 0,-1-1 0 0 0,0 1 0 0 0,0 0 1 0 0,0 0-1 0 0,1-1 0 0 0,-1 1 0 0 0,0 0 0 0 0,-1 0 0 0 0,1-1 0 0 0,0 1 1 0 0,0 0-1 0 0,-1-2 0 0 0,0-3 45 0 0,0 0 0 0 0,-1 0 0 0 0,0 0 0 0 0,0 1 0 0 0,0-1 0 0 0,0 1 0 0 0,-1 0 0 0 0,-6-9 0 0 0,5 9-28 0 0,-1-1-1 0 0,-1 1 1 0 0,1 0-1 0 0,-1 1 1 0 0,1-1-1 0 0,-14-6 1 0 0,17 9-29 0 0,-1 1 1 0 0,-1-1 0 0 0,1 1-1 0 0,0-1 1 0 0,0 1 0 0 0,0 0-1 0 0,-1 0 1 0 0,1 1 0 0 0,0-1-1 0 0,-1 1 1 0 0,1-1 0 0 0,-1 1-1 0 0,1 0 1 0 0,0 1 0 0 0,-1-1-1 0 0,-5 2 1 0 0,8-2-38 0 0,1 0 1 0 0,-1 1-1 0 0,0-1 1 0 0,0 1-1 0 0,0-1 1 0 0,1 1-1 0 0,-1 0 1 0 0,0-1-1 0 0,1 1 1 0 0,-1 0-1 0 0,1-1 0 0 0,-1 1 1 0 0,1 0-1 0 0,-1 0 1 0 0,1-1-1 0 0,-1 1 1 0 0,1 0-1 0 0,0 0 1 0 0,-1 0-1 0 0,1 0 1 0 0,0-1-1 0 0,0 1 0 0 0,0 0 1 0 0,0 0-1 0 0,0 0 1 0 0,-1 0-1 0 0,2 0 1 0 0,-1 0-1 0 0,0 0 1 0 0,0 0-1 0 0,0 0 1 0 0,0-1-1 0 0,1 1 1 0 0,-1 0-1 0 0,0 0 0 0 0,1 0 1 0 0,-1 0-1 0 0,0-1 1 0 0,1 1-1 0 0,-1 0 1 0 0,1 0-1 0 0,0 0 1 0 0,2 3-935 0 0,-1 1 0 0 0,1-1 0 0 0,0 0 1 0 0,0-1-1 0 0,0 1 0 0 0,7 5 1 0 0,0-2-5639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1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20 10658 0 0,'-2'2'834'0'0,"-1"1"-1"0"0,0 0 1 0 0,1 0-1 0 0,-1 0 1 0 0,1 0-1 0 0,0 0 1 0 0,0 0-1 0 0,0 0 1 0 0,1 0-1 0 0,-1 1 0 0 0,1-1 1 0 0,0 1-1 0 0,0-1 1 0 0,0 1-1 0 0,-1 6 1 0 0,3-6-671 0 0,-1 1 1 0 0,1-1-1 0 0,0 0 0 0 0,0 1 1 0 0,0-1-1 0 0,0 0 1 0 0,1 0-1 0 0,0 0 1 0 0,0 0-1 0 0,0 0 0 0 0,0 0 1 0 0,1 0-1 0 0,3 4 1 0 0,-4-5-160 0 0,0 0 1 0 0,1 0-1 0 0,0 0 1 0 0,-1 0-1 0 0,1-1 1 0 0,0 1-1 0 0,0-1 1 0 0,0 0-1 0 0,1 1 1 0 0,-1-1-1 0 0,0-1 1 0 0,1 1-1 0 0,0 0 1 0 0,-1-1-1 0 0,5 1 1 0 0,-6-2-3 0 0,0 1 0 0 0,0-1 0 0 0,0 0 0 0 0,0-1 0 0 0,0 1 0 0 0,-1 0 0 0 0,1-1 0 0 0,0 1 0 0 0,0-1 0 0 0,0 1 0 0 0,-1-1 0 0 0,1 0 0 0 0,0 0-1 0 0,-1 0 1 0 0,1 0 0 0 0,0 0 0 0 0,-1 0 0 0 0,1 0 0 0 0,-1 0 0 0 0,0-1 0 0 0,1 1 0 0 0,-1 0 0 0 0,0-1 0 0 0,0 0 0 0 0,0 1 0 0 0,0-1 0 0 0,0 1 0 0 0,0-1 0 0 0,-1 0 0 0 0,1 0 0 0 0,0 1 0 0 0,0-4 0 0 0,0 0-6 0 0,0-1 0 0 0,0 1 0 0 0,0 0 0 0 0,-1-1 0 0 0,0 1 0 0 0,0 0 0 0 0,0-1 0 0 0,-1 1 0 0 0,0 0 0 0 0,0-1-1 0 0,0 1 1 0 0,0 0 0 0 0,-1 0 0 0 0,0 0 0 0 0,0 0 0 0 0,0 0 0 0 0,-6-8 0 0 0,6 10-98 0 0,1 0 1 0 0,-1 1-1 0 0,0-1 0 0 0,0 1 0 0 0,0 0 1 0 0,0-1-1 0 0,0 1 0 0 0,0 0 0 0 0,0 0 0 0 0,-1 1 1 0 0,1-1-1 0 0,-1 0 0 0 0,0 1 0 0 0,1 0 1 0 0,-1-1-1 0 0,0 1 0 0 0,0 0 0 0 0,0 0 0 0 0,0 1 1 0 0,0-1-1 0 0,0 1 0 0 0,0-1 0 0 0,0 1 1 0 0,0 0-1 0 0,0 0 0 0 0,0 0 0 0 0,0 0 0 0 0,0 1 1 0 0,0-1-1 0 0,0 1 0 0 0,0 0 0 0 0,-5 2 1 0 0,7-2-123 0 0,-1 0 0 0 0,1-1 1 0 0,-1 1-1 0 0,1 0 0 0 0,0 0 0 0 0,-1 0 1 0 0,1 0-1 0 0,0 0 0 0 0,0 0 1 0 0,0 0-1 0 0,0 1 0 0 0,0-1 1 0 0,0 0-1 0 0,0 1 0 0 0,0-1 1 0 0,1 1-1 0 0,-1-1 0 0 0,0 1 0 0 0,1-1 1 0 0,-1 3-1 0 0,1-2-235 0 0,-1-1 0 0 0,1 1 1 0 0,0-1-1 0 0,1 1 0 0 0,-1-1 0 0 0,0 1 0 0 0,0-1 1 0 0,1 0-1 0 0,-1 1 0 0 0,0-1 0 0 0,1 1 0 0 0,-1-1 0 0 0,1 0 1 0 0,0 0-1 0 0,1 2 0 0 0,3 5-5593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1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17892 0 0,'22'36'6973'0'0,"3"13"-4712"0"0,-8-14-4144 0 0,40 61 0 0 0,-56-96 1741 0 0,14 17-2786 0 0,-2-11-3312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15811 0 0,'3'1'368'0'0,"-1"-1"0"0"0,0 1 0 0 0,1 0 0 0 0,-1 0 0 0 0,0 0 0 0 0,0 0 0 0 0,0 1 0 0 0,0-1-1 0 0,0 1 1 0 0,0-1 0 0 0,0 1 0 0 0,2 2 0 0 0,20 22 975 0 0,-20-21-1361 0 0,0 0 0 0 0,0 0 0 0 0,0 1 0 0 0,-1 0 0 0 0,0-1 0 0 0,0 1 0 0 0,0 0 0 0 0,-1 0 0 0 0,0 1 0 0 0,0-1 0 0 0,0 0 0 0 0,-1 1 0 0 0,0-1 0 0 0,-1 1 0 0 0,1 10 0 0 0,-1-17-33 0 0,0 0 1 0 0,0 0-1 0 0,0 0 1 0 0,0 0-1 0 0,0 0 1 0 0,0 0-1 0 0,0 0 1 0 0,0 0-1 0 0,0 1 1 0 0,0-1-1 0 0,0 0 1 0 0,0 0-1 0 0,-1 0 1 0 0,1 0 0 0 0,0 0-1 0 0,0 0 1 0 0,0 0-1 0 0,0 0 1 0 0,0 0-1 0 0,0 0 1 0 0,0 0-1 0 0,0 1 1 0 0,0-1-1 0 0,0 0 1 0 0,-1 0-1 0 0,1 0 1 0 0,0 0-1 0 0,0 0 1 0 0,0 0-1 0 0,0 0 1 0 0,0 0 0 0 0,0 0-1 0 0,0 0 1 0 0,0 0-1 0 0,-1 0 1 0 0,1 0-1 0 0,0 0 1 0 0,0 0-1 0 0,0 0 1 0 0,0 0-1 0 0,0 0 1 0 0,0 0-1 0 0,0 0 1 0 0,0 0-1 0 0,-1 0 1 0 0,1 0-1 0 0,0 0 1 0 0,0 0 0 0 0,0-1-1 0 0,0 1 1 0 0,0 0-1 0 0,0 0 1 0 0,0 0-1 0 0,0 0 1 0 0,0 0-1 0 0,0 0 1 0 0,0 0-1 0 0,-1 0 1 0 0,1 0-1 0 0,-8-10-1222 0 0,-5-10 562 0 0,9 10 744 0 0,1 0 0 0 0,0 0-1 0 0,0 0 1 0 0,1 0 0 0 0,0 0 0 0 0,1 0 0 0 0,0 0 0 0 0,1-1 0 0 0,1-13 0 0 0,-1 21 37 0 0,0 0 0 0 0,0 0-1 0 0,1 1 1 0 0,-1-1 0 0 0,1 0-1 0 0,0 0 1 0 0,0 0 0 0 0,0 1-1 0 0,0-1 1 0 0,0 0 0 0 0,1 1-1 0 0,-1-1 1 0 0,1 1-1 0 0,-1 0 1 0 0,1-1 0 0 0,0 1-1 0 0,0 0 1 0 0,0 0 0 0 0,0 0-1 0 0,1 0 1 0 0,-1 0 0 0 0,0 1-1 0 0,1-1 1 0 0,-1 1 0 0 0,1 0-1 0 0,0-1 1 0 0,-1 1 0 0 0,1 0-1 0 0,0 0 1 0 0,0 1 0 0 0,-1-1-1 0 0,1 1 1 0 0,0-1 0 0 0,0 1-1 0 0,0 0 1 0 0,0 0 0 0 0,3 1-1 0 0,-4-1-9 0 0,1 0 0 0 0,-1 0 0 0 0,0 0 0 0 0,1 1 0 0 0,-1-1 0 0 0,1 1 0 0 0,-1 0 1 0 0,0-1-1 0 0,0 1 0 0 0,1 0 0 0 0,-1 0 0 0 0,0 1 0 0 0,0-1 0 0 0,0 0 0 0 0,0 1 0 0 0,-1-1 0 0 0,1 1 0 0 0,0 0 0 0 0,0-1 0 0 0,-1 1 0 0 0,1 0 0 0 0,-1 0 0 0 0,0 0 0 0 0,1 0 0 0 0,-1 0 0 0 0,0 1 0 0 0,0-1 0 0 0,-1 0 0 0 0,1 0 0 0 0,0 1 0 0 0,-1-1 0 0 0,1 0 0 0 0,-1 1 1 0 0,0-1-1 0 0,0 1 0 0 0,0-1 0 0 0,0 4 0 0 0,-1 0-51 0 0,1 0 1 0 0,-1 1 0 0 0,0-1 0 0 0,-1 0-1 0 0,0 0 1 0 0,0 0 0 0 0,0 0 0 0 0,0-1-1 0 0,-1 1 1 0 0,0-1 0 0 0,0 1 0 0 0,-1-1-1 0 0,-5 7 1 0 0,6-9-52 0 0,0-1 0 0 0,1 1 0 0 0,-1 0 1 0 0,1 0-1 0 0,0 0 0 0 0,0 0 0 0 0,0 0 0 0 0,-2 7 0 0 0,3-9 35 0 0,1-1 0 0 0,0 1 0 0 0,0 0 0 0 0,0-1 0 0 0,0 1 0 0 0,0 0 0 0 0,0-1 0 0 0,0 1 0 0 0,0 0 0 0 0,0-1 0 0 0,1 1 0 0 0,-1 0-1 0 0,0-1 1 0 0,0 1 0 0 0,1-1 0 0 0,-1 1 0 0 0,0-1 0 0 0,0 1 0 0 0,1 0 0 0 0,-1-1 0 0 0,1 1 0 0 0,1 1 9 0 0,0-1 0 0 0,-1 0 1 0 0,1 0-1 0 0,0 0 0 0 0,-1 0 1 0 0,1 0-1 0 0,0 0 0 0 0,0-1 1 0 0,0 1-1 0 0,3 0 0 0 0,-1 0 3 0 0,1 0-1 0 0,-1-1 1 0 0,1 0 0 0 0,-1 0-1 0 0,1 0 1 0 0,-1 0-1 0 0,1-1 1 0 0,-1 1 0 0 0,1-1-1 0 0,-1 0 1 0 0,0-1-1 0 0,1 1 1 0 0,-1-1 0 0 0,0 0-1 0 0,0 0 1 0 0,0 0-1 0 0,0 0 1 0 0,6-5 0 0 0,25-25-1957 0 0,-6-1-4611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2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15931 0 0,'0'-1'2041'0'0,"1"-1"-1177"0"0,4-1 32 0 0,2-1 144 0 0,5 0-255 0 0,2 0-209 0 0,3 0-176 0 0,2 0-192 0 0,-1 1-112 0 0,-1 1-56 0 0,-1 1-16 0 0,-5 1-144 0 0,-1 2-288 0 0,-2 1-520 0 0,-3 0-633 0 0,-2 2-799 0 0,-4 0-1137 0 0,5 10-4561 0 0</inkml:trace>
  <inkml:trace contextRef="#ctx0" brushRef="#br0" timeOffset="1">21 125 13731 0 0,'2'6'2793'0'0,"3"-2"-1545"0"0,1 1-232 0 0,3-1-224 0 0,0-4-256 0 0,2-1-192 0 0,2-1-160 0 0,0-1-88 0 0,2-1-136 0 0,0 1-464 0 0,0-2-624 0 0,-1 0-848 0 0,0-1-1097 0 0,-3-2-720 0 0,-1 0-2568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2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11602 0 0,'-1'0'291'0'0,"1"0"0"0"0,-1 0 0 0 0,1 0 0 0 0,-1-1 0 0 0,1 1 0 0 0,-1 0 0 0 0,0 0 0 0 0,1 0 0 0 0,-1 0 0 0 0,1 0 0 0 0,-1 0 0 0 0,1 0 0 0 0,-1 0 0 0 0,1 0 0 0 0,-1 0 0 0 0,0 0 0 0 0,1 1 0 0 0,-1-1 0 0 0,1 0 0 0 0,-1 0 0 0 0,1 1 0 0 0,-1-1 0 0 0,1 0 0 0 0,-1 0 0 0 0,1 1 0 0 0,0-1 0 0 0,-1 0 0 0 0,0 2 0 0 0,-1 15 3008 0 0,13 24-2434 0 0,-10-38-474 0 0,35 89-228 0 0,-7-34-7322 0 0,-27-53 3134 0 0,-6-8 459 0 0,2 1 2196 0 0</inkml:trace>
  <inkml:trace contextRef="#ctx0" brushRef="#br0" timeOffset="1">39 274 13819 0 0,'0'4'708'0'0,"1"0"0"0"0,-1 0 0 0 0,0-1 0 0 0,1 1 0 0 0,0 0 0 0 0,0-1 0 0 0,0 1 0 0 0,0 0 0 0 0,3 5 1 0 0,-2-6-483 0 0,-1-1 0 0 0,0 0 0 0 0,1 0 0 0 0,0-1 0 0 0,-1 1 1 0 0,1 0-1 0 0,0 0 0 0 0,0-1 0 0 0,0 1 0 0 0,0-1 0 0 0,0 0 1 0 0,3 2-1 0 0,0-1-186 0 0,0-1 0 0 0,0 0 1 0 0,-1 0-1 0 0,1 0 1 0 0,0 0-1 0 0,0-1 0 0 0,0 0 1 0 0,0 0-1 0 0,0 0 0 0 0,0-1 1 0 0,0 1-1 0 0,0-1 0 0 0,0 0 1 0 0,5-3-1 0 0,70-23-2647 0 0,-31 1-6648 0 0,-32 14 1817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3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10106 0 0,'-3'1'895'0'0,"-1"1"0"0"0,1 0 0 0 0,0 0 1 0 0,-1 1-1 0 0,1-1 0 0 0,0 0 0 0 0,0 1 0 0 0,0 0 0 0 0,1 0 0 0 0,-1 0 0 0 0,1 0 0 0 0,-1 0 1 0 0,-1 4-1 0 0,1-1-624 0 0,-1-1 0 0 0,1 1 0 0 0,1 0 0 0 0,-1-1 0 0 0,1 1 0 0 0,0 0 1 0 0,-2 10-1 0 0,4-5-240 0 0,-1 0 0 0 0,1 0 0 0 0,1 0 0 0 0,0 0 1 0 0,1 0-1 0 0,0 0 0 0 0,0-1 0 0 0,1 1 0 0 0,1-1 1 0 0,4 11-1 0 0,-6-17-25 0 0,-1 0 1 0 0,1-1-1 0 0,0 1 1 0 0,0 0 0 0 0,1-1-1 0 0,-1 1 1 0 0,1-1-1 0 0,0 0 1 0 0,0 1-1 0 0,0-1 1 0 0,0-1-1 0 0,1 1 1 0 0,-1 0 0 0 0,1-1-1 0 0,-1 0 1 0 0,1 0-1 0 0,0 0 1 0 0,0 0-1 0 0,0-1 1 0 0,0 1-1 0 0,0-1 1 0 0,0 0 0 0 0,0 0-1 0 0,1 0 1 0 0,-1-1-1 0 0,0 0 1 0 0,8 0-1 0 0,66-11-44 0 0,36-2-1615 0 0,-98 12-962 0 0,0 2-1 0 0,29 3 0 0 0,-17 2-5881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6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4 5833 0 0,'0'0'192'0'0,"-1"0"0"0"0,1-1 0 0 0,-1 1 0 0 0,1 0-1 0 0,-1-1 1 0 0,0 1 0 0 0,1 0 0 0 0,-1 0 0 0 0,1-1-1 0 0,-1 1 1 0 0,0 0 0 0 0,1 0 0 0 0,-1 0 0 0 0,0 0 0 0 0,1 0-1 0 0,-1 0 1 0 0,1 0 0 0 0,-1 0 0 0 0,0 0 0 0 0,1 0-1 0 0,-1 0 1 0 0,0 1 0 0 0,1-1 0 0 0,-1 0 0 0 0,1 0 0 0 0,-1 0-1 0 0,1 1 1 0 0,-1-1 0 0 0,1 0 0 0 0,-1 1 0 0 0,1-1-1 0 0,-1 1 1 0 0,1-1 0 0 0,-1 1 0 0 0,1-1 0 0 0,-1 0 0 0 0,1 1-1 0 0,0 0 1 0 0,-1-1 0 0 0,1 1 0 0 0,0-1 0 0 0,-1 1-1 0 0,1-1 1 0 0,0 1 0 0 0,0 0 0 0 0,0-1 0 0 0,-1 2 0 0 0,-11 40 3201 0 0,8-26-2407 0 0,-36 149 307 0 0,25-95-1726 0 0,16-78-1432 0 0,-1-2 1551 0 0,1 0 1 0 0,0 0-1 0 0,1 0 0 0 0,0 0 0 0 0,5-14 0 0 0,-6 22 330 0 0,0-1 0 0 0,0 1-1 0 0,0 0 1 0 0,0-1 0 0 0,0 1 0 0 0,1 0 0 0 0,-1 0-1 0 0,1 0 1 0 0,-1 0 0 0 0,1 0 0 0 0,0 1 0 0 0,0-1-1 0 0,-1 0 1 0 0,1 1 0 0 0,0-1 0 0 0,1 1 0 0 0,-1 0-1 0 0,0 0 1 0 0,0-1 0 0 0,1 1 0 0 0,-1 1 0 0 0,0-1-1 0 0,1 0 1 0 0,-1 1 0 0 0,1-1 0 0 0,-1 1-1 0 0,1 0 1 0 0,-1 0 0 0 0,1 0 0 0 0,-1 0 0 0 0,1 0-1 0 0,-1 0 1 0 0,4 1 0 0 0,1 2 49 0 0,1-1 0 0 0,-1 1 0 0 0,0 0 1 0 0,1 1-1 0 0,-2-1 0 0 0,1 1 0 0 0,0 1 0 0 0,-1-1 0 0 0,0 1 0 0 0,0 1 1 0 0,0-1-1 0 0,7 9 0 0 0,-4-4-827 0 0,1-1 0 0 0,0 0-1 0 0,11 7 1 0 0,-20-16 514 0 0,-1 1-1 0 0,1-1 1 0 0,-1 0 0 0 0,1 1-1 0 0,-1-1 1 0 0,1 0-1 0 0,0 1 1 0 0,-1-1-1 0 0,1 0 1 0 0,-1 0 0 0 0,1 1-1 0 0,0-1 1 0 0,-1 0-1 0 0,1 0 1 0 0,-1 0 0 0 0,1 0-1 0 0,0 0 1 0 0,-1 0-1 0 0,1 0 1 0 0,0 0-1 0 0,-1 0 1 0 0,1 0 0 0 0,-1-1-1 0 0,1 1 1 0 0,0 0-1 0 0,-1 0 1 0 0,1-1 0 0 0,-1 1-1 0 0,1 0 1 0 0,-1 0-1 0 0,1-1 1 0 0,0 0-1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 6105 0 0,'0'-4'8438'0'0,"-1"14"-4930"0"0,1 18-2507 0 0,25 75-740 0 0,-2-37-5592 0 0,-17-57-233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2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7346 0 0,'-2'1'907'0'0,"1"1"0"0"0,-1 0 1 0 0,1-1-1 0 0,0 1 0 0 0,0 0 0 0 0,0 0 1 0 0,-1-1-1 0 0,2 1 0 0 0,-1 0 1 0 0,-1 3-1 0 0,2-4-501 0 0,-1 1 1 0 0,1-1-1 0 0,0 0 0 0 0,0 0 1 0 0,0 0-1 0 0,0 1 1 0 0,0-1-1 0 0,0 0 0 0 0,1 0 1 0 0,-1 1-1 0 0,0-1 0 0 0,0 0 1 0 0,1 0-1 0 0,0 2 0 0 0,1-1-181 0 0,-1 0 0 0 0,1 0 0 0 0,-1 0 0 0 0,1 0-1 0 0,0-1 1 0 0,0 1 0 0 0,0-1 0 0 0,0 1-1 0 0,0-1 1 0 0,0 0 0 0 0,0 1 0 0 0,0-1-1 0 0,0 0 1 0 0,1-1 0 0 0,-1 1 0 0 0,0 0-1 0 0,6 0 1 0 0,-1 0-135 0 0,1 0 0 0 0,-1 0 0 0 0,1-1-1 0 0,-1 0 1 0 0,1-1 0 0 0,-1 0 0 0 0,1 0 0 0 0,-1 0-1 0 0,9-4 1 0 0,8-3-50 0 0,31-15-1 0 0,-13 4 55 0 0,-41 19-84 0 0,-1 0 1 0 0,1 0-1 0 0,-1 0 0 0 0,1 0 0 0 0,-1 0 1 0 0,1 1-1 0 0,-1-1 0 0 0,0 0 0 0 0,1 0 1 0 0,-1 0-1 0 0,1 0 0 0 0,-1 1 0 0 0,0-1 1 0 0,1 0-1 0 0,-1 0 0 0 0,1 1 0 0 0,-1-1 1 0 0,0 0-1 0 0,1 1 0 0 0,-1-1 1 0 0,0 0-1 0 0,0 1 0 0 0,1-1 0 0 0,-1 1 1 0 0,0-1-1 0 0,0 0 0 0 0,0 1 0 0 0,1-1 1 0 0,-1 1-1 0 0,0-1 0 0 0,0 1 0 0 0,0-1 1 0 0,0 1-1 0 0,0-1 0 0 0,0 1 0 0 0,0-1 1 0 0,0 0-1 0 0,0 1 0 0 0,0-1 0 0 0,0 1 1 0 0,0-1-1 0 0,0 1 0 0 0,-1 0 0 0 0,1 31 154 0 0,-1-24-136 0 0,1 0-213 0 0,1 0 0 0 0,-1 0 1 0 0,1-1-1 0 0,3 13 0 0 0,8 3-4249 0 0,-11-22 3473 0 0,0 1-1 0 0,1-1 1 0 0,-1 0 0 0 0,1 1 0 0 0,-1-1-1 0 0,1 0 1 0 0,-1 0 0 0 0,1 0 0 0 0,0 0-1 0 0,0 0 1 0 0,2 0 0 0 0,4 2-6438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68 6657 0 0,'-1'0'362'0'0,"0"-1"0"0"0,1 1-1 0 0,-1 0 1 0 0,0-1 0 0 0,0 1-1 0 0,1-1 1 0 0,-1 1-1 0 0,0-1 1 0 0,1 1 0 0 0,-1-1-1 0 0,1 0 1 0 0,-1 1 0 0 0,1-1-1 0 0,-1 0 1 0 0,1 1 0 0 0,-1-1-1 0 0,1 0 1 0 0,-1 0-1 0 0,1 0 1 0 0,0 1 0 0 0,0-1-1 0 0,-1 0 1 0 0,1 0 0 0 0,0 0-1 0 0,0 0 1 0 0,0-1-1 0 0,1 1-158 0 0,1 0-1 0 0,-1 0 1 0 0,0 0-1 0 0,1 0 0 0 0,-1 0 1 0 0,1 0-1 0 0,-1 1 1 0 0,1-1-1 0 0,0 1 0 0 0,-1-1 1 0 0,3 0-1 0 0,10-3-663 0 0,15-5 455 0 0,-18 6-550 0 0,1-1 0 0 0,-1 0 0 0 0,14-7 0 0 0,-22 8-1706 0 0,-8 3 1597 0 0,-11 6 721 0 0,9 1 345 0 0,0 0-1 0 0,1 0 1 0 0,0 1 0 0 0,0-1-1 0 0,1 1 1 0 0,0 1-1 0 0,0-1 1 0 0,1 1-1 0 0,-3 8 1 0 0,5-13-311 0 0,1 0 0 0 0,0 0 0 0 0,1 0 0 0 0,-1 0 0 0 0,1 0 0 0 0,-1 0 0 0 0,1 0 0 0 0,0 0 0 0 0,1 0 0 0 0,0 6-1 0 0,0-7-234 0 0,0 0-1 0 0,0-1 0 0 0,0 1 0 0 0,1 0 0 0 0,-1 0 0 0 0,1-1 1 0 0,-1 1-1 0 0,1-1 0 0 0,0 1 0 0 0,0-1 0 0 0,0 0 0 0 0,0 0 1 0 0,0 0-1 0 0,1 0 0 0 0,3 2 0 0 0,-6-3-86 0 0,1-1 0 0 0,0 1 0 0 0,-1-1 1 0 0,1 0-1 0 0,-1 0 0 0 0,1 1 0 0 0,-1-1 0 0 0,1 0 0 0 0,0 0 0 0 0,-1 0 0 0 0,1 1 1 0 0,-1-1-1 0 0,1 0 0 0 0,0 0 0 0 0,-1 0 0 0 0,1 0 0 0 0,0 0 0 0 0,-1 0 0 0 0,1-1 1 0 0,-1 1-1 0 0,1 0 0 0 0,0 0 0 0 0,-1 0 0 0 0,1-1 0 0 0,-1 1 0 0 0,1 0 0 0 0,0 0 1 0 0,-1-1-1 0 0,1 1 0 0 0,-1 0 0 0 0,1-1 0 0 0,-1 1 0 0 0,1-1 0 0 0,-1 1 0 0 0,0-1 1 0 0,1 1-1 0 0,0-2 0 0 0,3-5-4050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7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 6553 0 0,'1'-2'6520'0'0,"2"8"-2587"0"0,7 24-1468 0 0,6 41-2627 0 0,-14-53 719 0 0,-4 5-2069 0 0,2-23 1430 0 0,0 1 1 0 0,0-1-1 0 0,-1 1 0 0 0,1-1 0 0 0,0 0 0 0 0,0 1 0 0 0,-1-1 0 0 0,1 1 0 0 0,0-1 0 0 0,-1 1 0 0 0,1-1 0 0 0,0 0 0 0 0,-1 1 0 0 0,1-1 1 0 0,-1 0-1 0 0,1 1 0 0 0,0-1 0 0 0,-1 0 0 0 0,1 0 0 0 0,-1 1 0 0 0,1-1 0 0 0,-1 0 0 0 0,1 0 0 0 0,-2 0 0 0 0,1 1-29 0 0,-1-2 0 0 0,1 1 0 0 0,-1 0 0 0 0,1 0 0 0 0,-1 0 0 0 0,1-1 0 0 0,-1 1 0 0 0,1-1 0 0 0,-1 1 0 0 0,1-1 0 0 0,-1 0 0 0 0,-1 0 0 0 0,-11-7-461 0 0,-7-3 3203 0 0,24 7-988 0 0,14 4-820 0 0,47-6-248 0 0,-53 4-870 0 0,0 0 0 0 0,-1 1 0 0 0,1 1-1 0 0,0-1 1 0 0,0 2 0 0 0,11 1 0 0 0,-20-1-392 0 0,0 0-1 0 0,0 0 0 0 0,0 0 1 0 0,-1 0-1 0 0,1 1 0 0 0,-1-1 1 0 0,1 0-1 0 0,-1 1 1 0 0,1 0-1 0 0,-1-1 0 0 0,0 1 1 0 0,0 0-1 0 0,1-1 1 0 0,-1 1-1 0 0,-1 0 0 0 0,3 3 1 0 0,-3-3 199 0 0,4 9-3912 0 0</inkml:trace>
  <inkml:trace contextRef="#ctx0" brushRef="#br0" timeOffset="1">54 257 12659 0 0,'-2'1'377'0'0,"1"0"0"0"0,0 0 0 0 0,0 1 0 0 0,-1-1 0 0 0,1 0 0 0 0,0 1 0 0 0,0-1 0 0 0,0 1 0 0 0,0 0 0 0 0,0-1 0 0 0,1 1 0 0 0,-1-1 0 0 0,0 1 0 0 0,1 0 0 0 0,-1 0 0 0 0,1-1 0 0 0,0 1 0 0 0,0 0 0 0 0,-1 0 0 0 0,1 0 0 0 0,0-1 0 0 0,0 1 0 0 0,1 0 0 0 0,-1 0 0 0 0,0 0 0 0 0,2 2 0 0 0,-1-2-329 0 0,0-1 0 0 0,0 0 1 0 0,0 0-1 0 0,0 1 0 0 0,0-1 1 0 0,1 0-1 0 0,-1 0 0 0 0,1 0 0 0 0,-1 0 1 0 0,1-1-1 0 0,-1 1 0 0 0,1 0 1 0 0,-1-1-1 0 0,1 1 0 0 0,-1-1 1 0 0,1 1-1 0 0,0-1 0 0 0,-1 0 1 0 0,1 0-1 0 0,0 1 0 0 0,0-1 0 0 0,-1-1 1 0 0,1 1-1 0 0,0 0 0 0 0,-1 0 1 0 0,1 0-1 0 0,0-1 0 0 0,2-1 1 0 0,9-1-394 0 0,0-1 1 0 0,-1-1 0 0 0,1 0 0 0 0,-1-1 0 0 0,20-13 0 0 0,25-22-7367 0 0,-40 29 3750 0 0,6 5-2076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8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56 7114 0 0,'-1'-2'314'0'0,"-3"-1"718"0"0,1-1 0 0 0,0 0 0 0 0,0 0 0 0 0,0 0-1 0 0,0-1 1 0 0,-2-5 0 0 0,15 11 3290 0 0,12 5-3095 0 0,17 2-687 0 0,-38-8-535 0 0,0 1 1 0 0,0-1-1 0 0,0 0 0 0 0,1 0 0 0 0,-1 0 0 0 0,0 0 0 0 0,0 0 0 0 0,0 0 0 0 0,0 0 0 0 0,0 0 0 0 0,0 0 0 0 0,0 0 0 0 0,0-1 0 0 0,0 1 0 0 0,0 0 0 0 0,0-1 0 0 0,0 1 0 0 0,0-1 0 0 0,0 1 0 0 0,0-1 1 0 0,0 0-1 0 0,0 1 0 0 0,0-1 0 0 0,-1 0 0 0 0,1 0 0 0 0,0 1 0 0 0,0-1 0 0 0,-1 0 0 0 0,1 0 0 0 0,-1 0 0 0 0,1 0 0 0 0,0-1 0 0 0,-1 1 9 0 0,0 0 0 0 0,0 0 0 0 0,-1 1 0 0 0,1-1 0 0 0,0 0 0 0 0,-1 0 0 0 0,1 1 0 0 0,0-1 0 0 0,-1 0 0 0 0,1 1 0 0 0,-1-1 1 0 0,1 0-1 0 0,-1 1 0 0 0,1-1 0 0 0,-1 1 0 0 0,0-1 0 0 0,1 1 0 0 0,-1-1 0 0 0,0 1 0 0 0,1-1 0 0 0,-1 1 0 0 0,0 0 0 0 0,1-1 0 0 0,-1 1 0 0 0,0 0 0 0 0,0-1 0 0 0,0 1 0 0 0,1 0 0 0 0,-1 0 0 0 0,0 0 0 0 0,-1 0 0 0 0,-26-4 335 0 0,24 4-305 0 0,1 0 0 0 0,-1-1 0 0 0,1 2 0 0 0,0-1 1 0 0,-1 0-1 0 0,1 1 0 0 0,-1-1 0 0 0,1 1 0 0 0,0 0 1 0 0,-1 0-1 0 0,1 1 0 0 0,0-1 0 0 0,0 1 0 0 0,0-1 1 0 0,0 1-1 0 0,-3 2 0 0 0,4-2-24 0 0,0 0-1 0 0,1 1 1 0 0,-1-1 0 0 0,1 0 0 0 0,0 0-1 0 0,-1 1 1 0 0,1-1 0 0 0,0 1 0 0 0,0-1-1 0 0,1 1 1 0 0,-1 0 0 0 0,1-1 0 0 0,-1 1-1 0 0,1 0 1 0 0,0-1 0 0 0,0 1 0 0 0,0 0-1 0 0,0-1 1 0 0,0 1 0 0 0,0 0-1 0 0,2 3 1 0 0,0 4 10 0 0,0 0 1 0 0,1 0-1 0 0,0-1 0 0 0,1 1 0 0 0,0-1 1 0 0,1 1-1 0 0,0-1 0 0 0,0-1 0 0 0,13 16 0 0 0,-16-21-113 0 0,0-1 0 0 0,0 0 0 0 0,0 1 0 0 0,0-1 0 0 0,0 0-1 0 0,1-1 1 0 0,-1 1 0 0 0,1 0 0 0 0,-1-1 0 0 0,1 1 0 0 0,-1-1-1 0 0,1 0 1 0 0,0 0 0 0 0,0 0 0 0 0,0 0 0 0 0,0 0 0 0 0,0 0 0 0 0,0-1-1 0 0,0 0 1 0 0,0 0 0 0 0,0 0 0 0 0,0 0 0 0 0,0 0 0 0 0,0 0-1 0 0,0-1 1 0 0,0 1 0 0 0,0-1 0 0 0,0 0 0 0 0,-1 0 0 0 0,1 0-1 0 0,0 0 1 0 0,0-1 0 0 0,-1 1 0 0 0,1-1 0 0 0,-1 1 0 0 0,1-1-1 0 0,3-4 1 0 0,-4 5-245 0 0,-1 1 0 0 0,0-1 1 0 0,0 0-1 0 0,0 0 0 0 0,0 0 0 0 0,0 0 0 0 0,0 0 0 0 0,0 0 0 0 0,0 0 0 0 0,0 0 0 0 0,-1 0 0 0 0,1 0 1 0 0,0-1-1 0 0,-1 1 0 0 0,1 0 0 0 0,0-1 0 0 0,-1 1 0 0 0,0 0 0 0 0,1-1 0 0 0,-1 1 0 0 0,0 0 0 0 0,0-1 0 0 0,0 1 1 0 0,0-1-1 0 0,0 1 0 0 0,0 0 0 0 0,0-1 0 0 0,0 1 0 0 0,0 0 0 0 0,-1-1 0 0 0,1 1 0 0 0,-1 0 0 0 0,1-1 1 0 0,-1 1-1 0 0,1 0 0 0 0,-1-1 0 0 0,0 1 0 0 0,0 0 0 0 0,-1-2 0 0 0,-4-5-3963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8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53 8290 0 0,'-3'0'281'0'0,"-20"-5"6514"0"0,24 0-3439 0 0,13-4-1663 0 0,-1 3-1231 0 0,0 0 1 0 0,1 1-1 0 0,0 0 0 0 0,18-3 1 0 0,-25 6-770 0 0,0 1 1 0 0,0 1 0 0 0,0-1-1 0 0,13 2 1 0 0,-17-1-329 0 0,0 1 0 0 0,0-1 1 0 0,0 1-1 0 0,-1 0 0 0 0,1 0 0 0 0,0 0 0 0 0,0 0 1 0 0,-1 0-1 0 0,1 0 0 0 0,0 1 0 0 0,-1 0 1 0 0,3 2-1 0 0,0 0-3077 0 0,-2 3-1894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10394 0 0,'-1'1'11508'0'0,"8"2"-8659"0"0,11 1-2420 0 0,2-6-66 0 0,1 0-1 0 0,-2-1 1 0 0,29-9-1 0 0,9-1-4599 0 0,-36 9-4320 0 0</inkml:trace>
  <inkml:trace contextRef="#ctx0" brushRef="#br0" timeOffset="1">329 0 16388 0 0,'4'1'2704'0'0,"1"-1"-920"0"0,0 0-487 0 0,0 1-497 0 0,-2-2-344 0 0,-1 1-240 0 0,-1 0-160 0 0,1 0-344 0 0,0 0-688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6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40 6609 0 0,'-6'0'11228'0'0,"6"0"-11024"0"0,0-13 5604 0 0,0 13-5721 0 0,1-1 0 0 0,-1 0-1 0 0,1 0 1 0 0,-1 0 0 0 0,0 0-1 0 0,1 0 1 0 0,0 0 0 0 0,-1 0-1 0 0,1 1 1 0 0,0-1-1 0 0,-1 0 1 0 0,1 1 0 0 0,0-1-1 0 0,0 0 1 0 0,-1 1 0 0 0,1-1-1 0 0,0 1 1 0 0,0-1 0 0 0,0 1-1 0 0,0-1 1 0 0,0 1-1 0 0,0 0 1 0 0,0-1 0 0 0,0 1-1 0 0,0 0 1 0 0,0 0 0 0 0,0 0-1 0 0,0 0 1 0 0,0 0 0 0 0,0 0-1 0 0,0 0 1 0 0,0 0 0 0 0,0 0-1 0 0,0 0 1 0 0,1 1-1 0 0,44 12 279 0 0,-36-9-603 0 0,0-1-1 0 0,1 0 0 0 0,-1 0 1 0 0,1-1-1 0 0,0 0 0 0 0,0-1 1 0 0,-1 0-1 0 0,1-1 0 0 0,0 0 1 0 0,12-2-1 0 0,-22 2 24 0 0,-1 0-1 0 0,1-1 1 0 0,-1 1-1 0 0,0 0 1 0 0,1 0 0 0 0,-1 0-1 0 0,0 0 1 0 0,1 0-1 0 0,-1 0 1 0 0,0-1 0 0 0,1 1-1 0 0,-1 0 1 0 0,0 0-1 0 0,1-1 1 0 0,-1 1 0 0 0,0 0-1 0 0,0 0 1 0 0,1-1-1 0 0,-1 1 1 0 0,0 0 0 0 0,0-1-1 0 0,0 1 1 0 0,0 0-1 0 0,1-1 1 0 0,-1 1 0 0 0,0 0-1 0 0,0-1 1 0 0,0 1-1 0 0,0 0 1 0 0,0-1 0 0 0,0 1-1 0 0,0-1 1 0 0,0 1-1 0 0,0 0 1 0 0,0-1 0 0 0,0 1-1 0 0,0 0 1 0 0,0-1 0 0 0,0 1-1 0 0,0-1 1 0 0,0 1-1 0 0,0 0 1 0 0,-1-1 0 0 0,1 1-1 0 0,0 0 1 0 0,0-1-1 0 0,0 1 1 0 0,-1 0 0 0 0,1 0-1 0 0,0-1 1 0 0,0 1-1 0 0,-1 0 1 0 0,1-1 0 0 0,-1 1-1 0 0,-15-16-3436 0 0,15 15 2977 0 0,-8-8-4890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11010 0 0,'-8'11'8003'0'0,"6"6"-4688"0"0,5 20-2806 0 0,-2-26 203 0 0,3 40-255 0 0,-3-21-576 0 0,2 0 1 0 0,1 0-1 0 0,13 50 1 0 0,-10-68-3897 0 0,-6-12 3723 0 0,-1 0-1 0 0,1 0 0 0 0,-1 0 1 0 0,0 0-1 0 0,1 0 1 0 0,-1 0-1 0 0,0 0 0 0 0,1 0 1 0 0,-1-1-1 0 0,0 1 1 0 0,1 0-1 0 0,8-16-11992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12091 0 0,'4'3'6772'0'0,"0"5"-3357"0"0,4 17-606 0 0,13 90-497 0 0,-10 1-3795 0 0,-11-96-1989 0 0,-4-8-5528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8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0 6745 0 0,'-11'5'3159'0'0,"-1"0"0"0"0,1 1 0 0 0,-12 8 0 0 0,11-7-2083 0 0,0 0 0 0 0,-21 8 0 0 0,-204 49 357 0 0,91-29-1200 0 0,83-18-474 0 0,37-10-2736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8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14323 0 0,'-1'2'640'0'0,"0"0"0"0"0,0-1-1 0 0,0 1 1 0 0,0 0 0 0 0,0 0 0 0 0,-1 0-1 0 0,1-1 1 0 0,-1 1 0 0 0,1-1 0 0 0,-1 1-1 0 0,0-1 1 0 0,1 0 0 0 0,-1 1 0 0 0,-3 0-1 0 0,3-1-489 0 0,0 1-1 0 0,-1-1 0 0 0,1 1 0 0 0,0 0 0 0 0,0 0 0 0 0,0 0 1 0 0,0 0-1 0 0,0 0 0 0 0,0 0 0 0 0,1 0 0 0 0,-2 4 0 0 0,-7 14-90 0 0,-44 106 285 0 0,53-125-346 0 0,1 0-1 0 0,0 0 1 0 0,0 0 0 0 0,-1 1-1 0 0,1-1 1 0 0,0 0-1 0 0,0 0 1 0 0,0 0 0 0 0,0 1-1 0 0,0-1 1 0 0,0 0-1 0 0,1 0 1 0 0,-1 0 0 0 0,0 1-1 0 0,1-1 1 0 0,-1 0 0 0 0,0 0-1 0 0,1 0 1 0 0,0 0-1 0 0,-1 0 1 0 0,1 0 0 0 0,1 2-1 0 0,0-1-10 0 0,0 0-1 0 0,0 0 0 0 0,1 0 1 0 0,-1 0-1 0 0,1-1 0 0 0,-1 1 1 0 0,1-1-1 0 0,5 3 1 0 0,4 0-35 0 0,-1-1 0 0 0,1 1 0 0 0,18 1 0 0 0,33 6-192 0 0,-20-3-2262 0 0,-1-2-6053 0 0,-26-4 542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17060 0 0,'0'1'423'0'0,"0"0"1"0"0,1 0 0 0 0,-1 0 0 0 0,1 1 0 0 0,-1-1-1 0 0,1 0 1 0 0,-1 0 0 0 0,1 0 0 0 0,-1 0-1 0 0,1 0 1 0 0,0 0 0 0 0,0 0 0 0 0,0 0 0 0 0,-1 0-1 0 0,1 0 1 0 0,0 0 0 0 0,2 0 0 0 0,21 8 2045 0 0,-12-8-2708 0 0,-1-1 1 0 0,1 0 0 0 0,12-2-1 0 0,-8 1 858 0 0,14-1-1051 0 0,38-1-185 0 0,-47 5-2988 0 0,-1 3-3292 0 0,-57-16-1723 0 0,8 7 9035 0 0,2 6 3646 0 0,24-2-3377 0 0,0 1 0 0 0,0 0 0 0 0,0-1 0 0 0,0 1 0 0 0,0 1 0 0 0,0-1-1 0 0,0 0 1 0 0,1 1 0 0 0,-1-1 0 0 0,0 1 0 0 0,1 0 0 0 0,-1 0 0 0 0,1 0 0 0 0,0 0 0 0 0,-3 3 0 0 0,3-1-365 0 0,0-1 1 0 0,-1 1-1 0 0,1 0 1 0 0,1-1-1 0 0,-1 1 1 0 0,0 0-1 0 0,1 0 1 0 0,-2 6-1 0 0,0 8-194 0 0,0 0 0 0 0,0 0-1 0 0,2 0 1 0 0,0 0-1 0 0,2 0 1 0 0,-1 0 0 0 0,2 0-1 0 0,7 30 1 0 0,-9-47-313 0 0,0 1-1 0 0,0-1 1 0 0,1 0-1 0 0,-1 0 1 0 0,1 0 0 0 0,-1 0-1 0 0,1 0 1 0 0,-1 1 0 0 0,1-1-1 0 0,0 0 1 0 0,-1 0 0 0 0,1 0-1 0 0,0-1 1 0 0,0 1 0 0 0,-1 0-1 0 0,1 0 1 0 0,0 0-1 0 0,0-1 1 0 0,0 1 0 0 0,0 0-1 0 0,0-1 1 0 0,0 1 0 0 0,2 0-1 0 0,-2-1-83 0 0,0 0 0 0 0,1 0 0 0 0,-1 0 0 0 0,0-1 0 0 0,0 1 0 0 0,1 0 0 0 0,-1-1 0 0 0,0 1 0 0 0,0-1 0 0 0,0 1 0 0 0,1-1 0 0 0,-1 1 0 0 0,0-1 0 0 0,0 0 0 0 0,0 0-1 0 0,0 1 1 0 0,0-1 0 0 0,1-1 0 0 0,6-7-1402 0 0,0-1 0 0 0,-1 0 0 0 0,11-17 0 0 0,-11 16 1839 0 0,2-3-349 0 0,22-31 208 0 0,-7 25 5955 0 0,-38 48-3277 0 0,6-18-2449 0 0,-1-1 0 0 0,0 0 0 0 0,0 0 0 0 0,0-1 1 0 0,-1-1-1 0 0,-1 1 0 0 0,1-1 0 0 0,-1-1 0 0 0,0 0 1 0 0,0-1-1 0 0,-1 0 0 0 0,0 0 0 0 0,-18 3 0 0 0,30-8-216 0 0,0 0-1 0 0,0 0 0 0 0,0 0 0 0 0,1 0 0 0 0,-1 0 1 0 0,0 0-1 0 0,0 0 0 0 0,0 0 0 0 0,0 0 0 0 0,0 0 1 0 0,0 0-1 0 0,0 0 0 0 0,0 0 0 0 0,0 0 0 0 0,0 0 1 0 0,1 0-1 0 0,-1 0 0 0 0,0 0 0 0 0,0 0 0 0 0,0 0 1 0 0,0 0-1 0 0,0 0 0 0 0,0 0 0 0 0,0 0 0 0 0,0 0 1 0 0,0 0-1 0 0,0 1 0 0 0,0-1 0 0 0,0 0 1 0 0,0 0-1 0 0,1 0 0 0 0,-1 0 0 0 0,0 0 0 0 0,0 0 1 0 0,0 0-1 0 0,0 0 0 0 0,0 0 0 0 0,0 0 0 0 0,0 0 1 0 0,0 0-1 0 0,0 1 0 0 0,0-1 0 0 0,0 0 0 0 0,0 0 1 0 0,0 0-1 0 0,0 0 0 0 0,0 0 0 0 0,0 0 0 0 0,0 0 1 0 0,0 0-1 0 0,0 0 0 0 0,0 0 0 0 0,0 1 0 0 0,0-1 1 0 0,0 0-1 0 0,0 0 0 0 0,0 0 0 0 0,0 0 0 0 0,0 0 1 0 0,0 0-1 0 0,-1 0 0 0 0,1 0 0 0 0,15 4 733 0 0,17 2-539 0 0,12-2-195 0 0,15 1-877 0 0,-20 0-5796 0 0,-35-5 3162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152 100 9818 0 0,'-4'-1'800'0'0,"0"0"-1"0"0,-1 1 1 0 0,1-1-1 0 0,0 1 1 0 0,0 0-1 0 0,0 0 1 0 0,0 1-1 0 0,0-1 1 0 0,0 1-1 0 0,0 0 1 0 0,-6 2-1 0 0,5-1-289 0 0,0 0 1 0 0,0 0-1 0 0,0 1 0 0 0,0 0 1 0 0,0 0-1 0 0,0 1 0 0 0,-7 6 0 0 0,7-5-451 0 0,1 0 0 0 0,-1 0 0 0 0,1 0 0 0 0,0 1-1 0 0,0 0 1 0 0,1 0 0 0 0,0 0 0 0 0,0 0-1 0 0,0 0 1 0 0,1 0 0 0 0,0 1 0 0 0,0-1-1 0 0,0 1 1 0 0,0 11 0 0 0,1-2-68 0 0,1 0 0 0 0,0 0-1 0 0,1 0 1 0 0,1 0 0 0 0,0 0 0 0 0,1 0 0 0 0,7 18-1 0 0,-7-26-5 0 0,0 0-1 0 0,1 0 0 0 0,0 0 1 0 0,1-1-1 0 0,0 1 1 0 0,0-1-1 0 0,0 0 0 0 0,1 0 1 0 0,0-1-1 0 0,1 0 0 0 0,-1 0 1 0 0,1 0-1 0 0,0-1 0 0 0,14 8 1 0 0,-11-8-13 0 0,1-1 0 0 0,0 0 0 0 0,0 0 0 0 0,0-1 0 0 0,0 0 0 0 0,1-1-1 0 0,-1-1 1 0 0,1 0 0 0 0,-1 0 0 0 0,1-1 0 0 0,-1 0 0 0 0,1-1 0 0 0,-1-1 0 0 0,1 0 0 0 0,-1 0 0 0 0,18-7 0 0 0,-22 7-3 0 0,0 0-1 0 0,0-1 1 0 0,0 0-1 0 0,-1 0 1 0 0,1-1-1 0 0,-1 0 1 0 0,0 0-1 0 0,0 0 1 0 0,0-1 0 0 0,-1 0-1 0 0,1 0 1 0 0,-1 0-1 0 0,-1-1 1 0 0,1 0-1 0 0,-1 0 1 0 0,0 0 0 0 0,0 0-1 0 0,0-1 1 0 0,-1 1-1 0 0,0-1 1 0 0,-1 0-1 0 0,1 0 1 0 0,-1 0 0 0 0,0 0-1 0 0,-1-1 1 0 0,1-13-1 0 0,-2 6 22 0 0,-2-1 0 0 0,1 1 0 0 0,-2 0 0 0 0,0 0 0 0 0,-1 0 0 0 0,0 0 0 0 0,-2 1 0 0 0,1 0 0 0 0,-2 0 0 0 0,-15-25 0 0 0,13 24 49 0 0,-1 1 1 0 0,0 1 0 0 0,-1 0-1 0 0,-1 0 1 0 0,0 1-1 0 0,0 0 1 0 0,-1 1-1 0 0,-1 1 1 0 0,-24-15 0 0 0,32 22 18 0 0,0 0 1 0 0,0 1 0 0 0,0 0 0 0 0,0 0 0 0 0,0 0 0 0 0,0 1 0 0 0,-1-1 0 0 0,1 2 0 0 0,-1-1 0 0 0,1 1 0 0 0,0 0-1 0 0,-1 0 1 0 0,1 0 0 0 0,-1 1 0 0 0,1 0 0 0 0,0 1 0 0 0,-1-1 0 0 0,1 1 0 0 0,0 1 0 0 0,0-1 0 0 0,0 1-1 0 0,1 0 1 0 0,-9 5 0 0 0,8-4-191 0 0,1 1 1 0 0,0-1-1 0 0,0 1 0 0 0,0 0 0 0 0,1 0 0 0 0,0 0 0 0 0,0 1 0 0 0,0-1 1 0 0,0 1-1 0 0,1 0 0 0 0,0 0 0 0 0,0 0 0 0 0,1 1 0 0 0,-3 9 0 0 0,5-15-155 0 0,-1 1 1 0 0,1-1-1 0 0,0 0 0 0 0,-1 1 0 0 0,1-1 0 0 0,0 0 0 0 0,0 0 0 0 0,0 1 0 0 0,0-1 0 0 0,1 0 0 0 0,-1 1 0 0 0,0-1 0 0 0,0 0 0 0 0,1 1 0 0 0,0 1 0 0 0,0-2-125 0 0,-1 0 1 0 0,1-1-1 0 0,0 1 0 0 0,-1 0 1 0 0,1-1-1 0 0,0 1 1 0 0,-1-1-1 0 0,1 1 1 0 0,0-1-1 0 0,0 1 1 0 0,-1-1-1 0 0,1 0 0 0 0,0 1 1 0 0,0-1-1 0 0,0 0 1 0 0,0 0-1 0 0,1 1 1 0 0,11 2-5700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25 15411 0 0,'-16'-16'4501'0'0,"19"11"-2173"0"0,11 4-1751 0 0,47 4-283 0 0,37 2-844 0 0,-34-6-4837 0 0,-64 1 5162 0 0,1 1 0 0 0,-1-1 0 0 0,1 0 1 0 0,-1 0-1 0 0,1 0 0 0 0,0 0 0 0 0,-1 0 0 0 0,1 0 0 0 0,-1 0 0 0 0,1 0 0 0 0,-1-1 0 0 0,1 1 0 0 0,-1 0 0 0 0,1 0 0 0 0,-1 0 0 0 0,1 0 0 0 0,-1-1 0 0 0,1 1 0 0 0,-1 0 0 0 0,0-1 0 0 0,1 1 0 0 0,-1 0 1 0 0,1-1-1 0 0,-1 1 0 0 0,0 0 0 0 0,1-1 0 0 0,-1 1 0 0 0,0-1 0 0 0,1 1 0 0 0,-1 0 0 0 0,0-1 0 0 0,0 1 0 0 0,1-1 0 0 0,-1 1 0 0 0,0-1 0 0 0,0 0 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10914 0 0,'-1'1'579'0'0,"0"0"-1"0"0,1 0 0 0 0,-1 0 1 0 0,1 0-1 0 0,-1 0 0 0 0,1 0 1 0 0,-1 0-1 0 0,1 0 0 0 0,0 0 1 0 0,0 1-1 0 0,-1-1 0 0 0,1 0 1 0 0,0 0-1 0 0,0 2 1 0 0,5 34 1963 0 0,-3-27-1825 0 0,2 23-249 0 0,0 1-691 0 0,1-1-1 0 0,1 0 0 0 0,2 0 0 0 0,21 52 0 0 0,-29-83-153 0 0,1 1 0 0 0,0-1 0 0 0,0 0 0 0 0,1 0-1 0 0,-1 0 1 0 0,0-1 0 0 0,1 1 0 0 0,-1 0 0 0 0,1 0 0 0 0,-1-1 0 0 0,1 1-1 0 0,4 2 1 0 0,-5-4 33 0 0,0 1 0 0 0,0-1 1 0 0,0 0-1 0 0,0 0 0 0 0,0 0 0 0 0,1 1 0 0 0,-1-1 0 0 0,0-1 0 0 0,0 1 0 0 0,0 0 0 0 0,0 0 0 0 0,0 0 0 0 0,1 0 1 0 0,-1-1-1 0 0,0 1 0 0 0,0-1 0 0 0,0 1 0 0 0,0-1 0 0 0,0 1 0 0 0,0-1 0 0 0,0 1 0 0 0,0-1 0 0 0,0 0 0 0 0,0 0 1 0 0,-1 1-1 0 0,2-3 0 0 0,9-6-4433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8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15139 0 0,'3'25'8936'0'0,"9"14"-7088"0"0,-1-4-1665 0 0,20 109-1656 0 0,-21-98-4937 0 0,-19-49-24 0 0,8 1 4975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9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12 4977 0 0,'-2'-2'732'0'0,"0"1"-1"0"0,0 0 1 0 0,0-1 0 0 0,-1 1-1 0 0,1 1 1 0 0,0-1-1 0 0,0 0 1 0 0,-1 0 0 0 0,1 1-1 0 0,0-1 1 0 0,-1 1 0 0 0,1 0-1 0 0,-5 0 1 0 0,2 0-36 0 0,0 1 0 0 0,1 0 0 0 0,-1 0 0 0 0,1 0 0 0 0,-1 0-1 0 0,-7 4 1 0 0,-5 4-36 0 0,1 1-1 0 0,-28 21 1 0 0,20-14 204 0 0,-30 18-246 0 0,27-18-797 0 0,0 1 1 0 0,1 0-1 0 0,0 2 1 0 0,-30 33 0 0 0,51-43-2758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9450 0 0,'-25'45'8116'0'0,"2"2"-3875"0"0,10-17-4041 0 0,2 0 0 0 0,1 0 0 0 0,1 1 0 0 0,1 1 1 0 0,-5 52-1 0 0,13-83-206 0 0,-1 0 1 0 0,1 0 0 0 0,0 0 0 0 0,0 0 0 0 0,0 0-1 0 0,0 0 1 0 0,0 0 0 0 0,0 0 0 0 0,0 0 0 0 0,0 0-1 0 0,0 0 1 0 0,0 0 0 0 0,1 0 0 0 0,-1 0 0 0 0,0 0-1 0 0,1 0 1 0 0,-1 0 0 0 0,1 0 0 0 0,-1 0 0 0 0,1-1 0 0 0,-1 1-1 0 0,1 0 1 0 0,-1 0 0 0 0,1 0 0 0 0,0-1 0 0 0,-1 1-1 0 0,1 0 1 0 0,0-1 0 0 0,1 2 0 0 0,1-2-10 0 0,0 1 0 0 0,0-1 0 0 0,0 0 0 0 0,0 0 0 0 0,0 0 0 0 0,0 0 0 0 0,0-1 1 0 0,5 0-1 0 0,1 0 31 0 0,23-3-27 0 0,0 2 0 0 0,0 1 1 0 0,0 2-1 0 0,57 8 0 0 0,-43-1-3168 0 0,-1 3-3343 0 0,-36-9-952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8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 6225 0 0,'-5'0'1200'0'0,"-15"-3"3538"0"0,20 3-4567 0 0,-1 0 0 0 0,1-1 0 0 0,-1 1 0 0 0,1 0 0 0 0,-1 0 0 0 0,1 0 0 0 0,0 0-1 0 0,-1 0 1 0 0,1-1 0 0 0,-1 1 0 0 0,1 0 0 0 0,0 0 0 0 0,-1-1 0 0 0,1 1 0 0 0,0 0 0 0 0,-1-1 0 0 0,1 1 0 0 0,0 0-1 0 0,0-1 1 0 0,-1 1 0 0 0,1 0 0 0 0,0-1 0 0 0,0 1 0 0 0,-1-1 0 0 0,1 1 0 0 0,0 0 0 0 0,0-1 0 0 0,0 1 0 0 0,0-1-1 0 0,0 1 1 0 0,0-1 0 0 0,0 1 0 0 0,0 0 0 0 0,0-1 0 0 0,0 0 0 0 0,3 0 84 0 0,0 1 0 0 0,0 0 0 0 0,0 0 0 0 0,-1 0 0 0 0,1 0 0 0 0,0 0 0 0 0,0 0 0 0 0,0 1 0 0 0,0 0 0 0 0,0-1 0 0 0,3 2 1 0 0,-4-1-75 0 0,51 11 57 0 0,73 6-1 0 0,-48-15-6671 0 0,-77-3 5563 0 0,2 0-701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12387 0 0,'-1'-1'326'0'0,"0"1"0"0"0,0 0 0 0 0,0 0 0 0 0,0 0 0 0 0,0 0 1 0 0,0 0-1 0 0,0 0 0 0 0,0 0 0 0 0,0 1 0 0 0,0-1 0 0 0,0 0 1 0 0,0 0-1 0 0,0 1 0 0 0,0-1 0 0 0,0 1 0 0 0,0-1 0 0 0,0 1 1 0 0,0-1-1 0 0,0 1 0 0 0,1 0 0 0 0,-1-1 0 0 0,-1 2 0 0 0,0 0-41 0 0,1 0 0 0 0,0 0 0 0 0,-1 1 0 0 0,1-1 0 0 0,0 0 0 0 0,1 0 0 0 0,-1 0 0 0 0,0 1 0 0 0,0 4-1 0 0,-1 5-193 0 0,2 1-1 0 0,-1 0 0 0 0,3 14 0 0 0,-2-18 325 0 0,1 30-498 0 0,4 52 427 0 0,-4-82-951 0 0,1 0 0 0 0,0 0 0 0 0,0 0 0 0 0,0 0 0 0 0,1 0-1 0 0,1-1 1 0 0,5 11 0 0 0,-8-17 17 0 0,4 5-2024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11322 0 0,'9'17'11873'0'0,"-1"18"-9776"0"0,-3-13-1471 0 0,-3-16-675 0 0,26 103 675 0 0,-26-95-1692 0 0,0 0 0 0 0,-1 0-1 0 0,0 17 1 0 0,-4-18-2777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66 6905 0 0,'-3'0'412'0'0,"1"-1"0"0"0,-1 1 0 0 0,1 0 0 0 0,-1 0 0 0 0,1 0 0 0 0,-1 0 0 0 0,1 1 0 0 0,-1-1 0 0 0,1 1 0 0 0,-1-1 0 0 0,1 1 0 0 0,0 0 0 0 0,-1 0 0 0 0,1 0 0 0 0,0 0 0 0 0,0 0 0 0 0,0 1 0 0 0,0-1 0 0 0,0 1 0 0 0,0-1 0 0 0,0 1 0 0 0,0 0 0 0 0,0-1 0 0 0,1 1 0 0 0,-1 0 0 0 0,1 0 0 0 0,-3 5 0 0 0,2-1-62 0 0,0 0 0 0 0,0 0 0 0 0,0 0 1 0 0,1 1-1 0 0,0-1 0 0 0,1 1 1 0 0,-1-1-1 0 0,1 1 0 0 0,1 11 0 0 0,1-3-184 0 0,1 1 0 0 0,0-1-1 0 0,1 0 1 0 0,0 0 0 0 0,1-1 0 0 0,1 1-1 0 0,0-1 1 0 0,1-1 0 0 0,1 1-1 0 0,0-1 1 0 0,19 23 0 0 0,-22-29-155 0 0,0-1 0 0 0,1-1 0 0 0,-1 1 0 0 0,1-1 0 0 0,1 0 0 0 0,-1 0 0 0 0,1 0 0 0 0,-1-1 0 0 0,1 0 0 0 0,1-1 0 0 0,-1 1 0 0 0,0-2 0 0 0,1 1 0 0 0,-1-1 0 0 0,1 0 0 0 0,0 0 0 0 0,0-1 0 0 0,0 0 0 0 0,0 0 0 0 0,0-1 0 0 0,0 0 0 0 0,0-1 0 0 0,0 1 0 0 0,14-5 0 0 0,-17 4-6 0 0,0-1 1 0 0,0 0 0 0 0,0 0 0 0 0,0 0 0 0 0,0-1 0 0 0,-1 0 0 0 0,1 1 0 0 0,-1-2 0 0 0,1 1 0 0 0,-1-1 0 0 0,0 1 0 0 0,-1-1 0 0 0,1 0 0 0 0,-1 0-1 0 0,4-5 1 0 0,-3 2 3 0 0,0-1-1 0 0,-1 1 0 0 0,1-1 0 0 0,-1 0 1 0 0,-1 0-1 0 0,0 0 0 0 0,0 0 1 0 0,0-1-1 0 0,0-8 0 0 0,-1 2 1 0 0,-1 0-1 0 0,-1-1 1 0 0,0 1-1 0 0,0 0 1 0 0,-2 0 0 0 0,0 0-1 0 0,-1 0 1 0 0,0 0-1 0 0,-1 1 1 0 0,-8-18 0 0 0,8 24 16 0 0,0 0 1 0 0,-1 0 0 0 0,0 1 0 0 0,0 0 0 0 0,-1 0-1 0 0,1 0 1 0 0,-1 0 0 0 0,-1 1 0 0 0,1 1 0 0 0,-1-1 0 0 0,0 1-1 0 0,-1 0 1 0 0,1 1 0 0 0,-1 0 0 0 0,0 1 0 0 0,0-1-1 0 0,0 2 1 0 0,0-1 0 0 0,0 1 0 0 0,-1 1 0 0 0,1-1 0 0 0,-1 2-1 0 0,-13 0 1 0 0,15 0-136 0 0,1 0-1 0 0,0 1 1 0 0,-1 0 0 0 0,1 0-1 0 0,0 1 1 0 0,0 0-1 0 0,0 0 1 0 0,0 1 0 0 0,1 0-1 0 0,-1 0 1 0 0,1 0 0 0 0,-1 1-1 0 0,1 0 1 0 0,0 0-1 0 0,1 1 1 0 0,-1 0 0 0 0,1 0-1 0 0,0 0 1 0 0,0 0 0 0 0,0 1-1 0 0,1 0 1 0 0,0 0-1 0 0,0 0 1 0 0,0 1 0 0 0,1-1-1 0 0,0 1 1 0 0,0 0-1 0 0,1-1 1 0 0,0 1 0 0 0,0 1-1 0 0,-1 6 1 0 0,2-2-2171 0 0,0 0 0 0 0,1 0-1 0 0,1 22 1 0 0,1-12-4775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16940 0 0,'-6'11'1667'0'0,"0"1"0"0"0,1 1 1 0 0,0-1-1 0 0,-4 19 0 0 0,7-26-1676 0 0,1 1 1 0 0,0 0-1 0 0,0-1 0 0 0,0 1 0 0 0,1 0 0 0 0,0-1 0 0 0,0 1 1 0 0,1 0-1 0 0,-1 0 0 0 0,1-1 0 0 0,0 1 0 0 0,4 9 0 0 0,-5-14-356 0 0,0 0-1 0 0,1 0 1 0 0,-1-1-1 0 0,1 1 0 0 0,-1 0 1 0 0,1 0-1 0 0,-1 0 0 0 0,1-1 1 0 0,0 1-1 0 0,-1 0 1 0 0,1 0-1 0 0,0-1 0 0 0,0 1 1 0 0,-1-1-1 0 0,1 1 0 0 0,0 0 1 0 0,0-1-1 0 0,0 0 1 0 0,0 1-1 0 0,0-1 0 0 0,-1 0 1 0 0,1 1-1 0 0,0-1 0 0 0,0 0 1 0 0,0 0-1 0 0,0 0 1 0 0,2 1-1 0 0,-1-2-175 0 0,0 1 0 0 0,0-1-1 0 0,1 0 1 0 0,-1 1 0 0 0,0-1 0 0 0,0 0 0 0 0,0 0-1 0 0,0 0 1 0 0,0-1 0 0 0,0 1 0 0 0,2-3 0 0 0,7-5-355 0 0,-1-1 0 0 0,0 0 0 0 0,8-13 1 0 0,-14 19 1196 0 0,9-14-1107 0 0,8-9 15810 0 0,-38 52-10970 0 0,8-11-3913 0 0,-1 0-1 0 0,0-1 1 0 0,-1 0 0 0 0,-1 0 0 0 0,0-2 0 0 0,-1 1 0 0 0,0-2 0 0 0,0 1 0 0 0,-1-2-1 0 0,-20 11 1 0 0,49-25 311 0 0,1 1 0 0 0,0 0 0 0 0,0 1 0 0 0,0 1 0 0 0,21 0 0 0 0,55-9-1531 0 0,-82 9-8 0 0,-1 0 1 0 0,1 0-1 0 0,-1-2 0 0 0,0 1 1 0 0,0-1-1 0 0,0 0 1 0 0,9-7-1 0 0,-1-3-4141 0 0,-3-3-2132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810 6 8010 0 0,'-15'-4'9591'0'0,"-16"2"-5538"0"0,27 2-3324 0 0,-21 1-34 0 0,0 2-1 0 0,0 0 1 0 0,0 2-1 0 0,1 0 1 0 0,-47 19-1 0 0,5-4-485 0 0,-18 8-43 0 0,-81 37-1 0 0,87-32-91 0 0,53-22-96 0 0,-1-2 0 0 0,-39 9 0 0 0,13-13-2759 0 0,48-5-422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18292 0 0,'-5'2'308'0'0,"0"-1"1"0"0,1 1-1 0 0,-1 0 0 0 0,1 1 1 0 0,0-1-1 0 0,0 1 0 0 0,-1 0 1 0 0,2 0-1 0 0,-1 0 0 0 0,0 1 1 0 0,1-1-1 0 0,-1 1 1 0 0,1 0-1 0 0,0 0 0 0 0,0 0 1 0 0,1 0-1 0 0,-1 0 0 0 0,1 1 1 0 0,0-1-1 0 0,0 1 0 0 0,0-1 1 0 0,-1 8-1 0 0,-3 8-263 0 0,0 1-1 0 0,1 0 1 0 0,0 0-1 0 0,2 0 1 0 0,1 1-1 0 0,1-1 1 0 0,2 35-1 0 0,-1-54-52 0 0,1 0 0 0 0,0 0 1 0 0,-1 0-1 0 0,1 0 0 0 0,0 0 0 0 0,0 0 0 0 0,0 0 0 0 0,1 0 1 0 0,-1-1-1 0 0,0 1 0 0 0,1 0 0 0 0,-1-1 0 0 0,1 1 0 0 0,0-1 0 0 0,-1 1 1 0 0,1-1-1 0 0,0 0 0 0 0,0 0 0 0 0,0 0 0 0 0,0 0 0 0 0,0 0 0 0 0,0 0 1 0 0,0 0-1 0 0,0-1 0 0 0,0 1 0 0 0,0-1 0 0 0,0 1 0 0 0,3-1 1 0 0,8 2-17 0 0,1-1 1 0 0,-1-1 0 0 0,21-2 0 0 0,-18 1 31 0 0,19 0-356 0 0,75 0-341 0 0,-97 2-1599 0 0,0 0 0 0 0,0 1 0 0 0,18 6 0 0 0,-12-1-6190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89 3513 0 0,'-10'-2'1394'0'0,"0"1"0"0"0,0 1-1 0 0,0 0 1 0 0,0 0 0 0 0,0 1 0 0 0,-1 1 0 0 0,-17 4 0 0 0,21-5-1051 0 0,0 1 1 0 0,0 1-1 0 0,0-1 1 0 0,0 1-1 0 0,1 1 1 0 0,-1-1-1 0 0,1 1 1 0 0,0 0-1 0 0,0 0 0 0 0,0 1 1 0 0,-8 7-1 0 0,12-8-301 0 0,0 0 0 0 0,-1 1-1 0 0,1-1 1 0 0,1 0 0 0 0,-1 1 0 0 0,1-1-1 0 0,-1 1 1 0 0,1-1 0 0 0,1 1-1 0 0,-1 0 1 0 0,1-1 0 0 0,0 1 0 0 0,0 0-1 0 0,0-1 1 0 0,0 1 0 0 0,1 0-1 0 0,1 6 1 0 0,1 4 124 0 0,1 0 0 0 0,1-1-1 0 0,12 29 1 0 0,-15-37-176 0 0,1 0-1 0 0,1-1 1 0 0,-1 1-1 0 0,1 0 1 0 0,0-1-1 0 0,0 0 1 0 0,0 0 0 0 0,1 0-1 0 0,0-1 1 0 0,0 1-1 0 0,0-1 1 0 0,1 0-1 0 0,-1-1 1 0 0,1 1 0 0 0,0-1-1 0 0,0 0 1 0 0,0-1-1 0 0,0 1 1 0 0,1-1-1 0 0,-1 0 1 0 0,0-1-1 0 0,1 0 1 0 0,0 0 0 0 0,-1 0-1 0 0,1-1 1 0 0,-1 0-1 0 0,1 0 1 0 0,0 0-1 0 0,-1-1 1 0 0,8-2 0 0 0,-5 1-6 0 0,1 0 0 0 0,-1-1 1 0 0,1-1-1 0 0,-1 1 1 0 0,0-1-1 0 0,-1-1 1 0 0,1 0-1 0 0,-1 0 0 0 0,0-1 1 0 0,0 0-1 0 0,-1 0 1 0 0,1 0-1 0 0,-1-1 1 0 0,-1-1-1 0 0,1 1 0 0 0,-1-1 1 0 0,-1 0-1 0 0,0 0 1 0 0,9-18-1 0 0,-8 12 47 0 0,-1 0 0 0 0,-1 0 0 0 0,0 0 0 0 0,-1-1 0 0 0,0 0-1 0 0,1-27 1 0 0,-4 37-21 0 0,0 0-1 0 0,0 0 0 0 0,-1 0 0 0 0,1 0 0 0 0,-1 0 1 0 0,0 0-1 0 0,-1 0 0 0 0,1 0 0 0 0,-1 0 1 0 0,0 1-1 0 0,0-1 0 0 0,0 1 0 0 0,-1-1 0 0 0,1 1 1 0 0,-1 0-1 0 0,0 0 0 0 0,0 0 0 0 0,-1 0 0 0 0,1 0 1 0 0,-1 1-1 0 0,0 0 0 0 0,0 0 0 0 0,-7-5 1 0 0,-2 2 31 0 0,-1 0 0 0 0,0 0 1 0 0,0 2-1 0 0,0-1 0 0 0,-1 2 1 0 0,-19-3-1 0 0,26 5-53 0 0,1 0 1 0 0,-1 1-1 0 0,0 0 0 0 0,0 0 0 0 0,0 0 1 0 0,1 1-1 0 0,-1 0 0 0 0,0 1 1 0 0,0 0-1 0 0,1 0 0 0 0,-1 1 0 0 0,1-1 1 0 0,-12 8-1 0 0,18-10-94 0 0,0 1 0 0 0,0 0 0 0 0,-1 0 0 0 0,1 0 0 0 0,0 0 0 0 0,0 0 0 0 0,0 0-1 0 0,0 0 1 0 0,0 0 0 0 0,1 1 0 0 0,-1-1 0 0 0,0 0 0 0 0,0 0 0 0 0,1 1 0 0 0,-1-1 0 0 0,1 1 0 0 0,-1-1 0 0 0,1 0 0 0 0,0 1 0 0 0,-1-1 0 0 0,1 1 0 0 0,0-1 0 0 0,0 1 0 0 0,0-1-1 0 0,0 1 1 0 0,0 1 0 0 0,1-1-378 0 0,0 0-1 0 0,-1 0 0 0 0,1 0 1 0 0,0 0-1 0 0,0 0 0 0 0,0 0 0 0 0,1 0 1 0 0,-1 0-1 0 0,0 0 0 0 0,1 0 1 0 0,-1-1-1 0 0,1 1 0 0 0,-1 0 0 0 0,1-1 1 0 0,0 1-1 0 0,3 1 0 0 0,7 4-4697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6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13011 0 0,'0'1'149'0'0,"-1"1"0"0"0,1-1 0 0 0,0 0 0 0 0,0 0 0 0 0,0 1 0 0 0,0-1 0 0 0,0 0 0 0 0,0 1 1 0 0,0-1-1 0 0,1 0 0 0 0,-1 0 0 0 0,0 1 0 0 0,1-1 0 0 0,-1 0 0 0 0,1 0 0 0 0,-1 0 0 0 0,1 0 0 0 0,0 1 0 0 0,0-1 0 0 0,-1 0 1 0 0,1 0-1 0 0,0 0 0 0 0,0-1 0 0 0,0 1 0 0 0,0 0 0 0 0,0 0 0 0 0,0 0 0 0 0,0-1 0 0 0,0 1 0 0 0,0 0 0 0 0,0-1 0 0 0,1 1 1 0 0,-1-1-1 0 0,0 1 0 0 0,0-1 0 0 0,1 0 0 0 0,-1 0 0 0 0,0 1 0 0 0,0-1 0 0 0,3 0 0 0 0,7 1-247 0 0,0-1-1 0 0,1 0 0 0 0,20-2 1 0 0,-18 0 468 0 0,16 2-216 0 0,37 3 1 0 0,-19 0-2831 0 0,0-3-7368 0 0,-39-1 5380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13587 0 0,'1'8'5099'0'0,"8"2"-3434"0"0,12 6-1193 0 0,-20-16-377 0 0,23 15 348 0 0,-16-11-332 0 0,0 1 0 0 0,0 0 0 0 0,0 0 0 0 0,0 1 0 0 0,-1 0 0 0 0,0 0 0 0 0,-1 1 0 0 0,1 0 0 0 0,9 14 0 0 0,-15-19-82 0 0,0 0-1 0 0,-1 0 1 0 0,0 0-1 0 0,1 0 1 0 0,-1 0-1 0 0,0 0 0 0 0,0 0 1 0 0,0 1-1 0 0,0-1 1 0 0,0 0-1 0 0,-1 0 1 0 0,1 0-1 0 0,-1 0 0 0 0,1 0 1 0 0,-1 0-1 0 0,0 0 1 0 0,0 0-1 0 0,0 0 1 0 0,0 0-1 0 0,0-1 0 0 0,0 1 1 0 0,0 0-1 0 0,0 0 1 0 0,-1-1-1 0 0,1 1 1 0 0,-1-1-1 0 0,0 0 0 0 0,1 1 1 0 0,-3 1-1 0 0,-8 6-8 0 0,-1 0 0 0 0,-25 14 0 0 0,27-17-54 0 0,2-1-75 0 0,2-2 100 0 0,1 1 0 0 0,0 0 0 0 0,-1 0 0 0 0,1 0 0 0 0,-5 6 0 0 0,10-9-61 0 0,1-1 0 0 0,-1 1 0 0 0,1 0 1 0 0,-1 0-1 0 0,1-1 0 0 0,-1 1 0 0 0,1 0 1 0 0,-1 0-1 0 0,1-1 0 0 0,0 1 0 0 0,-1 0 0 0 0,1 0 1 0 0,0 0-1 0 0,0 0 0 0 0,0 0 0 0 0,-1-1 1 0 0,1 1-1 0 0,0 0 0 0 0,1 2 0 0 0,-1-2-127 0 0,1 0-1 0 0,-1 0 1 0 0,1 1-1 0 0,-1-1 1 0 0,1 0-1 0 0,0 0 1 0 0,0 0-1 0 0,0 0 1 0 0,0 0-1 0 0,0 0 1 0 0,0-1-1 0 0,0 1 0 0 0,0 0 1 0 0,0 0-1 0 0,0-1 1 0 0,0 1-1 0 0,3 0 1 0 0,3 2-1723 0 0,0 0 0 0 0,0-1 0 0 0,0 0 0 0 0,1 0 0 0 0,8 0 0 0 0,2 1-3004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7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31 6409 0 0,'-4'1'922'0'0,"1"1"-1"0"0,-1 0 1 0 0,0 0-1 0 0,1 0 0 0 0,-1 0 1 0 0,1 1-1 0 0,-1-1 1 0 0,1 1-1 0 0,-4 4 1 0 0,2-1 12 0 0,0 0 0 0 0,0 1 1 0 0,1-1-1 0 0,-6 13 1 0 0,5-8-500 0 0,1 0 0 0 0,0 0 1 0 0,0 1-1 0 0,1-1 1 0 0,1 1-1 0 0,-2 18 1 0 0,4-25-421 0 0,0 0 0 0 0,1-1 0 0 0,-1 1 1 0 0,1 0-1 0 0,1 0 0 0 0,-1-1 0 0 0,0 1 0 0 0,1-1 1 0 0,0 1-1 0 0,0-1 0 0 0,1 0 0 0 0,-1 0 0 0 0,1 0 1 0 0,0 0-1 0 0,0 0 0 0 0,0 0 0 0 0,0-1 0 0 0,1 0 1 0 0,-1 1-1 0 0,1-1 0 0 0,0-1 0 0 0,5 4 1 0 0,-6-4-18 0 0,-1-1 1 0 0,1 1 0 0 0,0-1 0 0 0,-1 0-1 0 0,1 0 1 0 0,0 0 0 0 0,0 0 0 0 0,0 0-1 0 0,0-1 1 0 0,0 1 0 0 0,0-1 0 0 0,0 0-1 0 0,0 0 1 0 0,0 0 0 0 0,0 0 0 0 0,-1-1 0 0 0,1 1-1 0 0,0-1 1 0 0,0 1 0 0 0,0-1 0 0 0,0 0-1 0 0,0 0 1 0 0,-1-1 0 0 0,1 1 0 0 0,-1 0-1 0 0,1-1 1 0 0,-1 0 0 0 0,1 1 0 0 0,-1-1-1 0 0,0 0 1 0 0,0 0 0 0 0,0-1 0 0 0,0 1-1 0 0,0 0 1 0 0,0-1 0 0 0,2-3 0 0 0,0-2 20 0 0,-1 0 1 0 0,1 0 0 0 0,-2 0-1 0 0,1 0 1 0 0,-1 0-1 0 0,0-1 1 0 0,-1 1 0 0 0,0-1-1 0 0,0 1 1 0 0,-1-1 0 0 0,0 1-1 0 0,0-1 1 0 0,-3-14-1 0 0,1 13-9 0 0,0 1-1 0 0,0-1 0 0 0,-1 1 0 0 0,0 0 0 0 0,-1 0 0 0 0,0 0 0 0 0,0 0 0 0 0,-1 0 0 0 0,0 1 1 0 0,0 0-1 0 0,-13-14 0 0 0,17 21-9 0 0,-1-1 1 0 0,1 0 0 0 0,-1 1-1 0 0,1 0 1 0 0,-1-1 0 0 0,0 1-1 0 0,0 0 1 0 0,1 0 0 0 0,-1 0-1 0 0,0 0 1 0 0,0 0-1 0 0,0 0 1 0 0,0 0 0 0 0,0 1-1 0 0,0-1 1 0 0,-1 1 0 0 0,1 0-1 0 0,0-1 1 0 0,0 1 0 0 0,0 0-1 0 0,0 0 1 0 0,0 1 0 0 0,-1-1-1 0 0,1 0 1 0 0,-3 2-1 0 0,3-1-146 0 0,0 0 0 0 0,0 0 0 0 0,1 0-1 0 0,-1 1 1 0 0,0-1 0 0 0,1 1 0 0 0,-1-1-1 0 0,1 1 1 0 0,0 0 0 0 0,0-1 0 0 0,-1 1-1 0 0,1 0 1 0 0,0 0 0 0 0,1 0 0 0 0,-1 0-1 0 0,0 0 1 0 0,0 0 0 0 0,1 0-1 0 0,-1 0 1 0 0,1 0 0 0 0,0 0 0 0 0,0 0-1 0 0,0 1 1 0 0,0-1 0 0 0,0 4 0 0 0,5 31-7245 0 0,1-17-15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20132 0 0,'6'4'1121'0'0,"1"3"-249"0"0,0-1-40 0 0,3 0-104 0 0,-9-4-288 0 0,0 0-320 0 0,0 0-256 0 0,1 0-352 0 0,0-1-736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0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12651 0 0,'-7'6'10095'0'0,"-5"21"-7014"0"0,9-19-2166 0 0,-38 70 20 0 0,10-30-6609 0 0,39-77-7367 0 0,-1 4 12960 0 0,-6 21 573 0 0,1-1 0 0 0,0 0 1 0 0,1 0-1 0 0,-1 1 0 0 0,1-1 1 0 0,0 1-1 0 0,0 0 0 0 0,0 0 1 0 0,0 0-1 0 0,1 0 0 0 0,-1 1 1 0 0,1-1-1 0 0,0 1 0 0 0,0 0 1 0 0,1 0-1 0 0,-1 0 1 0 0,0 1-1 0 0,1-1 0 0 0,0 1 1 0 0,0 0-1 0 0,-1 1 0 0 0,1-1 1 0 0,0 1-1 0 0,9-1 0 0 0,-8 1-341 0 0,1 1-1 0 0,-1 0 1 0 0,1 1-1 0 0,-1 0 0 0 0,1 0 1 0 0,-1 0-1 0 0,10 4 1 0 0,-9-3-71 0 0,25 12-958 0 0,-26-3-3140 0 0,-6-10 3482 0 0,0 0-1 0 0,0 0 1 0 0,0 0-1 0 0,0 0 1 0 0,-1 0 0 0 0,1 0-1 0 0,0 0 1 0 0,-1 0-1 0 0,1 0 1 0 0,-1 0-1 0 0,1-1 1 0 0,-1 1-1 0 0,1 0 1 0 0,-1 0-1 0 0,-1 1 1 0 0,-4 6-4929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1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26 11562 0 0,'0'1'362'0'0,"0"0"0"0"0,-1-1 0 0 0,1 1 0 0 0,0 0 0 0 0,-1-1 0 0 0,1 1 1 0 0,0 0-1 0 0,0 0 0 0 0,0-1 0 0 0,-1 1 0 0 0,1 0 0 0 0,0-1 0 0 0,0 1 0 0 0,0 0 0 0 0,0 0 0 0 0,0-1 0 0 0,1 1 0 0 0,-1 0 0 0 0,0 0 0 0 0,0-1 0 0 0,0 1 0 0 0,1 0 0 0 0,-1-1 0 0 0,0 1 0 0 0,1 0 0 0 0,-1-1 0 0 0,0 1 0 0 0,1 0 0 0 0,0 0 0 0 0,1 0-103 0 0,-1 0 1 0 0,0-1-1 0 0,1 1 1 0 0,-1-1 0 0 0,1 0-1 0 0,-1 1 1 0 0,1-1-1 0 0,-1 0 1 0 0,1 0 0 0 0,-1 0-1 0 0,1 0 1 0 0,-1 0-1 0 0,4-1 1 0 0,8-1-417 0 0,0-1-1 0 0,22-8 1 0 0,-27 8 863 0 0,-6 3-780 0 0,91-26 471 0 0,-44 20-2350 0 0,-2 11-5170 0 0,-46-5 6747 0 0,13 7-8814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1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14 9154 0 0,'-7'2'844'0'0,"0"-1"262"0"0,1 1 0 0 0,0 0 0 0 0,-1 0 1 0 0,1 1-1 0 0,0 0 0 0 0,-9 5 0 0 0,14-7-908 0 0,-1 1 0 0 0,1-1 1 0 0,0 0-1 0 0,-1 1 0 0 0,1 0 1 0 0,0-1-1 0 0,0 1 0 0 0,0 0 1 0 0,0 0-1 0 0,0-1 0 0 0,0 1 1 0 0,0 0-1 0 0,1 0 0 0 0,-1 0 1 0 0,1 0-1 0 0,-1 0 0 0 0,1 0 1 0 0,0 0-1 0 0,0 0 0 0 0,0 0 1 0 0,0 0-1 0 0,0 0 0 0 0,0 0 1 0 0,1 0-1 0 0,-1 0 0 0 0,1 2 1 0 0,1 2-138 0 0,0 0 0 0 0,1 0 0 0 0,-1-1 0 0 0,1 1 0 0 0,0-1 0 0 0,0 0 0 0 0,1 0 0 0 0,0 0 0 0 0,0 0 0 0 0,0-1 1 0 0,0 0-1 0 0,1 1 0 0 0,0-2 0 0 0,-1 1 0 0 0,1 0 0 0 0,1-1 0 0 0,-1 0 0 0 0,0 0 0 0 0,1-1 0 0 0,6 3 0 0 0,-9-4-54 0 0,0 0 0 0 0,0 0 0 0 0,0 0 0 0 0,0 0 0 0 0,0-1-1 0 0,0 1 1 0 0,0-1 0 0 0,0 0 0 0 0,0 1 0 0 0,0-2 0 0 0,0 1 0 0 0,0 0 0 0 0,0-1-1 0 0,0 1 1 0 0,0-1 0 0 0,0 0 0 0 0,0 0 0 0 0,0 0 0 0 0,0 0 0 0 0,-1 0-1 0 0,1-1 1 0 0,0 0 0 0 0,-1 1 0 0 0,1-1 0 0 0,-1 0 0 0 0,0 0 0 0 0,1 0-1 0 0,-1 0 1 0 0,0-1 0 0 0,0 1 0 0 0,-1 0 0 0 0,1-1 0 0 0,0 0 0 0 0,-1 1 0 0 0,1-1-1 0 0,-1 0 1 0 0,0 0 0 0 0,0 0 0 0 0,0 0 0 0 0,-1 0 0 0 0,2-3 0 0 0,-1 3 8 0 0,-1-1-1 0 0,1 0 1 0 0,0 0 0 0 0,-1 0 0 0 0,0 0 0 0 0,0 0 0 0 0,0 0 0 0 0,0 1 0 0 0,-1-1 0 0 0,1 0 0 0 0,-1 0 0 0 0,0 0 0 0 0,0 1 0 0 0,-1-1 0 0 0,1 0 0 0 0,-1 1 0 0 0,1-1 0 0 0,-1 1 0 0 0,0 0-1 0 0,-1-1 1 0 0,1 1 0 0 0,-1 0 0 0 0,1 1 0 0 0,-1-1 0 0 0,0 0 0 0 0,-4-3 0 0 0,1 2-70 0 0,0 1 0 0 0,0-1 0 0 0,0 1 0 0 0,-1 1 0 0 0,1-1-1 0 0,-1 1 1 0 0,0 0 0 0 0,0 0 0 0 0,0 1 0 0 0,0 0 0 0 0,0 0 0 0 0,0 1 0 0 0,-13 0 0 0 0,19 0-67 0 0,0 0 0 0 0,0 0 0 0 0,0 0 0 0 0,0 0 0 0 0,0 1 0 0 0,0-1 0 0 0,0 0 0 0 0,0 1 0 0 0,0-1 0 0 0,0 0 0 0 0,0 1 0 0 0,0-1 0 0 0,0 1 0 0 0,0 0 0 0 0,0-1 0 0 0,0 1 0 0 0,1 0 0 0 0,-1-1 0 0 0,0 1 0 0 0,0 0 0 0 0,1 0 0 0 0,-1 0 1 0 0,-1 1-1 0 0,2-1-409 0 0,0 1 1 0 0,-1-1 0 0 0,1 0 0 0 0,0 0 0 0 0,0 1-1 0 0,0-1 1 0 0,0 0 0 0 0,0 1 0 0 0,0-1 0 0 0,0 0-1 0 0,1 1 1 0 0,-1-1 0 0 0,0 0 0 0 0,1 0 0 0 0,-1 1-1 0 0,1-1 1 0 0,-1 0 0 0 0,1 0 0 0 0,1 2 0 0 0,4 6-5973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7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13587 0 0,'0'0'233'0'0,"-1"1"-1"0"0,1-1 1 0 0,0 0 0 0 0,-1 1-1 0 0,1-1 1 0 0,0 0-1 0 0,-1 1 1 0 0,1-1 0 0 0,0 1-1 0 0,0-1 1 0 0,0 0 0 0 0,-1 1-1 0 0,1-1 1 0 0,0 1 0 0 0,0-1-1 0 0,0 1 1 0 0,0-1 0 0 0,0 1-1 0 0,0-1 1 0 0,0 1 0 0 0,0-1-1 0 0,0 1 1 0 0,0-1 0 0 0,0 1-1 0 0,0 0 1 0 0,11 0 2167 0 0,27-14-2498 0 0,-26 9 490 0 0,-7 2-369 0 0,1 0 1 0 0,0 1-1 0 0,-1 0 0 0 0,1 0 1 0 0,0 0-1 0 0,0 1 0 0 0,0 0 1 0 0,-1 0-1 0 0,1 0 1 0 0,0 1-1 0 0,11 2 0 0 0,-14-1-22 0 0,0-1 0 0 0,-1 0-1 0 0,1 1 1 0 0,0-1 0 0 0,-1 1-1 0 0,1 0 1 0 0,-1 0 0 0 0,0 0-1 0 0,0 0 1 0 0,1 0 0 0 0,-1 1-1 0 0,-1-1 1 0 0,1 0 0 0 0,0 1 0 0 0,0 0-1 0 0,-1-1 1 0 0,0 1 0 0 0,0 0-1 0 0,1 0 1 0 0,-1 0 0 0 0,-1 0-1 0 0,1 0 1 0 0,0 0 0 0 0,-1 4-1 0 0,1-1-60 0 0,0 0-1 0 0,-1 0 0 0 0,0 0 1 0 0,0 0-1 0 0,-1 0 0 0 0,0 0 1 0 0,0 0-1 0 0,0 0 0 0 0,-1 0 1 0 0,-2 7-1 0 0,3-10 26 0 0,-1 0 0 0 0,1 0-1 0 0,-1 0 1 0 0,0 0 0 0 0,0 0 0 0 0,0 0 0 0 0,0 0-1 0 0,0-1 1 0 0,-1 1 0 0 0,1-1 0 0 0,-1 1 0 0 0,0-1-1 0 0,1 0 1 0 0,-1 0 0 0 0,0 0 0 0 0,0-1 0 0 0,-1 1-1 0 0,-5 2 1 0 0,28-13-51 0 0,0-1-1 0 0,-1 0 1 0 0,0-1-1 0 0,-1-1 1 0 0,0-1-1 0 0,16-16 1 0 0,-3-4-2969 0 0,-28 31 2534 0 0,-1 0-1 0 0,0 0 1 0 0,1 1 0 0 0,-1-1-1 0 0,0 0 1 0 0,0 0-1 0 0,0 0 1 0 0,0 0 0 0 0,0 0-1 0 0,-1 0 1 0 0,1 0-1 0 0,-1-1 1 0 0,1 1-1 0 0,-1 0 1 0 0,0 0 0 0 0,0 0-1 0 0,0-4 1 0 0,-3 0-4364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20076 0 0,'9'6'6259'0'0,"16"-2"-5828"0"0,-21-3-41 0 0,9 1-333 0 0,59 14-34 0 0,-66-14-537 0 0,0 0 0 0 0,0 0 0 0 0,0 1 0 0 0,-1-1 0 0 0,7 6 0 0 0,-11-8 328 0 0,-1 0 0 0 0,0 0 0 0 0,1 1-1 0 0,-1-1 1 0 0,1 0 0 0 0,-1 0 0 0 0,0 1 0 0 0,1-1 0 0 0,-1 0 0 0 0,0 0 0 0 0,0 1 0 0 0,1-1 0 0 0,-1 0-1 0 0,0 1 1 0 0,0-1 0 0 0,1 1 0 0 0,-1-1 0 0 0,0 0 0 0 0,0 1 0 0 0,0-1 0 0 0,0 1 0 0 0,0-1 0 0 0,0 0-1 0 0,1 1 1 0 0,-1-1 0 0 0,0 1 0 0 0,0-1 0 0 0,0 1 0 0 0,0-1 0 0 0,-1 0 0 0 0,1 1 0 0 0,0-1 0 0 0,0 1-1 0 0,0-1 1 0 0,0 1 0 0 0,0-1 0 0 0,0 0 0 0 0,-1 1 0 0 0,1 0 0 0 0,-15 9-7503 0 0,2-3 1847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3 13515 0 0,'-6'-3'11529'0'0,"5"4"-11241"0"0,-5 8 2749 0 0,-1 15-3092 0 0,-25 96 293 0 0,4-15-4538 0 0,29-109 3893 0 0,0 1 0 0 0,1 0-1 0 0,-1-1 1 0 0,1 1 0 0 0,0 0 0 0 0,-1 0 0 0 0,5-4 0 0 0,-2 2 443 0 0,0 0 1 0 0,1 0 0 0 0,0 0-1 0 0,0 1 1 0 0,0 0 0 0 0,1 0 0 0 0,5-3-1 0 0,-6 5-20 0 0,-1-1 0 0 0,1 1-1 0 0,0 0 1 0 0,-1 0 0 0 0,1 0-1 0 0,0 1 1 0 0,0 0-1 0 0,0 0 1 0 0,1 0 0 0 0,-1 1-1 0 0,0-1 1 0 0,0 1 0 0 0,0 0-1 0 0,0 1 1 0 0,1-1 0 0 0,-1 1-1 0 0,6 2 1 0 0,-10-3-228 0 0,-1 0 1 0 0,1 0-1 0 0,-1 0 0 0 0,1 0 0 0 0,-1 0 1 0 0,1 0-1 0 0,-1 0 0 0 0,1 0 1 0 0,-1 0-1 0 0,1 1 0 0 0,-1-1 1 0 0,1 0-1 0 0,-1 0 0 0 0,1 0 0 0 0,-1 1 1 0 0,0-1-1 0 0,1 0 0 0 0,-1 1 1 0 0,1-1-1 0 0,-1 0 0 0 0,0 1 1 0 0,1-1-1 0 0,-1 0 0 0 0,0 1 1 0 0,0-1-1 0 0,1 1 0 0 0,-1-1 0 0 0,0 1 1 0 0,0-1-1 0 0,1 1 0 0 0,-1-1 1 0 0,0 1-1 0 0,0-1 0 0 0,0 1 1 0 0,0-1-1 0 0,0 1 0 0 0,0-1 0 0 0,0 1 1 0 0,0-1-1 0 0,0 1 0 0 0,0-1 1 0 0,0 0-1 0 0,0 1 0 0 0,0-1 1 0 0,0 1-1 0 0,-1-1 0 0 0,1 1 0 0 0,0-1 1 0 0,0 1-1 0 0,-1-1 0 0 0,1 1 1 0 0,0-1-1 0 0,0 0 0 0 0,-1 1 1 0 0,1-1-1 0 0,0 1 0 0 0,-1-1 0 0 0,1 0 1 0 0,-1 1-1 0 0,1-1 0 0 0,0 0 1 0 0,-1 0-1 0 0,1 1 0 0 0,-1-1 1 0 0,1 0-1 0 0,-1 0 0 0 0,1 0 1 0 0,-2 1-1 0 0,-5 8-4447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2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13819 0 0,'30'9'12364'0'0,"4"-8"-8713"0"0,36-7-5045 0 0,-55 4 2410 0 0,-2 0-1010 0 0,36-5 41 0 0,-46 7-145 0 0,-1-1 1 0 0,0 1 0 0 0,1-1 0 0 0,-1 0-1 0 0,0 0 1 0 0,0 0 0 0 0,1 0 0 0 0,-1 0-1 0 0,0 0 1 0 0,0 0 0 0 0,0-1 0 0 0,0 1-1 0 0,-1-1 1 0 0,1 0 0 0 0,2-2 0 0 0,-4 4 77 0 0,1 0 1 0 0,-1-1-1 0 0,0 1 1 0 0,0 0 0 0 0,0 0-1 0 0,1 0 1 0 0,-1-1 0 0 0,0 1-1 0 0,0 0 1 0 0,0 0-1 0 0,0-1 1 0 0,0 1 0 0 0,0 0-1 0 0,0 0 1 0 0,1-1-1 0 0,-1 1 1 0 0,0 0 0 0 0,0-1-1 0 0,0 1 1 0 0,0 0-1 0 0,0 0 1 0 0,0-1 0 0 0,0 1-1 0 0,0 0 1 0 0,0 0-1 0 0,0-1 1 0 0,-1 1 0 0 0,1 0-1 0 0,0-1 1 0 0,0 1 0 0 0,0 0-1 0 0,0 0 1 0 0,0 0-1 0 0,0-1 1 0 0,-1 1 0 0 0,1 0-1 0 0,0 0 1 0 0,0-1-1 0 0,0 1 1 0 0,-1 0 0 0 0,-12 1 13 0 0,-16 11 491 0 0,26-9-394 0 0,0 0 0 0 0,1 0 0 0 0,-1 1 0 0 0,1-1 0 0 0,-1 1 0 0 0,1 0 0 0 0,0-1 0 0 0,0 1 1 0 0,1 0-1 0 0,-1 0 0 0 0,1 0 0 0 0,0 0 0 0 0,0 0 0 0 0,0 1 0 0 0,1-1 0 0 0,-1 0 0 0 0,1 0 0 0 0,0 1 1 0 0,0-1-1 0 0,0 0 0 0 0,1 0 0 0 0,1 6 0 0 0,-1-3-336 0 0,0 0 0 0 0,1 0 0 0 0,0 0 0 0 0,0 0 0 0 0,0-1 0 0 0,1 1 0 0 0,0-1 0 0 0,0 0 0 0 0,1 0 0 0 0,-1 0 0 0 0,1 0 0 0 0,1 0 0 0 0,5 5 0 0 0,-10-11 77 0 0,10 7-4404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49 9450 0 0,'-37'-21'4749'0'0,"36"21"-4691"0"0,0-1 1 0 0,0 0-1 0 0,1 1 0 0 0,-1-1 0 0 0,0 0 1 0 0,0 0-1 0 0,1 1 0 0 0,-1-1 0 0 0,0 0 0 0 0,1 0 1 0 0,-1 0-1 0 0,1 0 0 0 0,-1 0 0 0 0,1 0 1 0 0,-1-1-1 0 0,1 1-45 0 0,0 0 0 0 0,1 1 0 0 0,-1-1 0 0 0,0 1 0 0 0,0-1 0 0 0,1 1 0 0 0,-1-1 1 0 0,0 0-1 0 0,1 1 0 0 0,-1-1 0 0 0,0 1 0 0 0,1-1 0 0 0,-1 1 0 0 0,1 0 0 0 0,-1-1 0 0 0,1 1 0 0 0,-1-1 0 0 0,1 1 0 0 0,-1 0 1 0 0,1-1-1 0 0,-1 1 0 0 0,1 0 0 0 0,-1 0 0 0 0,1-1 0 0 0,0 1 0 0 0,-1 0 0 0 0,1 0 0 0 0,-1 0 0 0 0,2 0 0 0 0,0-1-122 0 0,-1 1-1 0 0,1 0 1 0 0,0-1-1 0 0,0 1 1 0 0,-1 0 0 0 0,1 0-1 0 0,0 0 1 0 0,-1 1-1 0 0,1-1 1 0 0,0 0-1 0 0,0 1 1 0 0,-1-1-1 0 0,3 1 1 0 0,-2 0-409 0 0,0 0 1 0 0,0 0-1 0 0,-1 0 1 0 0,1 0-1 0 0,0 1 1 0 0,0-1-1 0 0,-1 0 0 0 0,1 1 1 0 0,-1-1-1 0 0,1 1 1 0 0,1 2-1 0 0,9 14-3845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 9578 0 0,'-4'-1'2465'0'0,"2"-2"-393"0"0,-1 1-272 0 0,2 0-319 0 0,2 0-377 0 0,2 1-392 0 0,3 1-320 0 0,0 0-152 0 0,2 2-144 0 0,3 1-72 0 0,1 0-24 0 0,-1 1-184 0 0,1 0-472 0 0,1 2-824 0 0,-2-1-1177 0 0,0 0-1016 0 0,0 0-3192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36 7578 0 0,'-3'0'475'0'0,"0"0"0"0"0,0 0 0 0 0,1 1 0 0 0,-1-1 0 0 0,0 0-1 0 0,0 1 1 0 0,0 0 0 0 0,1 0 0 0 0,-1 0 0 0 0,0 0 0 0 0,1 0 0 0 0,-1 0 0 0 0,1 1 0 0 0,0-1 0 0 0,-1 1 0 0 0,1-1 0 0 0,0 1 0 0 0,0 0 0 0 0,-3 3 0 0 0,3-2-203 0 0,0 0 0 0 0,0 1 0 0 0,0-1 0 0 0,1 1 0 0 0,-1-1 0 0 0,1 1 0 0 0,0-1 0 0 0,0 1 0 0 0,0 0 0 0 0,0 0 0 0 0,1-1 0 0 0,0 1 0 0 0,0 4 0 0 0,0 0-225 0 0,0 0 0 0 0,1 0 0 0 0,0-1 1 0 0,1 1-1 0 0,0 0 0 0 0,0-1 0 0 0,1 1 1 0 0,-1-1-1 0 0,2 0 0 0 0,-1 1 0 0 0,1-2 0 0 0,0 1 1 0 0,8 10-1 0 0,-8-13-58 0 0,-1 0 0 0 0,1-1 0 0 0,0 1 0 0 0,0-1 0 0 0,0 0 0 0 0,0-1 0 0 0,1 1-1 0 0,-1-1 1 0 0,1 0 0 0 0,0 0 0 0 0,-1 0 0 0 0,1 0 0 0 0,0-1 0 0 0,0 0 0 0 0,6 1 0 0 0,-8-2 5 0 0,0 0-1 0 0,-1 0 1 0 0,1-1-1 0 0,-1 1 1 0 0,1-1 0 0 0,-1 1-1 0 0,1-1 1 0 0,-1 0 0 0 0,1 0-1 0 0,-1 0 1 0 0,0 0-1 0 0,0 0 1 0 0,1-1 0 0 0,-1 1-1 0 0,0-1 1 0 0,0 1-1 0 0,0-1 1 0 0,0 0 0 0 0,-1 0-1 0 0,1 0 1 0 0,0 0-1 0 0,-1 0 1 0 0,1 0 0 0 0,-1 0-1 0 0,0-1 1 0 0,0 1-1 0 0,0 0 1 0 0,0-1 0 0 0,0 1-1 0 0,0-1 1 0 0,0-3 0 0 0,1-4 29 0 0,-1 1 0 0 0,0-1 0 0 0,0 0 1 0 0,-1 0-1 0 0,0 0 0 0 0,0 0 0 0 0,-2 1 1 0 0,1-1-1 0 0,-1 0 0 0 0,0 1 1 0 0,-1-1-1 0 0,0 1 0 0 0,-5-9 0 0 0,7 13 1 0 0,-1 1-1 0 0,0 0 0 0 0,0 0 0 0 0,-1 0 0 0 0,1 0 1 0 0,-1 0-1 0 0,0 0 0 0 0,0 1 0 0 0,0 0 0 0 0,0-1 0 0 0,-1 1 1 0 0,1 0-1 0 0,-1 0 0 0 0,0 1 0 0 0,0-1 0 0 0,0 1 1 0 0,0 0-1 0 0,0 0 0 0 0,0 0 0 0 0,-1 1 0 0 0,1-1 1 0 0,-1 1-1 0 0,1 0 0 0 0,-1 1 0 0 0,1-1 0 0 0,-1 1 1 0 0,0 0-1 0 0,1 0 0 0 0,-8 1 0 0 0,10-1-42 0 0,-1 0-1 0 0,1 1 1 0 0,0 0-1 0 0,-1 0 1 0 0,1 0 0 0 0,0 0-1 0 0,-1 0 1 0 0,1 0-1 0 0,0 0 1 0 0,0 1-1 0 0,0-1 1 0 0,0 1 0 0 0,0-1-1 0 0,-1 3 1 0 0,-10 20-4827 0 0,5-14-2346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3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 9602 0 0,'-11'-14'9544'0'0,"14"35"-3655"0"0,1 3-5745 0 0,1 39 303 0 0,8 56 793 0 0,1-62-3109 0 0,9-5-3409 0 0,-11-36-2536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16371 0 0,'-11'16'6904'0'0,"6"8"-4390"0"0,5 24-2273 0 0,0-42 161 0 0,2 19-223 0 0,0 0 0 0 0,10 37 0 0 0,-10-52-643 0 0,1-1-1 0 0,0 0 1 0 0,0 0 0 0 0,1-1-1 0 0,0 1 1 0 0,0-1-1 0 0,1 0 1 0 0,0 0-1 0 0,12 14 1 0 0,-17-22 375 0 0,9 7-4449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4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 12731 0 0,'-1'-1'456'0'0,"1"1"0"0"0,-1-1 1 0 0,1 0-1 0 0,-1 1 0 0 0,1-1 0 0 0,-1 0 1 0 0,1 1-1 0 0,-1-1 0 0 0,0 1 1 0 0,1 0-1 0 0,-1-1 0 0 0,0 1 0 0 0,1-1 1 0 0,-1 1-1 0 0,0 0 0 0 0,0-1 0 0 0,1 1 1 0 0,-1 0-1 0 0,0 0 0 0 0,0 0 1 0 0,1 0-1 0 0,-1 0 0 0 0,0 0 0 0 0,0 0 1 0 0,0 0-1 0 0,-1 0 0 0 0,1 1-312 0 0,1-1 1 0 0,-1 1-1 0 0,0 0 0 0 0,1 0 0 0 0,-1 0 1 0 0,1-1-1 0 0,-1 1 0 0 0,1 0 0 0 0,0 0 0 0 0,-1 0 1 0 0,1 0-1 0 0,0 0 0 0 0,-1 0 0 0 0,1 0 0 0 0,0 0 1 0 0,0 0-1 0 0,0 1 0 0 0,2 47-891 0 0,-2-48 721 0 0,6 43 243 0 0,14 49-1 0 0,-16-78-504 0 0,1 1 0 0 0,11 20-1 0 0,-12-29-319 0 0,0 1-1 0 0,0-1 0 0 0,1-1 0 0 0,0 1 0 0 0,0-1 0 0 0,7 6 0 0 0,-5-7-2396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20 5297 0 0,'-1'0'314'0'0,"1"-1"-1"0"0,0 1 0 0 0,-1 0 1 0 0,1-1-1 0 0,-1 1 1 0 0,1 0-1 0 0,0-1 1 0 0,-1 1-1 0 0,1 0 0 0 0,-1 0 1 0 0,1-1-1 0 0,-1 1 1 0 0,1 0-1 0 0,-1 0 1 0 0,1 0-1 0 0,-1 0 1 0 0,1 0-1 0 0,-1 0 0 0 0,1 0 1 0 0,-1 0-1 0 0,1 0 1 0 0,-1 0-1 0 0,1 0 1 0 0,-1 0-1 0 0,1 0 0 0 0,-1 0 1 0 0,1 0-1 0 0,-1 0 1 0 0,1 0-1 0 0,0 1 1 0 0,-1-1-1 0 0,1 0 1 0 0,-1 0-1 0 0,1 1 0 0 0,-1-1 1 0 0,1 0-1 0 0,-1 1 1 0 0,-13 22 3612 0 0,12-18-3839 0 0,0 0 0 0 0,1 0 0 0 0,-1 0 0 0 0,1 0 0 0 0,0 0 0 0 0,1 0 0 0 0,-1 0 0 0 0,1 10 0 0 0,3-7-35 0 0,1 1 0 0 0,-1-1 1 0 0,1 0-1 0 0,1 0 0 0 0,0 0 1 0 0,0 0-1 0 0,0-1 0 0 0,1 0 1 0 0,0 0-1 0 0,13 12 0 0 0,-5-7-49 0 0,1-1-1 0 0,0 0 1 0 0,1 0-1 0 0,22 10 1 0 0,-32-18-1 0 0,-1 0 1 0 0,0-1 0 0 0,1 0-1 0 0,0 0 1 0 0,-1-1 0 0 0,1 0-1 0 0,0 0 1 0 0,0 0 0 0 0,0 0-1 0 0,0-1 1 0 0,-1 0 0 0 0,12-1-1 0 0,-14 0 6 0 0,0 0-1 0 0,0 0 1 0 0,0 0-1 0 0,0-1 1 0 0,0 1-1 0 0,0-1 1 0 0,0 1-1 0 0,-1-1 1 0 0,1 0-1 0 0,-1 0 1 0 0,1 0-1 0 0,-1-1 1 0 0,0 1-1 0 0,0 0 1 0 0,0-1-1 0 0,0 0 1 0 0,0 1-1 0 0,0-1 1 0 0,-1 0-1 0 0,0 0 1 0 0,1 0-1 0 0,-1 0 1 0 0,0 0-1 0 0,0 0 1 0 0,0-4-1 0 0,1 0 64 0 0,-1 0-1 0 0,0-1 1 0 0,0 1 0 0 0,-1 0-1 0 0,0 0 1 0 0,0-1 0 0 0,-1 1-1 0 0,0 0 1 0 0,0 0 0 0 0,0 0-1 0 0,-1 0 1 0 0,0 0-1 0 0,-1 0 1 0 0,0 1 0 0 0,0-1-1 0 0,0 1 1 0 0,-1-1 0 0 0,1 1-1 0 0,-2 0 1 0 0,1 0 0 0 0,-1 1-1 0 0,1 0 1 0 0,-2-1 0 0 0,1 1-1 0 0,-11-7 1 0 0,9 7-174 0 0,0 1 1 0 0,0-1-1 0 0,0 2 0 0 0,-1-1 1 0 0,0 1-1 0 0,0 0 0 0 0,0 0 1 0 0,0 1-1 0 0,0 0 0 0 0,-1 1 1 0 0,1-1-1 0 0,0 2 0 0 0,-1-1 1 0 0,1 1-1 0 0,-1 0 1 0 0,1 1-1 0 0,0 0 0 0 0,-1 1 1 0 0,1-1-1 0 0,0 2 0 0 0,-16 5 1 0 0,20-6-753 0 0,0 1 0 0 0,-1-1 0 0 0,1 1 1 0 0,1 0-1 0 0,-1 0 0 0 0,-5 5 0 0 0,-4 14-5935 0 0,12-7 956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8186 0 0,'-4'3'737'0'0,"-1"-1"38"0"0,0 1-1 0 0,1 1 1 0 0,-1-1 0 0 0,1 1 0 0 0,-1 0 0 0 0,1 0 0 0 0,0 0 0 0 0,1 0 0 0 0,-5 6 0 0 0,11-8-618 0 0,0 0 1 0 0,0 0-1 0 0,0 0 1 0 0,0-1-1 0 0,1 1 1 0 0,-1-1 0 0 0,5 1-1 0 0,-4 0-24 0 0,3 1-66 0 0,0 0 0 0 0,-1 1 0 0 0,1 0 0 0 0,-1-1 1 0 0,0 2-1 0 0,0-1 0 0 0,0 1 0 0 0,-1 0 0 0 0,0 0 0 0 0,0 1 0 0 0,5 6 0 0 0,-8-9-63 0 0,0 1 0 0 0,0 0 0 0 0,0 0 0 0 0,0 0 1 0 0,-1 0-1 0 0,1 1 0 0 0,-1-1 0 0 0,0 0 0 0 0,-1 1 0 0 0,1-1 0 0 0,-1 0 0 0 0,1 1 0 0 0,-2-1 0 0 0,1 1 1 0 0,0-1-1 0 0,-1 0 0 0 0,0 1 0 0 0,0-1 0 0 0,-2 7 0 0 0,-1-1-91 0 0,0 0 0 0 0,0 0 0 0 0,-1 0 0 0 0,0-1 0 0 0,-1 1 0 0 0,0-1 0 0 0,-1-1 0 0 0,0 1 0 0 0,-12 10 1 0 0,24-21 194 0 0,0 0 0 0 0,0 0 1 0 0,0 0-1 0 0,0 1 0 0 0,0 0 1 0 0,0 0-1 0 0,0 0 0 0 0,1 0 1 0 0,5 1-1 0 0,8-2-62 0 0,-5 0-186 0 0,39-10-334 0 0,-32 0-2488 0 0,-20 10 2476 0 0,0 1 1 0 0,1 0-1 0 0,-1 0 0 0 0,-1 0 0 0 0,1 0 0 0 0,0-1 0 0 0,0 1 0 0 0,0 0 0 0 0,-1-1 0 0 0,1 1 1 0 0,-1-1-1 0 0,1 1 0 0 0,0-2 0 0 0,1-8-4771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3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10954 0 0,'32'3'6424'0'0,"0"2"-3743"0"0,25 2-1426 0 0,-54-7-1289 0 0,-1 0 109 0 0,0-1 1 0 0,0 1 0 0 0,0 0 0 0 0,0 0 0 0 0,-1 1 0 0 0,1-1-1 0 0,0 0 1 0 0,0 1 0 0 0,0-1 0 0 0,0 1 0 0 0,2 1-1 0 0,-4-1-26 0 0,0 0 0 0 0,0 0-1 0 0,-1 0 1 0 0,1 1 0 0 0,0-1-1 0 0,-1 0 1 0 0,1 0 0 0 0,-1 0-1 0 0,1 0 1 0 0,-1 0 0 0 0,0 0-1 0 0,1 0 1 0 0,-1 0-1 0 0,0 0 1 0 0,0 0 0 0 0,0 0-1 0 0,0-1 1 0 0,0 1 0 0 0,-1 1-1 0 0,-1 2 99 0 0,1 0-1 0 0,-1 0 0 0 0,1 0 1 0 0,0 0-1 0 0,0 1 1 0 0,0-1-1 0 0,1 1 0 0 0,0-1 1 0 0,-1 1-1 0 0,2 0 1 0 0,-1 0-1 0 0,0-1 0 0 0,1 1 1 0 0,0 0-1 0 0,0 0 1 0 0,1 0-1 0 0,-1-1 0 0 0,2 7 1 0 0,-2-8-87 0 0,1 0-1 0 0,0 0 1 0 0,-1 0 0 0 0,1 0 0 0 0,0 1-1 0 0,0-1 1 0 0,1 0 0 0 0,-1-1-1 0 0,1 1 1 0 0,-1 0 0 0 0,1 0 0 0 0,0-1-1 0 0,0 1 1 0 0,0-1 0 0 0,1 1 0 0 0,-1-1-1 0 0,0 0 1 0 0,1 0 0 0 0,-1 0 0 0 0,1 0-1 0 0,0-1 1 0 0,0 1 0 0 0,0-1 0 0 0,0 1-1 0 0,0-1 1 0 0,0 0 0 0 0,4 1 0 0 0,-5-2-52 0 0,0 0 0 0 0,-1 0 1 0 0,1 0-1 0 0,0 0 1 0 0,0 0-1 0 0,-1 0 1 0 0,1 0-1 0 0,0-1 0 0 0,-1 1 1 0 0,1-1-1 0 0,0 1 1 0 0,-1-1-1 0 0,1 0 1 0 0,-1 0-1 0 0,1 0 0 0 0,-1 1 1 0 0,1-1-1 0 0,-1-1 1 0 0,0 1-1 0 0,1 0 1 0 0,0-2-1 0 0,1 0-18 0 0,-1 0 0 0 0,0-1 0 0 0,0 1-1 0 0,0-1 1 0 0,0 0 0 0 0,-1 1 0 0 0,1-1 0 0 0,1-8 0 0 0,-1 3-411 0 0,-1-1 1 0 0,0 0-1 0 0,0 0 1 0 0,-1 1 0 0 0,0-1-1 0 0,-3-19 1 0 0,0 19-662 0 0,0 0 1 0 0,-1 0-1 0 0,0 1 1 0 0,-1-1-1 0 0,-6-10 0 0 0,-14-30-299 0 0,24 50 1511 0 0,1-1 0 0 0,0 0 0 0 0,0 1 0 0 0,-1-1 0 0 0,1 1 1 0 0,0-1-1 0 0,0 1 0 0 0,0-1 0 0 0,0 0 0 0 0,0 1 0 0 0,0-1 0 0 0,0 1 0 0 0,0-1 0 0 0,0 0 1 0 0,0 1-1 0 0,0-1 0 0 0,0 1 0 0 0,0-1 0 0 0,1 0 0 0 0,-1 1 0 0 0,0-1 0 0 0,0 1 0 0 0,1-1 1 0 0,-1 1-1 0 0,0-1 0 0 0,1 1 0 0 0,-1-1 0 0 0,0 1 0 0 0,1-1 0 0 0,-1 1 0 0 0,1-1 0 0 0,-1 1 0 0 0,1 0 1 0 0,-1-1-1 0 0,1 1 0 0 0,-1 0 0 0 0,1 0 0 0 0,-1-1 0 0 0,1 1 0 0 0,0 0 0 0 0,-1 0 0 0 0,1 0 1 0 0,-1-1-1 0 0,1 1 0 0 0,0 0 0 0 0,-1 0 0 0 0,1 0 0 0 0,-1 0 0 0 0,1 0 0 0 0,0 0 0 0 0,-1 1 1 0 0,2-1-1 0 0,42 6 1397 0 0,-30-3-1109 0 0,8 0-251 0 0,39 8-72 0 0,-23 0-304 0 0,-38-11 138 0 0,0 1 0 0 0,0-1 1 0 0,1 0-1 0 0,-1 0 0 0 0,0 0 0 0 0,0 1 1 0 0,0-1-1 0 0,0 0 0 0 0,0 0 0 0 0,0 0 1 0 0,0 1-1 0 0,1-1 0 0 0,-1 0 0 0 0,0 0 1 0 0,0 1-1 0 0,0-1 0 0 0,0 0 0 0 0,0 0 1 0 0,0 1-1 0 0,0-1 0 0 0,0 0 1 0 0,0 0-1 0 0,0 1 0 0 0,0-1 0 0 0,0 0 1 0 0,-1 0-1 0 0,1 0 0 0 0,0 1 0 0 0,0-1 1 0 0,0 0-1 0 0,0 0 0 0 0,0 1 0 0 0,0-1 1 0 0,0 0-1 0 0,-1 0 0 0 0,1 0 0 0 0,0 0 1 0 0,0 1-1 0 0,0-1 0 0 0,-1 0 0 0 0,1 0 1 0 0,0 0-1 0 0,0 0 0 0 0,0 0 0 0 0,-1 1 1 0 0,1-1-1 0 0,0 0 0 0 0,0 0 0 0 0,-1 0 1 0 0,1 0-1 0 0,0 0 0 0 0,0 0 1 0 0,0 0-1 0 0,-1 0 0 0 0,-14 8-4119 0 0,-46 18-6208 0 0,47-13 5791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8714 0 0,'-11'15'9099'0'0,"8"-10"-8894"0"0,0 0-1 0 0,0 1 1 0 0,0-1 0 0 0,1 1-1 0 0,0 0 1 0 0,0 0 0 0 0,0 0-1 0 0,-1 11 1 0 0,-3 6-309 0 0,3-13 50 0 0,-1 11-674 0 0,5-21 712 0 0,-1 1 1 0 0,0-1 0 0 0,1 1-1 0 0,0-1 1 0 0,-1 1-1 0 0,1-1 1 0 0,-1 1-1 0 0,1-1 1 0 0,-1 0-1 0 0,1 0 1 0 0,0 1-1 0 0,-1-1 1 0 0,1 0 0 0 0,0 0-1 0 0,-1 1 1 0 0,1-1-1 0 0,0 0 1 0 0,-1 0-1 0 0,1 0 1 0 0,0 0-1 0 0,-1 0 1 0 0,1 0 0 0 0,0 0-1 0 0,-1 0 1 0 0,1-1-1 0 0,0 1 1 0 0,-1 0-1 0 0,1 0 1 0 0,0 0-1 0 0,-1-1 1 0 0,2 0 0 0 0,52-7 57 0 0,-40 7-327 0 0,-1 0 0 0 0,1-2-1 0 0,0 0 1 0 0,16-6-1 0 0,-29 9 54 0 0,-1 0 0 0 0,1 0 1 0 0,-1 0-1 0 0,0 0 0 0 0,1 0 0 0 0,-1 0 0 0 0,0-1 0 0 0,1 1 0 0 0,-1 0 0 0 0,0 0 0 0 0,1 0 0 0 0,-1-1 0 0 0,0 1 0 0 0,0 0 1 0 0,1 0-1 0 0,-1-1 0 0 0,0 1 0 0 0,0 0 0 0 0,1 0 0 0 0,-1-1 0 0 0,0 1 0 0 0,0 0 0 0 0,0-1 0 0 0,0 1 0 0 0,1 0 0 0 0,-1-1 1 0 0,0 1-1 0 0,0-1 0 0 0,0 0 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9970 0 0,'1'13'1531'0'0,"0"0"1"0"0,1 0-1 0 0,0-1 0 0 0,1 1 0 0 0,7 20 0 0 0,31 62-2124 0 0,-8-19-8013 0 0,-30-68 2841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2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15 5417 0 0,'-14'-3'2797'0'0,"3"-1"2802"0"0,23 0-2744 0 0,-1 2-2692 0 0,0 1 1 0 0,0 0-1 0 0,-1 1 0 0 0,1 0 1 0 0,0 1-1 0 0,0 1 1 0 0,-1-1-1 0 0,1 2 1 0 0,0-1-1 0 0,-1 1 1 0 0,15 7-1 0 0,-24-10-156 0 0,0 0 0 0 0,-1 1 0 0 0,1-1 0 0 0,-1 0 0 0 0,1 1 0 0 0,-1-1 0 0 0,1 1 0 0 0,0-1 0 0 0,-1 0 0 0 0,1 1 0 0 0,-1-1 0 0 0,0 1 0 0 0,1-1 0 0 0,-1 1 0 0 0,1-1 0 0 0,-1 1 0 0 0,0 0 0 0 0,1-1 0 0 0,-1 1 0 0 0,0 0 0 0 0,0-1 0 0 0,1 1 0 0 0,-1-1 0 0 0,0 1 0 0 0,0 0 0 0 0,0 0 0 0 0,0-1 0 0 0,0 1 0 0 0,0 0 0 0 0,0 0 0 0 0,-1 1-70 0 0,1 0 1 0 0,-1 0 0 0 0,0 0-1 0 0,0 0 1 0 0,0-1-1 0 0,0 1 1 0 0,0 0 0 0 0,-1-1-1 0 0,1 1 1 0 0,-3 2 0 0 0,-39 29-1089 0 0,42-33 1172 0 0,-10 6-128 0 0,8-5 89 0 0,1 0 0 0 0,-1 0 0 0 0,1 1 1 0 0,-1-1-1 0 0,1 0 0 0 0,-1 1 0 0 0,1 0 1 0 0,0-1-1 0 0,0 1 0 0 0,0 0 0 0 0,0 0 1 0 0,0 0-1 0 0,0 1 0 0 0,0-1 0 0 0,1 0 1 0 0,-3 5-1 0 0,14-2 775 0 0,12-2 0 0 0,-5-2-634 0 0,53-1 1411 0 0,-65 0-1936 0 0,1 0 0 0 0,0-1 0 0 0,0 0 0 0 0,-1-1 0 0 0,1 1 0 0 0,-1-1 0 0 0,1 0 0 0 0,-1 0-1 0 0,8-5 1 0 0,-13 7 62 0 0,1-1 0 0 0,0 1 0 0 0,-1-1 0 0 0,1 1 1 0 0,-1-1-1 0 0,0 0 0 0 0,1 1 0 0 0,-1-1 0 0 0,1 1 0 0 0,-1-1 0 0 0,0 0 0 0 0,0 1 0 0 0,1-1 0 0 0,-1 0 0 0 0,0 1 0 0 0,0-1 0 0 0,0 0 0 0 0,1-1 0 0 0,-1 2 137 0 0,2-8-5329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3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14475 0 0,'-2'4'1312'0'0,"2"4"-455"0"0,1 5-73 0 0,1 3 72 0 0,2 4-72 0 0,1 1-368 0 0,1 2-232 0 0,2-1-112 0 0,-1 0-344 0 0,0-2-496 0 0,1 1-864 0 0,0-3-1313 0 0,-7-2-2080 0 0,6-3-896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5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3 11466 0 0,'-13'-1'8950'0'0,"1"0"-4468"0"0,4 1-3989 0 0,-1-1 0 0 0,1 1 0 0 0,-16 2 0 0 0,-45 8-313 0 0,-132 3 0 0 0,114-5-156 0 0,86-9-20 0 0,1 1-1 0 0,-1 0 1 0 0,0-1 0 0 0,0 1-1 0 0,0-1 1 0 0,1 1 0 0 0,-1-1 0 0 0,0 1-1 0 0,1-1 1 0 0,-1 0 0 0 0,0 1-1 0 0,1-1 1 0 0,-1 0 0 0 0,1 0 0 0 0,-1 1-1 0 0,1-1 1 0 0,0 0 0 0 0,-1 0-1 0 0,1-1 1 0 0,-1 2-77 0 0,1-1 1 0 0,0 1-1 0 0,0-1 0 0 0,0 1 0 0 0,0 0 1 0 0,-1-1-1 0 0,1 1 0 0 0,0 0 1 0 0,0-1-1 0 0,0 1 0 0 0,0-1 0 0 0,0 1 1 0 0,0 0-1 0 0,0-1 0 0 0,0 1 0 0 0,0-1 1 0 0,0 1-1 0 0,0 0 0 0 0,1-1 1 0 0,-1 1-1 0 0,0-1 0 0 0,0 1 0 0 0,0 0 1 0 0,0-1-1 0 0,1 1 0 0 0,-1 0 1 0 0,0-1-1 0 0,0 1 0 0 0,1 0 0 0 0,-1-1 1 0 0,0 1-1 0 0,0 0 0 0 0,1 0 0 0 0,-1-1 1 0 0,0 1-1 0 0,1 0 0 0 0,-1 0 1 0 0,0 0-1 0 0,1-1 0 0 0,-1 1 0 0 0,1 0 1 0 0,-1 0-1 0 0,0 0 0 0 0,1 0 0 0 0,-1 0 1 0 0,1 0-1 0 0,-1 0 0 0 0,0 0 1 0 0,1 0-1 0 0,-1 0 0 0 0,1 0 0 0 0,14 7-4250 0 0,-7-3 421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63 167 6097 0 0,'-2'-1'707'0'0,"0"1"-1"0"0,1 0 0 0 0,-1-1 0 0 0,0 1 1 0 0,1 0-1 0 0,-1 0 0 0 0,0 0 1 0 0,1 0-1 0 0,-1 0 0 0 0,0 1 0 0 0,1-1 1 0 0,-1 0-1 0 0,0 1 0 0 0,1-1 1 0 0,-1 1-1 0 0,-2 1 0 0 0,3-2-333 0 0,0 1 0 0 0,0 0 0 0 0,0-1 0 0 0,-1 0 0 0 0,1 1 1 0 0,0-1-1 0 0,0 0 0 0 0,-1 1 0 0 0,1-1 0 0 0,0 0 0 0 0,-1 0 0 0 0,1 0 0 0 0,0 0 0 0 0,0 0 0 0 0,-1 0 0 0 0,1-1 0 0 0,0 1 0 0 0,-1 0 0 0 0,0-1 0 0 0,1 0-338 0 0,1 1 0 0 0,-1-1 0 0 0,1 0 1 0 0,-1 1-1 0 0,1-1 0 0 0,0 0 0 0 0,-1 0 0 0 0,1 1 0 0 0,0-1 0 0 0,-1 0 0 0 0,1 0 0 0 0,0 0 0 0 0,0 0 0 0 0,0 1 0 0 0,0-1 0 0 0,0 0 0 0 0,0 0 0 0 0,0 0 0 0 0,0 0 0 0 0,0 1 0 0 0,0-1 0 0 0,0 0 0 0 0,1 0 0 0 0,-1 0 0 0 0,0 1 0 0 0,1-1 0 0 0,-1 0 0 0 0,0 0 0 0 0,1 1 0 0 0,-1-1 0 0 0,1 0 0 0 0,-1 1 0 0 0,1-1 0 0 0,-1 0 0 0 0,2 0 0 0 0,22-26-141 0 0,-22 25 160 0 0,28-32-221 0 0,-18 20 163 0 0,0 0 1 0 0,18-14-1 0 0,-27 25-426 0 0,2 0 0 0 0,-1 0 0 0 0,0 0 0 0 0,1 1 1 0 0,-1-1-1 0 0,1 1 0 0 0,6-2 0 0 0,-2 3-2994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10690 0 0,'-24'6'10507'0'0,"26"-7"-10333"0"0,1 1 0 0 0,-1 0 0 0 0,0 0 0 0 0,1 0 1 0 0,-1 0-1 0 0,0 0 0 0 0,0 0 0 0 0,1 1 1 0 0,-1-1-1 0 0,0 1 0 0 0,0-1 0 0 0,0 1 0 0 0,1 0 1 0 0,-1 0-1 0 0,2 1 0 0 0,35 21 320 0 0,-25-14-349 0 0,12 7-366 0 0,41 22-990 0 0,-20-19-8088 0 0,-35-16 1480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9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 4569 0 0,'-27'-1'16243'0'0,"39"-2"-14828"0"0,-10 3-1620 0 0,17-2 167 0 0,0 0-1 0 0,0 2 1 0 0,0 1 0 0 0,0 0 0 0 0,0 1-1 0 0,29 8 1 0 0,2-2-4222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12995 0 0,'-1'1'317'0'0,"0"0"0"0"0,-1 1 0 0 0,1-1 0 0 0,0 1 0 0 0,0-1 0 0 0,0 1 1 0 0,0-1-1 0 0,0 1 0 0 0,0 0 0 0 0,0-1 0 0 0,-1 4 0 0 0,2-4-214 0 0,0-1-1 0 0,0 1 0 0 0,0-1 1 0 0,0 1-1 0 0,0-1 1 0 0,0 1-1 0 0,0-1 1 0 0,0 0-1 0 0,1 1 1 0 0,-1-1-1 0 0,0 1 1 0 0,0-1-1 0 0,0 1 0 0 0,1-1 1 0 0,-1 0-1 0 0,0 1 1 0 0,0-1-1 0 0,1 0 1 0 0,-1 1-1 0 0,0-1 1 0 0,1 0-1 0 0,-1 1 1 0 0,0-1-1 0 0,1 0 0 0 0,-1 1 1 0 0,1-1-1 0 0,-1 0 1 0 0,0 0-1 0 0,1 1 1 0 0,5 0 271 0 0,0 0-1 0 0,-1 1 1 0 0,1-2 0 0 0,0 1 0 0 0,-1-1 0 0 0,7 0 0 0 0,-3 0-587 0 0,74 3 656 0 0,7 0-2800 0 0,-31-2-7145 0 0,-48-1 3281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24 6889 0 0,'-2'-1'541'0'0,"1"1"0"0"0,0-1 0 0 0,-1 1 0 0 0,1-1 0 0 0,0 1 0 0 0,0-1 0 0 0,-1 0 0 0 0,1 0 0 0 0,0 0 0 0 0,0 0-1 0 0,0 1 1 0 0,0-1 0 0 0,0-1 0 0 0,0 1 0 0 0,0 0 0 0 0,1 0 0 0 0,-3-3 0 0 0,8-1 3883 0 0,13 4-3873 0 0,-7 3-366 0 0,-1 0 1 0 0,1 0 0 0 0,-1 1-1 0 0,0 1 1 0 0,0 0-1 0 0,-1 0 1 0 0,16 9 0 0 0,-21-11-140 0 0,-1 0 0 0 0,1 1 0 0 0,-1-1 0 0 0,0 1-1 0 0,0 0 1 0 0,0-1 0 0 0,0 1 0 0 0,-1 1 0 0 0,1-1 0 0 0,-1 0 0 0 0,0 1 0 0 0,1-1 0 0 0,-2 1 0 0 0,1-1 0 0 0,0 1 0 0 0,-1 0 0 0 0,0 0 0 0 0,1 0 0 0 0,-2 0 0 0 0,1 0 0 0 0,0 0 0 0 0,-1 6 0 0 0,0-2-4 0 0,-1 0 1 0 0,0 1 0 0 0,0-1 0 0 0,-1 0-1 0 0,-1 0 1 0 0,1 0 0 0 0,-1 0 0 0 0,0 0 0 0 0,-1-1-1 0 0,0 0 1 0 0,-5 9 0 0 0,1-5 21 0 0,-1-1-1 0 0,0 1 1 0 0,-1-1 0 0 0,0-1 0 0 0,-22 16 0 0 0,32-25-62 0 0,0 0 0 0 0,0 0 0 0 0,0 0-1 0 0,0 1 1 0 0,-1-1 0 0 0,1 0 0 0 0,0 0 0 0 0,0 0 0 0 0,0 0 0 0 0,0 1 0 0 0,0-1 0 0 0,-1 0 0 0 0,1 0 0 0 0,0 0 0 0 0,0 0 0 0 0,0 1 0 0 0,0-1 0 0 0,0 0 0 0 0,0 0 0 0 0,0 0-1 0 0,0 1 1 0 0,0-1 0 0 0,0 0 0 0 0,0 0 0 0 0,0 1 0 0 0,0-1 0 0 0,0 0 0 0 0,0 0 0 0 0,0 0 0 0 0,0 1 0 0 0,0-1 0 0 0,0 0 0 0 0,0 0 0 0 0,0 0 0 0 0,0 1 0 0 0,0-1 0 0 0,0 0 0 0 0,0 0-1 0 0,1 0 1 0 0,-1 0 0 0 0,0 1 0 0 0,0-1 0 0 0,0 0 0 0 0,0 0 0 0 0,1 0 0 0 0,12 9 93 0 0,22 2 41 0 0,-32-10-128 0 0,10 2-12 0 0,0-1 1 0 0,0 0 0 0 0,0 0 0 0 0,0-2-1 0 0,0 1 1 0 0,0-2 0 0 0,23-3-1 0 0,17-8-3682 0 0,-16 2-10254 0 0,-28 1 8274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4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9938 0 0,'25'15'8370'0'0,"8"-6"-5747"0"0,31-3-2275 0 0,-62-6-246 0 0,54 0-358 0 0,-52-1-285 0 0,0 1 1 0 0,1 0 0 0 0,-1-1 0 0 0,0 0-1 0 0,0 0 1 0 0,-1 0 0 0 0,1-1 0 0 0,0 1 0 0 0,0-1-1 0 0,-1 0 1 0 0,6-4 0 0 0,-7 5 44 0 0,-1-1 0 0 0,0 0 0 0 0,1 0 0 0 0,-1 0 0 0 0,0 0 0 0 0,0 0 0 0 0,-1 0 0 0 0,1 0 0 0 0,0 0 0 0 0,-1 0 0 0 0,1-1 0 0 0,-1 1 0 0 0,1 0 0 0 0,-1 0 0 0 0,0-3 0 0 0,-3-42-1505 0 0,1 21 3048 0 0,3 22 737 0 0,-1 0 1 0 0,-1 0-1 0 0,1 0 0 0 0,0 0 1 0 0,-1 0-1 0 0,0 0 1 0 0,0 0-1 0 0,0 0 0 0 0,-1 0 1 0 0,-3-7-1 0 0,5 11-1678 0 0,0 0 0 0 0,-1 1 1 0 0,1-1-1 0 0,0 0 0 0 0,-1 0 0 0 0,1 0 0 0 0,0 0 0 0 0,0 0 1 0 0,-1 1-1 0 0,1-1 0 0 0,0 0 0 0 0,-1 0 0 0 0,1 1 1 0 0,0-1-1 0 0,0 0 0 0 0,0 0 0 0 0,-1 1 0 0 0,1-1 0 0 0,0 0 1 0 0,0 1-1 0 0,0-1 0 0 0,0 0 0 0 0,-1 0 0 0 0,1 1 0 0 0,0-1 1 0 0,0 0-1 0 0,0 1 0 0 0,0-1 0 0 0,0 1 0 0 0,0-1 0 0 0,0 0 1 0 0,0 1-1 0 0,0-1 0 0 0,0 0 0 0 0,0 1 0 0 0,0-1 0 0 0,0 1 1 0 0,-2 16 190 0 0,3 10 202 0 0,5 35 0 0 0,-3-42-757 0 0,-1 1 0 0 0,-1-1 1 0 0,-1 0-1 0 0,-2 22 0 0 0,1-41-93 0 0,1 0 1 0 0,0 0-1 0 0,-1 0 0 0 0,1 0 1 0 0,-1 0-1 0 0,1 0 0 0 0,-1 0 1 0 0,1-1-1 0 0,-1 1 0 0 0,1 0 1 0 0,-1 0-1 0 0,0 0 1 0 0,0-1-1 0 0,1 1 0 0 0,-1 0 1 0 0,0-1-1 0 0,0 1 0 0 0,0-1 1 0 0,0 1-1 0 0,0-1 0 0 0,0 1 1 0 0,0-1-1 0 0,0 0 0 0 0,0 1 1 0 0,0-1-1 0 0,0 0 1 0 0,0 0-1 0 0,0 0 0 0 0,0 1 1 0 0,0-1-1 0 0,-1-1 0 0 0,-41-2-7307 0 0,26 0 6475 0 0,-24 6 389 0 0,35-1 1663 0 0,1-1 0 0 0,0 1 0 0 0,0 0 0 0 0,0 0 0 0 0,0 0 0 0 0,0 1 0 0 0,0 0 0 0 0,-7 6 0 0 0,9-7-145 0 0,0 1 0 0 0,0 0 0 0 0,0 0 0 0 0,1 0 0 0 0,-1 0 0 0 0,1 0 0 0 0,0 1 0 0 0,0-1 0 0 0,0 1 0 0 0,0 0 0 0 0,1-1 0 0 0,-2 6 0 0 0,2-5-470 0 0,0 1 0 0 0,0-1 0 0 0,1 1 0 0 0,0-1 0 0 0,-1 1 0 0 0,2 0 0 0 0,0 6 0 0 0,-1-7-180 0 0,1-1 1 0 0,0 1-1 0 0,0 0 0 0 0,0 0 0 0 0,1 0 1 0 0,-1-1-1 0 0,1 1 0 0 0,0-1 0 0 0,0 1 1 0 0,0-1-1 0 0,0 0 0 0 0,0 0 1 0 0,1 0-1 0 0,0 0 0 0 0,-1 0 0 0 0,1-1 1 0 0,0 1-1 0 0,1-1 0 0 0,-1 1 0 0 0,0-1 1 0 0,1 0-1 0 0,-1-1 0 0 0,1 1 1 0 0,-1-1-1 0 0,1 1 0 0 0,0-1 0 0 0,0 0 1 0 0,-1 0-1 0 0,1-1 0 0 0,0 1 0 0 0,0-1 1 0 0,5 0-1 0 0,4 1-458 0 0,-1-1-1 0 0,1-1 1 0 0,21-3-1 0 0,30-12-6732 0 0,-50 10 832 0 0,-3 0-2855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15347 0 0,'-20'9'9202'0'0,"16"-8"-9088"0"0,0 1-1 0 0,0 0 0 0 0,1-1 0 0 0,-1 1 0 0 0,0 1 1 0 0,1-1-1 0 0,-1 1 0 0 0,1-1 0 0 0,-5 6 0 0 0,-37 46-62 0 0,41-50-60 0 0,1 0 0 0 0,0 0-1 0 0,1 1 1 0 0,-1 0 0 0 0,1-1-1 0 0,0 1 1 0 0,0 0 0 0 0,1 0-1 0 0,-1 0 1 0 0,1 0-1 0 0,-1 7 1 0 0,3-10 8 0 0,-1-1 1 0 0,0 1-1 0 0,1 0 1 0 0,-1-1-1 0 0,1 1 0 0 0,0 0 1 0 0,0-1-1 0 0,-1 1 0 0 0,1-1 1 0 0,0 1-1 0 0,0-1 0 0 0,1 1 1 0 0,-1-1-1 0 0,0 0 0 0 0,0 1 1 0 0,1-1-1 0 0,-1 0 0 0 0,0 0 1 0 0,1 0-1 0 0,-1 0 1 0 0,1 0-1 0 0,0-1 0 0 0,-1 1 1 0 0,1 0-1 0 0,0-1 0 0 0,-1 1 1 0 0,1-1-1 0 0,2 1 0 0 0,8 2 25 0 0,0-1 0 0 0,24 2 0 0 0,-28-4-34 0 0,31 6 6 0 0,11 0-990 0 0,-18-7-4092 0 0,-32 1 4847 0 0,0 0 1 0 0,1 0 0 0 0,-1 0-1 0 0,1-1 1 0 0,-1 1-1 0 0,1 0 1 0 0,-1 0-1 0 0,1 0 1 0 0,-1-1 0 0 0,0 1-1 0 0,1 0 1 0 0,-1-1-1 0 0,1 1 1 0 0,-1 0 0 0 0,0-1-1 0 0,1 1 1 0 0,-1 0-1 0 0,0-1 1 0 0,0 1-1 0 0,1 0 1 0 0,-1-1 0 0 0,0 1-1 0 0,0-1 1 0 0,1 1-1 0 0,-1-1 1 0 0,0 1 0 0 0,0-1-1 0 0,0 1 1 0 0,0 0-1 0 0,0-1 1 0 0,0 1-1 0 0,0-1 1 0 0,0 1 0 0 0,0-1-1 0 0,0 1 1 0 0,0-1-1 0 0,0 1 1 0 0,0-1-1 0 0,0 1 1 0 0,0-1 0 0 0,-1 1-1 0 0,1-1 1 0 0,0 1-1 0 0,-1-1 1 0 0,-10-20-4068 0 0,10 20 3960 0 0,-4-7-2068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80 113 4713 0 0,'-40'-60'4189'0'0,"23"33"440"0"0,0 2 3965 0 0,15 30-5221 0 0,-1 25-2412 0 0,5 18-541 0 0,7 50 1 0 0,-5-81-1201 0 0,-1 0 1 0 0,9 22 0 0 0,-9-31-671 0 0,1 1 0 0 0,0-1 0 0 0,0 0-1 0 0,1 0 1 0 0,9 12 0 0 0,-10-15-1599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1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 11154 0 0,'-24'9'7682'0'0,"24"-10"-7564"0"0,0 1 1 0 0,0 0 0 0 0,1 0 0 0 0,-1-1-1 0 0,0 1 1 0 0,0 0 0 0 0,0 0-1 0 0,0-1 1 0 0,0 1 0 0 0,0 0 0 0 0,0 0-1 0 0,1-1 1 0 0,-1 1 0 0 0,0 0-1 0 0,0-1 1 0 0,0 1 0 0 0,0 0 0 0 0,0-1-1 0 0,0 1 1 0 0,-1 0 0 0 0,1 0 0 0 0,0-1-1 0 0,0 1 1 0 0,0 0 0 0 0,0-1-1 0 0,0 1 1 0 0,0 0 0 0 0,0 0 0 0 0,-1-1-1 0 0,1 1 1 0 0,0 0 0 0 0,0 0-1 0 0,0 0 1 0 0,0-1 0 0 0,-1 1 0 0 0,1 0-1 0 0,0 0 1 0 0,0 0 0 0 0,-1-1-1 0 0,1 1 1 0 0,0 0 0 0 0,0 0 0 0 0,-1 0-1 0 0,1 0 1 0 0,0 0 0 0 0,-1 0 0 0 0,1 0-1 0 0,0-1 1 0 0,0 1 0 0 0,-1 0-1 0 0,1 0 1 0 0,0 0 0 0 0,-1 0 0 0 0,1 0-1 0 0,0 0 1 0 0,0 1 0 0 0,-1-1-1 0 0,1 0 1 0 0,-1 0 0 0 0,2-1-64 0 0,1 0 1 0 0,-1 0-1 0 0,0 0 1 0 0,0 1-1 0 0,1-1 1 0 0,-1 0-1 0 0,0 1 1 0 0,1-1-1 0 0,-1 1 0 0 0,1-1 1 0 0,-1 1-1 0 0,0 0 1 0 0,1 0-1 0 0,-1 0 1 0 0,1-1-1 0 0,-1 1 1 0 0,1 1-1 0 0,-1-1 1 0 0,3 0-1 0 0,33 6 57 0 0,-28-4-58 0 0,17 3-391 0 0,47 6-1884 0 0,-50-11-2087 0 0,0-3-3295 0 0,-13 0 151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2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54 9386 0 0,'-1'-1'531'0'0,"0"-1"1"0"0,0 1-1 0 0,0-1 0 0 0,0 1 1 0 0,0-1-1 0 0,0 1 0 0 0,1-1 1 0 0,-1 0-1 0 0,0 1 0 0 0,1-1 0 0 0,0 0 1 0 0,-1 0-1 0 0,1 0 0 0 0,0 1 1 0 0,0-1-1 0 0,0 0 0 0 0,0 0 1 0 0,0 0-1 0 0,0 1 0 0 0,0-1 1 0 0,2-3-1 0 0,-2 4-356 0 0,1 0 0 0 0,1-1 0 0 0,-1 1 1 0 0,0 1-1 0 0,0-1 0 0 0,0 0 0 0 0,0 0 0 0 0,1 0 0 0 0,-1 1 1 0 0,0-1-1 0 0,1 0 0 0 0,-1 1 0 0 0,1-1 0 0 0,-1 1 0 0 0,0 0 0 0 0,1-1 1 0 0,-1 1-1 0 0,1 0 0 0 0,-1 0 0 0 0,1 0 0 0 0,-1 0 0 0 0,1 0 1 0 0,-1 0-1 0 0,1 1 0 0 0,-1-1 0 0 0,3 1 0 0 0,6 1 12 0 0,0 0 0 0 0,-1 0 0 0 0,1 1 0 0 0,-1 0 0 0 0,1 1 0 0 0,-1 0 0 0 0,0 1-1 0 0,0 0 1 0 0,9 7 0 0 0,-15-10-142 0 0,0 0 0 0 0,0 1 0 0 0,0-1-1 0 0,0 1 1 0 0,-1 0 0 0 0,1 0 0 0 0,-1 0-1 0 0,0 0 1 0 0,0 0 0 0 0,0 1 0 0 0,0-1 0 0 0,0 0-1 0 0,-1 1 1 0 0,0-1 0 0 0,0 1 0 0 0,0 0-1 0 0,0 0 1 0 0,0-1 0 0 0,-1 1 0 0 0,1 0 0 0 0,-1 0-1 0 0,0-1 1 0 0,0 1 0 0 0,-1 0 0 0 0,1 0-1 0 0,-3 6 1 0 0,1-3-48 0 0,-1 0 0 0 0,0 0 0 0 0,0 0 0 0 0,-1 0 0 0 0,0-1 0 0 0,0 1 0 0 0,0-1 0 0 0,-1 0 0 0 0,0-1 0 0 0,0 1-1 0 0,-1-1 1 0 0,0 0 0 0 0,-11 8 0 0 0,-3 3-113 0 0,20-16 116 0 0,0 0 0 0 0,0 0 0 0 0,0 1 0 0 0,0-1 0 0 0,0 0 0 0 0,0 0 0 0 0,0 0 0 0 0,0 0 0 0 0,0 0-1 0 0,0 0 1 0 0,0 0 0 0 0,0 0 0 0 0,0 0 0 0 0,0 1 0 0 0,0-1 0 0 0,0 0 0 0 0,0 0 0 0 0,0 0 0 0 0,0 0-1 0 0,0 0 1 0 0,0 0 0 0 0,0 0 0 0 0,0 0 0 0 0,0 1 0 0 0,0-1 0 0 0,0 0 0 0 0,0 0 0 0 0,0 0 0 0 0,0 0-1 0 0,0 0 1 0 0,1 0 0 0 0,-1 0 0 0 0,0 0 0 0 0,0 0 0 0 0,0 0 0 0 0,0 0 0 0 0,0 1 0 0 0,0-1 0 0 0,0 0-1 0 0,0 0 1 0 0,0 0 0 0 0,0 0 0 0 0,1 0 0 0 0,-1 0 0 0 0,0 0 0 0 0,0 0 0 0 0,0 0 0 0 0,0 0-1 0 0,0 0 1 0 0,0 0 0 0 0,0 0 0 0 0,0 0 0 0 0,1 0 0 0 0,-1 0 0 0 0,0 0 0 0 0,0 0 0 0 0,0 0 0 0 0,0 0-1 0 0,0 0 1 0 0,0 0 0 0 0,0 0 0 0 0,1-1 0 0 0,13 3 44 0 0,16-3 33 0 0,-2-2-182 0 0,-11 2-96 0 0,1-1 1 0 0,-1 0 0 0 0,1-1-1 0 0,-1-1 1 0 0,0-1 0 0 0,0 0-1 0 0,23-12 1 0 0,-25 5-4340 0 0,-15 12 3921 0 0,1-1-1 0 0,0 0 1 0 0,-1 0 0 0 0,1 0-1 0 0,-1 0 1 0 0,0 0-1 0 0,1 0 1 0 0,-1-1-1 0 0,0 1 1 0 0,1 0 0 0 0,-1 0-1 0 0,0 0 1 0 0,0 0-1 0 0,0-2 1 0 0,-1-9-7279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15003 0 0,'-4'4'3673'0'0,"1"2"-1625"0"0,1 1-383 0 0,1 6-377 0 0,2-3-440 0 0,2 4-376 0 0,0 3-216 0 0,1 2-88 0 0,1 1-88 0 0,1 2-64 0 0,0 0-200 0 0,1-4-416 0 0,0-2-704 0 0,-1-4-936 0 0,-1-3-1217 0 0,-1-2-1248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3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36 15083 0 0,'0'0'103'0'0,"-1"0"0"0"0,1 0-1 0 0,0 0 1 0 0,0 0 0 0 0,-1 0-1 0 0,1 0 1 0 0,0 0 0 0 0,0 0-1 0 0,-1 0 1 0 0,1-1-1 0 0,0 1 1 0 0,0 0 0 0 0,-1 0-1 0 0,1 0 1 0 0,0 0 0 0 0,0-1-1 0 0,0 1 1 0 0,-1 0 0 0 0,1 0-1 0 0,0 0 1 0 0,0-1 0 0 0,0 1-1 0 0,0 0 1 0 0,0 0 0 0 0,0-1-1 0 0,-1 1 1 0 0,1 0 0 0 0,0 0-1 0 0,0-1 1 0 0,0 1 0 0 0,0 0-1 0 0,0-1 1 0 0,0 1 0 0 0,0 0-1 0 0,0 0 1 0 0,0-1 0 0 0,0 1-1 0 0,0 0 1 0 0,0 0 0 0 0,0-1-1 0 0,0 1 1 0 0,1 0 0 0 0,-1-1-1 0 0,0 1 1 0 0,0 0 0 0 0,0 0-1 0 0,0 0 1 0 0,0-1 0 0 0,1 1-1 0 0,-1 0 1 0 0,0 0 0 0 0,0-1-1 0 0,21-10 1069 0 0,29-2-1435 0 0,2 13 90 0 0,-25 5-1517 0 0,-7 7-3469 0 0,-17-7 1716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3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15787 0 0,'9'1'7287'0'0,"10"-2"-5455"0"0,28 1-2275 0 0,-1 5 343 0 0,40 1-3174 0 0,-30-9-6823 0 0,-46 1 3826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13835 0 0,'-2'0'675'0'0,"0"1"0"0"0,1 0-1 0 0,-1 0 1 0 0,1 1 0 0 0,0-1 0 0 0,-1 0 0 0 0,1 0-1 0 0,0 1 1 0 0,0-1 0 0 0,0 1 0 0 0,0-1 0 0 0,0 1 0 0 0,-1 2-1 0 0,-6 27 2780 0 0,7-15-3554 0 0,1 0 1 0 0,3 21 0 0 0,-1-19 819 0 0,-1 16-976 0 0,7 60 610 0 0,3-49-2446 0 0,-8-39 976 0 0,-1 1-1 0 0,1-1 0 0 0,0-1 0 0 0,7 10 0 0 0,3-3-6480 0 0,-4-3 783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4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22 11122 0 0,'-12'-14'7862'0'0,"12"14"-7688"0"0,-1 0 1 0 0,1 0-1 0 0,-1 0 0 0 0,1-1 1 0 0,-1 1-1 0 0,1 0 1 0 0,-1 0-1 0 0,1 0 0 0 0,-1 0 1 0 0,1 1-1 0 0,-1-1 0 0 0,1 0 1 0 0,-1 0-1 0 0,1 0 0 0 0,0 0 1 0 0,-1 0-1 0 0,1 1 0 0 0,-1-1 1 0 0,1 0-1 0 0,-1 0 1 0 0,1 1-1 0 0,0-1 0 0 0,-1 0 1 0 0,1 1-1 0 0,-20 30 1799 0 0,20-31-1986 0 0,-10 19 262 0 0,5-10-202 0 0,0 0 0 0 0,0 0 0 0 0,1 1-1 0 0,0 0 1 0 0,0-1 0 0 0,2 1 0 0 0,-1 0 0 0 0,1 1-1 0 0,-1 17 1 0 0,3-26-29 0 0,0 0 0 0 0,1 0-1 0 0,0 0 1 0 0,-1-1-1 0 0,1 1 1 0 0,0 0 0 0 0,0 0-1 0 0,0 0 1 0 0,0-1 0 0 0,0 1-1 0 0,1-1 1 0 0,-1 1-1 0 0,0-1 1 0 0,1 1 0 0 0,-1-1-1 0 0,1 0 1 0 0,0 1 0 0 0,-1-1-1 0 0,1 0 1 0 0,0 0 0 0 0,0-1-1 0 0,-1 1 1 0 0,1 0-1 0 0,0 0 1 0 0,3 0 0 0 0,8 3 104 0 0,0-1-1 0 0,23 3 1 0 0,-21-4-108 0 0,-2 0-362 0 0,80 10 1297 0 0,-46-12-2368 0 0,-3-8-4478 0 0,-31 0-2589 0 0</inkml:trace>
  <inkml:trace contextRef="#ctx0" brushRef="#br0" timeOffset="1">209 1 10578 0 0,'-2'1'794'0'0,"1"0"0"0"0,-1 0 0 0 0,0 1 0 0 0,1-1 0 0 0,-1 1 0 0 0,1-1 0 0 0,-1 1 0 0 0,1 0 0 0 0,0 0 1 0 0,0-1-1 0 0,-1 4 0 0 0,-7 26 2813 0 0,6 36-2913 0 0,3-59-235 0 0,1 17-1044 0 0,6 114 2409 0 0,7-71-4942 0 0,-10-58 849 0 0,-1 0 1 0 0,2 0-1 0 0,-1 0 0 0 0,7 10 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0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87 196 7874 0 0,'-3'6'951'0'0,"-1"0"0"0"0,0 0 0 0 0,0 0 0 0 0,-1-1 0 0 0,1 0 0 0 0,-9 7 0 0 0,13-11-782 0 0,-1-1 0 0 0,0 1 0 0 0,0-1 0 0 0,0 1-1 0 0,0-1 1 0 0,1 1 0 0 0,-1-1 0 0 0,0 0 0 0 0,0 1 0 0 0,0-1-1 0 0,0 0 1 0 0,0 0 0 0 0,0 0 0 0 0,0 1 0 0 0,0-1-1 0 0,0 0 1 0 0,0 0 0 0 0,0-1 0 0 0,0 1 0 0 0,0 0-1 0 0,-1 0 1 0 0,0-1-50 0 0,1 0 0 0 0,-1 0 0 0 0,1 0 0 0 0,-1-1 0 0 0,1 1-1 0 0,0 0 1 0 0,0 0 0 0 0,-1-1 0 0 0,1 1 0 0 0,0-1 0 0 0,0 1-1 0 0,0-1 1 0 0,1 1 0 0 0,-1-1 0 0 0,0 0 0 0 0,0-2 0 0 0,-2-5-102 0 0,1 0 1 0 0,1-1 0 0 0,0 1 0 0 0,0-1 0 0 0,1 1 0 0 0,0-1-1 0 0,0 1 1 0 0,1-1 0 0 0,0 1 0 0 0,1-1 0 0 0,0 1 0 0 0,1 0-1 0 0,0 0 1 0 0,0 0 0 0 0,1 0 0 0 0,0 0 0 0 0,0 1-1 0 0,1 0 1 0 0,0 0 0 0 0,1 0 0 0 0,6-7 0 0 0,-10 13-26 0 0,-1 1 0 0 0,0-1 1 0 0,1 1-1 0 0,-1 0 0 0 0,1 0 1 0 0,0 0-1 0 0,-1 0 1 0 0,1 0-1 0 0,0 0 0 0 0,0 1 1 0 0,-1-1-1 0 0,1 1 0 0 0,0-1 1 0 0,0 1-1 0 0,0-1 0 0 0,0 1 1 0 0,0 0-1 0 0,-1 0 0 0 0,1 0 1 0 0,0 0-1 0 0,0 0 0 0 0,2 1 1 0 0,-1 0 3 0 0,-1 0 1 0 0,1 0-1 0 0,-1 1 1 0 0,0-1 0 0 0,1 1-1 0 0,-1-1 1 0 0,0 1-1 0 0,0 0 1 0 0,0 0 0 0 0,0 0-1 0 0,0 0 1 0 0,-1 0-1 0 0,3 4 1 0 0,2 4 16 0 0,0 0-1 0 0,-1 0 1 0 0,-1 1 0 0 0,0 0 0 0 0,0 0-1 0 0,1 11 1 0 0,0 6 92 0 0,1 34 1 0 0,-3-19-49 0 0,-3-43-55 0 0,0 0-1 0 0,0 0 0 0 0,0 0 1 0 0,1 0-1 0 0,-1 0 1 0 0,0 0-1 0 0,0 0 1 0 0,0 0-1 0 0,0 0 0 0 0,0 0 1 0 0,0 0-1 0 0,0-1 1 0 0,0 1-1 0 0,0 0 0 0 0,0 0 1 0 0,0 0-1 0 0,1 0 1 0 0,-1 0-1 0 0,0 0 1 0 0,0 0-1 0 0,0 0 0 0 0,0 0 1 0 0,0 0-1 0 0,0 0 1 0 0,0 0-1 0 0,0 1 1 0 0,0-1-1 0 0,0 0 0 0 0,0 0 1 0 0,1 0-1 0 0,-1 0 1 0 0,0 0-1 0 0,0 0 1 0 0,0 0-1 0 0,0 0 0 0 0,0 0 1 0 0,0 0-1 0 0,0 0 1 0 0,0 0-1 0 0,0 0 0 0 0,0 0 1 0 0,0 0-1 0 0,0 0 1 0 0,0 0-1 0 0,0 0 1 0 0,0 1-1 0 0,0-1 0 0 0,0 0 1 0 0,0 0-1 0 0,0 0 1 0 0,0 0-1 0 0,0 0 1 0 0,0 0-1 0 0,0 0 0 0 0,0 0 1 0 0,0 0-1 0 0,0 0 1 0 0,0 1-1 0 0,0-1 1 0 0,0 0-1 0 0,0 0 0 0 0,6-11 83 0 0,3-14-20 0 0,-6 11-72 0 0,1 0-1 0 0,0 1 1 0 0,1 0 0 0 0,1-1-1 0 0,0 2 1 0 0,10-17 0 0 0,-15 27 16 0 0,0 0 0 0 0,1-1 0 0 0,-1 1 0 0 0,1 0 0 0 0,0 0 0 0 0,-1 0 0 0 0,1 1 0 0 0,0-1 0 0 0,0 0 0 0 0,0 1 1 0 0,0-1-1 0 0,0 1 0 0 0,1-1 0 0 0,-1 1 0 0 0,0 0 0 0 0,1 0 0 0 0,-1 0 0 0 0,1 1 0 0 0,-1-1 0 0 0,1 0 1 0 0,-1 1-1 0 0,1 0 0 0 0,-1-1 0 0 0,1 1 0 0 0,-1 0 0 0 0,1 0 0 0 0,0 1 0 0 0,-1-1 0 0 0,1 1 0 0 0,-1-1 0 0 0,1 1 1 0 0,-1 0-1 0 0,1-1 0 0 0,-1 1 0 0 0,0 1 0 0 0,1-1 0 0 0,-1 0 0 0 0,0 0 0 0 0,0 1 0 0 0,0 0 0 0 0,0-1 0 0 0,2 3 1 0 0,1 1 101 0 0,1 1 0 0 0,-2 0 1 0 0,1 0-1 0 0,0 0 1 0 0,-1 0-1 0 0,-1 1 0 0 0,1 0 1 0 0,-1 0-1 0 0,0 0 1 0 0,0 0-1 0 0,-1 0 0 0 0,0 0 1 0 0,2 15-1 0 0,-1-9-108 0 0,0 0 0 0 0,1-1-1 0 0,7 17 1 0 0,-8-24-2737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4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23677 0 0,'28'-11'4249'0'0,"-23"9"-3902"0"0,0-1-1 0 0,0 1 1 0 0,0 0 0 0 0,1 1-1 0 0,-1-1 1 0 0,0 1-1 0 0,7-1 1 0 0,-10 3-1886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16 278 7674 0 0,'-16'19'7455'0'0,"23"-34"-2086"0"0,3-8-5017 0 0,1 0 0 0 0,1 1 0 0 0,1 1 1 0 0,1 0-1 0 0,1 1 0 0 0,31-34 0 0 0,-20 27-2761 0 0,57-43-1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9890 0 0,'-1'2'405'0'0,"0"-1"0"0"0,0 1-1 0 0,1-1 1 0 0,-1 1 0 0 0,1 0-1 0 0,-1-1 1 0 0,1 1 0 0 0,-1 0-1 0 0,1 0 1 0 0,0-1 0 0 0,0 1 0 0 0,0 0-1 0 0,0-1 1 0 0,0 1 0 0 0,1 3-1 0 0,0-2-50 0 0,0 0-1 0 0,0 0 0 0 0,0 0 0 0 0,0 0 1 0 0,1-1-1 0 0,-1 1 0 0 0,1 0 1 0 0,2 2-1 0 0,5 5-12 0 0,1 0 1 0 0,0-1-1 0 0,15 11 0 0 0,-5-3 184 0 0,9 11-566 0 0,36 47 0 0 0,-11-12-5021 0 0,-54-62 4841 0 0,1 0-1 0 0,-1-1 1 0 0,1 1-1 0 0,-1-1 1 0 0,1 1-1 0 0,-1-1 1 0 0,1 1-1 0 0,0-1 1 0 0,-1 1-1 0 0,1-1 0 0 0,0 0 1 0 0,-1 1-1 0 0,1-1 1 0 0,0 0-1 0 0,-1 1 1 0 0,1-1-1 0 0,0 0 1 0 0,-1 0-1 0 0,1 0 0 0 0,0 0 1 0 0,0 0-1 0 0,0 0 1 0 0,4 1-2006 0 0,5 4-3341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87 120 8010 0 0,'-3'-1'399'0'0,"0"0"0"0"0,-1 0 1 0 0,1 0-1 0 0,0 0 0 0 0,-1 1 0 0 0,1-1 1 0 0,-1 1-1 0 0,1 0 0 0 0,-1 0 0 0 0,1 0 1 0 0,-1 0-1 0 0,1 1 0 0 0,0 0 1 0 0,-1-1-1 0 0,-6 4 0 0 0,9-3-273 0 0,-1 0 0 0 0,0 0 0 0 0,0 1 0 0 0,1-1 0 0 0,-1 0 0 0 0,0 1 0 0 0,1 0-1 0 0,0-1 1 0 0,-1 1 0 0 0,1 0 0 0 0,0-1 0 0 0,0 1 0 0 0,0 0 0 0 0,0 0 0 0 0,0 0 0 0 0,0 0 0 0 0,1 0 0 0 0,-1 0 0 0 0,1 1-1 0 0,-1-1 1 0 0,1 0 0 0 0,0 0 0 0 0,0 0 0 0 0,0 0 0 0 0,0 0 0 0 0,0 1 0 0 0,1 2 0 0 0,0-1-93 0 0,0 1 1 0 0,0-1 0 0 0,1 1-1 0 0,-1-1 1 0 0,1 1-1 0 0,0-1 1 0 0,0 0-1 0 0,1 0 1 0 0,-1 0 0 0 0,1 0-1 0 0,0-1 1 0 0,0 1-1 0 0,1-1 1 0 0,-1 1-1 0 0,0-1 1 0 0,7 4 0 0 0,-8-5-25 0 0,0-1 1 0 0,0 0-1 0 0,-1 0 1 0 0,1 0-1 0 0,0 1 1 0 0,0-2-1 0 0,0 1 1 0 0,0 0 0 0 0,0 0-1 0 0,1-1 1 0 0,-1 1-1 0 0,0-1 1 0 0,0 0-1 0 0,0 1 1 0 0,0-1-1 0 0,1 0 1 0 0,-1 0 0 0 0,0 0-1 0 0,0-1 1 0 0,0 1-1 0 0,1-1 1 0 0,-1 1-1 0 0,0-1 1 0 0,0 0-1 0 0,0 1 1 0 0,0-1 0 0 0,0 0-1 0 0,0 0 1 0 0,0-1-1 0 0,-1 1 1 0 0,1 0-1 0 0,0-1 1 0 0,-1 1-1 0 0,1-1 1 0 0,0 1 0 0 0,1-4-1 0 0,2-3 33 0 0,0-1 0 0 0,-1 0 0 0 0,0 0 0 0 0,0-1 1 0 0,-1 1-1 0 0,0-1 0 0 0,-1 0 0 0 0,0 0 0 0 0,0 0 0 0 0,-1 0 0 0 0,0 0 0 0 0,-1 0 1 0 0,-1 0-1 0 0,1 0 0 0 0,-1 0 0 0 0,-1 0 0 0 0,0 1 0 0 0,-6-20 0 0 0,7 27-17 0 0,-1-1-1 0 0,1 1 0 0 0,0 0 0 0 0,-1 0 1 0 0,1 0-1 0 0,-1 0 0 0 0,1 0 1 0 0,-1 1-1 0 0,0-1 0 0 0,0 0 1 0 0,0 1-1 0 0,0-1 0 0 0,0 1 1 0 0,0 0-1 0 0,0 0 0 0 0,-1 0 1 0 0,1 0-1 0 0,0 0 0 0 0,-1 0 1 0 0,1 1-1 0 0,-1-1 0 0 0,1 1 0 0 0,0-1 1 0 0,-1 1-1 0 0,1 0 0 0 0,-1 0 1 0 0,1 0-1 0 0,-1 0 0 0 0,1 1 1 0 0,-1-1-1 0 0,1 1 0 0 0,-1-1 1 0 0,1 1-1 0 0,0 0 0 0 0,-1 0 1 0 0,1 0-1 0 0,0 0 0 0 0,0 0 1 0 0,0 1-1 0 0,0-1 0 0 0,0 1 0 0 0,0-1 1 0 0,0 1-1 0 0,0 0 0 0 0,1 0 1 0 0,-1 0-1 0 0,1 0 0 0 0,-1 0 1 0 0,1 0-1 0 0,0 0 0 0 0,0 0 1 0 0,-1 0-1 0 0,2 1 0 0 0,-1-1 1 0 0,-1 5-1 0 0,1-1-287 0 0,1-1 0 0 0,0 1 0 0 0,0-1 0 0 0,0 1 0 0 0,1-1 1 0 0,-1 0-1 0 0,1 1 0 0 0,1-1 0 0 0,-1 0 0 0 0,3 7 0 0 0,-2-8-723 0 0,0 0 0 0 0,0 0 1 0 0,1 0-1 0 0,-1 0 0 0 0,1 0 0 0 0,0 0 0 0 0,5 5 1 0 0,4 0-4846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10162 0 0,'4'8'12526'0'0,"-2"10"-8511"0"0,1 28-5713 0 0,-2-34 2947 0 0,0 25-1324 0 0,10 84-108 0 0,4-63-2523 0 0,-12-49 1432 0 0,0-1-1 0 0,1 0 1 0 0,0 0 0 0 0,7 10-1 0 0,-11-18 1170 0 0,0 0-1 0 0,0 0 1 0 0,0 1 0 0 0,0-1-1 0 0,0 0 1 0 0,0 0-1 0 0,0 1 1 0 0,1-1-1 0 0,-1 0 1 0 0,0 0 0 0 0,0 1-1 0 0,0-1 1 0 0,0 0-1 0 0,0 0 1 0 0,0 0-1 0 0,0 1 1 0 0,0-1 0 0 0,1 0-1 0 0,-1 0 1 0 0,0 0-1 0 0,0 0 1 0 0,0 1-1 0 0,1-1 1 0 0,-1 0 0 0 0,0 0-1 0 0,0 0 1 0 0,0 0-1 0 0,1 0 1 0 0,-1 0 0 0 0,0 1-1 0 0,0-1 1 0 0,0 0-1 0 0,1 0 1 0 0,-1 0-1 0 0,0 0 1 0 0,0 0 0 0 0,1 0-1 0 0,-1 0 1 0 0,0 0-1 0 0,0 0 1 0 0,1 0-1 0 0,-1 0 1 0 0,0 0 0 0 0,0 0-1 0 0,0 0 1 0 0,1-1-1 0 0,-1 1 1 0 0,0 0-1 0 0,0 0 1 0 0,1 0 0 0 0,-1 0-1 0 0,0 0 1 0 0,0 0-1 0 0,1-1 1 0 0,0 0-1238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2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12923 0 0,'0'-1'245'0'0,"0"1"-1"0"0,0-1 1 0 0,0 1 0 0 0,0-1 0 0 0,0 1 0 0 0,0-1 0 0 0,0 1-1 0 0,0-1 1 0 0,0 1 0 0 0,0-1 0 0 0,0 1 0 0 0,0-1 0 0 0,0 1 0 0 0,1-1-1 0 0,-1 1 1 0 0,0-1 0 0 0,0 1 0 0 0,1-1 0 0 0,-1 1 0 0 0,0 0-1 0 0,0-1 1 0 0,1 1 0 0 0,-1-1 0 0 0,1 1 0 0 0,-1 0 0 0 0,0-1-1 0 0,1 1 1 0 0,-1 0 0 0 0,1-1 0 0 0,-1 1 0 0 0,0 0 0 0 0,1 0-1 0 0,-1 0 1 0 0,1-1 0 0 0,0 1 0 0 0,9 17 2646 0 0,4 32-2180 0 0,2 59-252 0 0,-14-77-979 0 0,2 1 0 0 0,16 58 1 0 0,-11-72-986 0 0,-3-10-1165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4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11522 0 0,'0'0'379'0'0,"-1"0"0"0"0,0 1 0 0 0,1-1 0 0 0,-1 0 0 0 0,1 0 0 0 0,-1 0-1 0 0,0 0 1 0 0,1 1 0 0 0,-1-1 0 0 0,1 0 0 0 0,-1 0 0 0 0,0 1-1 0 0,1-1 1 0 0,-1 0 0 0 0,1 1 0 0 0,-1-1 0 0 0,1 1 0 0 0,0-1-1 0 0,-1 1 1 0 0,1-1 0 0 0,-1 1 0 0 0,0 0 0 0 0,-4 18 2827 0 0,4 26-3177 0 0,2-35 703 0 0,-2 67-351 0 0,3 49 94 0 0,-1-107-932 0 0,1 0 0 0 0,1-1 0 0 0,1 1 0 0 0,9 26 0 0 0,-4-26-2913 0 0,0-9-4133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14 7778 0 0,'-23'-7'6695'0'0,"22"6"-6517"0"0,0 0 0 0 0,0 1 0 0 0,0-1 0 0 0,0 1 0 0 0,0-1 0 0 0,-1 1 0 0 0,1-1 0 0 0,0 1 0 0 0,0-1 0 0 0,0 1 0 0 0,-1 0 0 0 0,1 0 0 0 0,0 0 0 0 0,-1 0 0 0 0,1 0 0 0 0,0 0 0 0 0,0 0 0 0 0,-1 0 0 0 0,1 0 0 0 0,0 1 0 0 0,-1-1 0 0 0,1 0 1 0 0,0 1-1 0 0,0-1 0 0 0,0 1 0 0 0,0-1 0 0 0,-1 1 0 0 0,1 0 0 0 0,0-1 0 0 0,0 1 0 0 0,0 0 0 0 0,0 0 0 0 0,0 0 0 0 0,1 0 0 0 0,-1 0 0 0 0,0 0 0 0 0,0 0 0 0 0,1 0 0 0 0,-1 0 0 0 0,0 0 0 0 0,0 2 0 0 0,-2 4-101 0 0,0 0 0 0 0,0 0 0 0 0,1 1 0 0 0,0-1 0 0 0,0 1 0 0 0,0 0 0 0 0,1-1 1 0 0,1 1-1 0 0,-1 0 0 0 0,1 0 0 0 0,0 0 0 0 0,1-1 0 0 0,0 1 0 0 0,0 0 0 0 0,1 0 0 0 0,0-1 0 0 0,0 1 0 0 0,1-1 0 0 0,0 0 0 0 0,6 12 0 0 0,-6-13-73 0 0,0 0 1 0 0,0-1-1 0 0,1 1 0 0 0,0-1 0 0 0,0 0 0 0 0,0 0 0 0 0,1 0 0 0 0,0 0 1 0 0,0-1-1 0 0,0 0 0 0 0,0 0 0 0 0,1 0 0 0 0,-1 0 0 0 0,1-1 0 0 0,0 0 1 0 0,0-1-1 0 0,0 1 0 0 0,1-1 0 0 0,-1 0 0 0 0,1 0 0 0 0,-1-1 0 0 0,1 0 0 0 0,-1 0 1 0 0,12-1-1 0 0,-14 0 4 0 0,0-1 0 0 0,-1 1-1 0 0,1-1 1 0 0,-1 0 0 0 0,1 0 0 0 0,-1 0 0 0 0,1-1 0 0 0,-1 1 0 0 0,1-1 0 0 0,-1 0 0 0 0,0 0 0 0 0,0 0 0 0 0,0 0 0 0 0,0-1 0 0 0,0 1 0 0 0,-1-1-1 0 0,1 1 1 0 0,2-5 0 0 0,-1 2 16 0 0,-1-1-1 0 0,0 1 1 0 0,0-1-1 0 0,-1 0 0 0 0,1 1 1 0 0,-1-1-1 0 0,0 0 1 0 0,-1-1-1 0 0,0 1 1 0 0,1-10-1 0 0,-1 9 12 0 0,-1 0 0 0 0,0-1 1 0 0,0 1-1 0 0,-1 0 0 0 0,0-1 1 0 0,-1 1-1 0 0,1 0 0 0 0,-1 0 0 0 0,-4-8 1 0 0,5 11-9 0 0,-1 1 0 0 0,0-1 0 0 0,0 0 0 0 0,-1 0 1 0 0,1 1-1 0 0,-1 0 0 0 0,1-1 0 0 0,-1 1 0 0 0,0 0 1 0 0,-1 0-1 0 0,1 0 0 0 0,0 1 0 0 0,-1-1 1 0 0,1 1-1 0 0,-7-3 0 0 0,1 2 2 0 0,-1 0 0 0 0,1 0 0 0 0,-1 1 0 0 0,0 0-1 0 0,0 1 1 0 0,-14 0 0 0 0,20 1-75 0 0,-1 0 0 0 0,1 0 0 0 0,0 0 0 0 0,0 0 0 0 0,0 1-1 0 0,-1 0 1 0 0,1 0 0 0 0,0 0 0 0 0,0 0 0 0 0,0 1 0 0 0,0-1 0 0 0,1 1 0 0 0,-1 0-1 0 0,0 0 1 0 0,1 1 0 0 0,-1-1 0 0 0,-4 5 0 0 0,7-6-191 0 0,0 0-1 0 0,1 1 1 0 0,-1-1 0 0 0,0 0-1 0 0,1 0 1 0 0,-1 1 0 0 0,1-1-1 0 0,-1 0 1 0 0,1 1 0 0 0,0-1-1 0 0,-1 0 1 0 0,1 1 0 0 0,0-1 0 0 0,0 0-1 0 0,0 1 1 0 0,0-1 0 0 0,1 3-1 0 0,8 13-7267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7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13 9346 0 0,'-1'0'1010'0'0,"-22"3"5202"0"0,12-3-3839 0 0,11 0-2330 0 0,0 0 0 0 0,0 0-1 0 0,0 0 1 0 0,0 0 0 0 0,0 0-1 0 0,0 0 1 0 0,0 0 0 0 0,0 0-1 0 0,-1 0 1 0 0,1 0 0 0 0,0 0-1 0 0,0 0 1 0 0,0 0 0 0 0,0 0-1 0 0,0 0 1 0 0,0 0 0 0 0,0 0-1 0 0,0-1 1 0 0,0 1 0 0 0,0 0-1 0 0,-1 0 1 0 0,1 0-1 0 0,0 0 1 0 0,0 0 0 0 0,0 0-1 0 0,0 0 1 0 0,0 0 0 0 0,0 0-1 0 0,0 0 1 0 0,0 0 0 0 0,0-1-1 0 0,0 1 1 0 0,0 0 0 0 0,0 0-1 0 0,0 0 1 0 0,0 0 0 0 0,0 0-1 0 0,0 0 1 0 0,0 0 0 0 0,0 0-1 0 0,0 0 1 0 0,0-1 0 0 0,0 1-1 0 0,0 0 1 0 0,0 0-1 0 0,0 0 1 0 0,0 0 0 0 0,0 0-1 0 0,0 0 1 0 0,0 0 0 0 0,0 0-1 0 0,0 0 1 0 0,0-1 0 0 0,0 1-1 0 0,0 0 1 0 0,0 0 0 0 0,0 0-1 0 0,1 0 1 0 0,0-1 2 0 0,1 0 1 0 0,-1 0-1 0 0,1-1 1 0 0,-1 2-1 0 0,1-1 1 0 0,0 0-1 0 0,0 0 0 0 0,-1 0 1 0 0,1 1-1 0 0,0-1 1 0 0,0 1-1 0 0,0 0 1 0 0,0-1-1 0 0,3 1 0 0 0,34 0 48 0 0,-27 0-18 0 0,5 0-182 0 0,-7-1-153 0 0,0 1 1 0 0,0 0 0 0 0,0 1 0 0 0,0 0 0 0 0,0 0-1 0 0,0 1 1 0 0,-1 0 0 0 0,11 4 0 0 0,-19-6-8 0 0,-1 1 0 0 0,1-1 1 0 0,-1 1-1 0 0,1-1 0 0 0,-1 0 0 0 0,1 1 0 0 0,-1-1 0 0 0,0 1 1 0 0,1-1-1 0 0,-1 1 0 0 0,0-1 0 0 0,1 1 0 0 0,-1 0 1 0 0,0-1-1 0 0,0 1 0 0 0,1-1 0 0 0,-1 1 0 0 0,0 0 1 0 0,0-1-1 0 0,0 1 0 0 0,0-1 0 0 0,0 1 0 0 0,0 0 1 0 0,0-1-1 0 0,0 1 0 0 0,0-1 0 0 0,0 1 0 0 0,0 0 1 0 0,-1-1-1 0 0,1 1 0 0 0,0-1 0 0 0,-1 2 0 0 0,-1 5-5722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7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10786 0 0,'0'-1'407'0'0,"-1"1"-1"0"0,1-1 0 0 0,0 0 1 0 0,0 0-1 0 0,0 0 0 0 0,0 1 0 0 0,0-1 1 0 0,0 0-1 0 0,1 0 0 0 0,-1 1 1 0 0,0-1-1 0 0,0 0 0 0 0,0 0 1 0 0,1 1-1 0 0,-1-1 0 0 0,0 0 0 0 0,1 1 1 0 0,-1-1-1 0 0,1 0 0 0 0,-1 1 1 0 0,1-1-1 0 0,-1 0 0 0 0,1 1 1 0 0,0-1-1 0 0,24-15 2361 0 0,28-3-2306 0 0,-43 17-630 0 0,-1 0 1 0 0,0 1-1 0 0,0 1 0 0 0,19 0 1 0 0,4 7-3923 0 0,-29-6 2922 0 0,0 1 0 0 0,0-1 0 0 0,0 0 0 0 0,0 1 0 0 0,-1 0 0 0 0,1 0 0 0 0,4 4 0 0 0,1 1-4460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8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71 307 13779 0 0,'-2'1'271'0'0,"0"-1"0"0"0,0 0 0 0 0,-1 0 0 0 0,1 0-1 0 0,0 0 1 0 0,0 0 0 0 0,-1 0 0 0 0,1 0 0 0 0,0-1 0 0 0,0 1 0 0 0,0-1 0 0 0,-1 0 0 0 0,1 0 0 0 0,0 1-1 0 0,0-1 1 0 0,0-1 0 0 0,0 1 0 0 0,1 0 0 0 0,-1 0 0 0 0,0-1 0 0 0,0 1 0 0 0,1-1 0 0 0,-1 1 0 0 0,1-1-1 0 0,-1 0 1 0 0,1 0 0 0 0,0 1 0 0 0,-2-5 0 0 0,0-2-62 0 0,1 1 0 0 0,-1 0 0 0 0,2-1 0 0 0,-1 1 0 0 0,1-1 0 0 0,1 0-1 0 0,-1-10 1 0 0,1-6 154 0 0,1 1 0 0 0,5-31 0 0 0,-5 45-305 0 0,1 0 0 0 0,0 0 0 0 0,0 0 0 0 0,1 1 0 0 0,0-1 0 0 0,1 1 0 0 0,0 0 0 0 0,0 0 0 0 0,6-8 0 0 0,-9 15-56 0 0,0 0 0 0 0,-1 0 0 0 0,1 0 0 0 0,0 0 0 0 0,0 0 0 0 0,0 1 1 0 0,-1-1-1 0 0,1 0 0 0 0,0 0 0 0 0,0 1 0 0 0,0-1 0 0 0,0 1 0 0 0,0-1 1 0 0,0 1-1 0 0,0-1 0 0 0,0 1 0 0 0,1 0 0 0 0,-1-1 0 0 0,0 1 0 0 0,0 0 0 0 0,0 0 1 0 0,0 0-1 0 0,0 0 0 0 0,1 0 0 0 0,-1 0 0 0 0,0 0 0 0 0,2 1 0 0 0,-1 0 1 0 0,0 0 0 0 0,0 0 0 0 0,0 0-1 0 0,1 1 1 0 0,-1-1 0 0 0,-1 1-1 0 0,1-1 1 0 0,0 1 0 0 0,0 0 0 0 0,-1 0-1 0 0,1 0 1 0 0,1 2 0 0 0,3 6-3 0 0,0 0 1 0 0,-1 0-1 0 0,0 0 1 0 0,5 18-1 0 0,-5-6-30 0 0,5 43 1 0 0,-7-41-143 0 0,9 34 0 0 0,-1-99-709 0 0,7-30 849 0 0,-16 64 36 0 0,0 0-1 0 0,1 1 1 0 0,0-1-1 0 0,0 1 1 0 0,0 0-1 0 0,1 0 1 0 0,0 0-1 0 0,6-7 1 0 0,-10 12 6 0 0,1 1 0 0 0,-1-1 0 0 0,1 1 0 0 0,-1-1 0 0 0,1 1 0 0 0,-1 0 0 0 0,1-1 0 0 0,-1 1 1 0 0,1 0-1 0 0,0-1 0 0 0,-1 1 0 0 0,1 0 0 0 0,-1 0 0 0 0,1-1 0 0 0,0 1 0 0 0,-1 0 0 0 0,1 0 0 0 0,0 0 0 0 0,-1 0 1 0 0,1 0-1 0 0,0 0 0 0 0,-1 0 0 0 0,1 0 0 0 0,0 0 0 0 0,-1 0 0 0 0,1 0 0 0 0,0 1 0 0 0,-1-1 0 0 0,1 0 0 0 0,-1 0 1 0 0,1 1-1 0 0,0-1 0 0 0,1 2 22 0 0,0-1 0 0 0,0 1 0 0 0,0 0-1 0 0,-1 0 1 0 0,1-1 0 0 0,-1 1 0 0 0,1 0 0 0 0,-1 0 0 0 0,1 4 0 0 0,18 46 353 0 0,-9 14-161 0 0,-9-48-859 0 0,1 0-1 0 0,1-1 1 0 0,11 34-1 0 0,-7-41-2039 0 0,-7-10 2055 0 0,0 1 0 0 0,0-1 0 0 0,0 1 0 0 0,0-1 1 0 0,1 0-1 0 0,-1 0 0 0 0,0 1 0 0 0,0-1 0 0 0,0 0 0 0 0,0 0 0 0 0,1 0 0 0 0,-1 0 0 0 0,0-1 0 0 0,0 1 0 0 0,0 0 0 0 0,1 0 0 0 0,-1-1 0 0 0,0 1 1 0 0,1-1-1 0 0,4-6-4510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18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28 8794 0 0,'-8'-8'3179'0'0,"6"6"-2052"0"0,0 0 0 0 0,1 0-1 0 0,-1 0 1 0 0,-1 0 0 0 0,1 0 0 0 0,0 1-1 0 0,0-1 1 0 0,-1 1 0 0 0,-3-3 0 0 0,4 4-923 0 0,1 0 0 0 0,-1 0 0 0 0,1 0 0 0 0,-1 0 0 0 0,1 1 0 0 0,-1-1 1 0 0,1 0-1 0 0,-1 0 0 0 0,1 1 0 0 0,0-1 0 0 0,-1 1 0 0 0,1 0 0 0 0,-1-1 0 0 0,1 1 0 0 0,0 0 1 0 0,0 0-1 0 0,-1 0 0 0 0,1 0 0 0 0,0 0 0 0 0,0 0 0 0 0,-2 2 0 0 0,-4 4-104 0 0,-1 1 0 0 0,1 0 0 0 0,1 0 0 0 0,0 0-1 0 0,0 1 1 0 0,0 0 0 0 0,1 0 0 0 0,0 1 0 0 0,1-1 0 0 0,0 1-1 0 0,1 0 1 0 0,0 0 0 0 0,0 0 0 0 0,1 1 0 0 0,0-1 0 0 0,1 0 0 0 0,0 14-1 0 0,2-12-160 0 0,0 0-1 0 0,0 0 1 0 0,1 0-1 0 0,1 0 1 0 0,0 0-1 0 0,1-1 1 0 0,0 0-1 0 0,0 0 1 0 0,1 0 0 0 0,1 0-1 0 0,0-1 1 0 0,0 1-1 0 0,1-2 1 0 0,15 18-1 0 0,-14-18-1101 0 0,1 0 1 0 0,0-1-1 0 0,0 0 1 0 0,13 7-1 0 0,1-3-4367 0 0,1-4-3411 0 0,-10-5 3244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8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0 246 15251 0 0,'2'-3'1062'0'0,"-1"0"0"0"0,1 1 0 0 0,0-1 0 0 0,-1 0 0 0 0,1 1 0 0 0,1-1 0 0 0,2-3 0 0 0,11-14 178 0 0,-8 5-829 0 0,-1-1-1 0 0,9-27 1 0 0,-11 27-474 0 0,1 0-1 0 0,10-19 1 0 0,-13 28-615 0 0,2 1 1 0 0,-1 0 0 0 0,1-1-1 0 0,8-8 1 0 0,-10 13-101 0 0,-3 2 411 0 0,1-1 0 0 0,-1 1 0 0 0,1 0-1 0 0,-1-1 1 0 0,0 1 0 0 0,1 0 0 0 0,0-2-1102 0 0,0 1 1102 0 0,-1 1 0 0 0,0-1 0 0 0,1 1 0 0 0,-1-1 0 0 0,0 1 0 0 0,0-1-1 0 0,0 1 1 0 0,1-1 0 0 0,-1 1 0 0 0,0-1 0 0 0,0 1 0 0 0,0-1 0 0 0,0 1-1 0 0,0-1 1 0 0,0 0 0 0 0,0 1 0 0 0,0-1 0 0 0,0 1 0 0 0,0-1 0 0 0,-1 0 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8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13707 0 0,'-2'14'6467'0'0,"7"2"-3394"0"0,16 16-1874 0 0,-13-21-553 0 0,19 34-600 0 0,-9-12 888 0 0,28 34-1 0 0,-7-26-4221 0 0,-34-36 1700 0 0,1-1 1 0 0,0 0 0 0 0,0 0 0 0 0,0 0 0 0 0,11 3 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 16588 0 0,'1'2'4173'0'0,"-1"-2"-4019"0"0,18-4 1141 0 0,1-4 2829 0 0,-21 9-3860 0 0,-1 1 1 0 0,1 0-1 0 0,0 0 1 0 0,0 1-1 0 0,0-1 1 0 0,0 0-1 0 0,0 1 1 0 0,0-1-1 0 0,0 1 1 0 0,1 0 0 0 0,-1-1-1 0 0,1 1 1 0 0,0 0-1 0 0,0 0 1 0 0,-1 5-1 0 0,-19 58-298 0 0,18-54 26 0 0,1 1-1 0 0,0-1 1 0 0,1 0 0 0 0,0 1 0 0 0,1-1-1 0 0,1 1 1 0 0,0-1 0 0 0,0 0 0 0 0,1 0-1 0 0,1 1 1 0 0,0-1 0 0 0,1-1 0 0 0,0 1-1 0 0,1 0 1 0 0,0-1 0 0 0,1 0-1 0 0,0 0 1 0 0,0-1 0 0 0,1 0 0 0 0,1 0-1 0 0,0 0 1 0 0,0-1 0 0 0,1 0 0 0 0,0-1-1 0 0,14 11 1 0 0,-8-7-327 0 0,30 21-875 0 0,-43-32 811 0 0,0 0-1 0 0,0 0 1 0 0,0 0 0 0 0,0 0-1 0 0,1 0 1 0 0,-1-1-1 0 0,0 1 1 0 0,0-1 0 0 0,1 1-1 0 0,-1-1 1 0 0,0 0-1 0 0,1 0 1 0 0,-1 0 0 0 0,0 0-1 0 0,1-1 1 0 0,-1 1 0 0 0,0 0-1 0 0,0-1 1 0 0,5-1-1 0 0,-6 1 188 0 0,-1 1-1 0 0,1 0 1 0 0,-1-1 0 0 0,1 1-1 0 0,0-1 1 0 0,-1 1-1 0 0,1-1 1 0 0,-1 0-1 0 0,1 1 1 0 0,-1-1-1 0 0,1 1 1 0 0,-1-1-1 0 0,0 0 1 0 0,1 0-1 0 0,-1 1 1 0 0,0-1-1 0 0,1 0 1 0 0,-1 0-1 0 0,0 1 1 0 0,0-1-1 0 0,0 0 1 0 0,0 0 0 0 0,0 1-1 0 0,0-1 1 0 0,0 0-1 0 0,0 0 1 0 0,0 1-1 0 0,0-1 1 0 0,0 0-1 0 0,0 0 1 0 0,0 0-1 0 0,-1 0 1 0 0,0-9-2124 0 0,8-7-4628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9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16620 0 0,'10'-1'6960'0'0,"-6"0"-6732"0"0,0 0 1 0 0,0 1-1 0 0,1-1 0 0 0,-1 1 0 0 0,0 0 0 0 0,1 0 0 0 0,-1 1 0 0 0,0-1 0 0 0,8 3 1 0 0,-9-2-180 0 0,0 0 1 0 0,0 1 0 0 0,0-1 0 0 0,-1 1 0 0 0,1-1 0 0 0,-1 1-1 0 0,1 0 1 0 0,-1 0 0 0 0,1 0 0 0 0,-1 0 0 0 0,0 1 0 0 0,0-1 0 0 0,0 1-1 0 0,0-1 1 0 0,-1 1 0 0 0,1 0 0 0 0,-1-1 0 0 0,3 6 0 0 0,-3-3-6 0 0,1 1 0 0 0,-1-1 0 0 0,0 1 0 0 0,-1 0 0 0 0,1-1 0 0 0,-1 1 1 0 0,-1-1-1 0 0,1 1 0 0 0,-2 10 0 0 0,-1-3-19 0 0,0 0 0 0 0,-1-1 0 0 0,-1 1 0 0 0,0-1-1 0 0,-1 1 1 0 0,0-2 0 0 0,-1 1 0 0 0,-8 11 0 0 0,4-11 8 0 0,8-9-29 0 0,0 1 1 0 0,0-1-1 0 0,0 0 1 0 0,0 1-1 0 0,0 0 1 0 0,1 0-1 0 0,0 0 1 0 0,-1 0 0 0 0,1 0-1 0 0,-1 5 1 0 0,3-8 0 0 0,1 0 0 0 0,0-1 1 0 0,-1 1-1 0 0,1 0 1 0 0,-1-1-1 0 0,1 1 0 0 0,0-1 1 0 0,0 1-1 0 0,-1-1 0 0 0,1 1 1 0 0,0-1-1 0 0,0 1 1 0 0,0-1-1 0 0,0 0 0 0 0,-1 0 1 0 0,1 1-1 0 0,0-1 1 0 0,0 0-1 0 0,0 0 0 0 0,0 0 1 0 0,0 0-1 0 0,0 0 1 0 0,1 0-1 0 0,24 1 44 0 0,-25-1-47 0 0,49 1-169 0 0,59-2-178 0 0,-95 0-773 0 0,0-1 0 0 0,0 0 0 0 0,13-5 0 0 0,-7-3-3845 0 0,-11-3-1189 0 0,-4 3-765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22 14499 0 0,'0'-2'595'0'0,"-1"1"0"0"0,1-1 0 0 0,-1 1 0 0 0,1 0 0 0 0,-1-1 0 0 0,0 1 0 0 0,0 0 0 0 0,1 0 0 0 0,-1-1 0 0 0,0 1 0 0 0,0 0 0 0 0,0 0 0 0 0,-1 0 0 0 0,1 0 0 0 0,0 0 0 0 0,-1-1 0 0 0,0 3-487 0 0,0 0 0 0 0,0-1 1 0 0,1 1-1 0 0,-1 0 0 0 0,0 0 1 0 0,1 0-1 0 0,-1 0 0 0 0,1 0 1 0 0,-1 0-1 0 0,1 1 1 0 0,-1-1-1 0 0,1 0 0 0 0,0 1 1 0 0,-1 1-1 0 0,-6 4-95 0 0,2 0 0 0 0,-1 1 0 0 0,1 0 0 0 0,0 0 0 0 0,1 0 0 0 0,0 1 0 0 0,-7 13 0 0 0,12-20-21 0 0,-1 1 0 0 0,0-1 0 0 0,0 0 0 0 0,1 1 1 0 0,-1-1-1 0 0,1 0 0 0 0,0 1 0 0 0,0-1 0 0 0,0 1 0 0 0,0-1 0 0 0,0 0 1 0 0,0 1-1 0 0,1-1 0 0 0,-1 1 0 0 0,1-1 0 0 0,-1 0 0 0 0,1 1 0 0 0,0-1 1 0 0,0 0-1 0 0,0 0 0 0 0,0 0 0 0 0,1 0 0 0 0,-1 0 0 0 0,1 0 0 0 0,-1 0 1 0 0,1 0-1 0 0,-1 0 0 0 0,1-1 0 0 0,0 1 0 0 0,0-1 0 0 0,0 1 1 0 0,0-1-1 0 0,0 0 0 0 0,0 0 0 0 0,0 0 0 0 0,4 2 0 0 0,4 0 3 0 0,0 1-1 0 0,1-1 1 0 0,-1 0-1 0 0,1-1 1 0 0,0-1-1 0 0,0 0 1 0 0,-1 0 0 0 0,20-1-1 0 0,17-8-3356 0 0,-31-3-2723 0 0,-10-9-3851 0 0,-7 10 5292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0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8666 0 0,'-4'2'9597'0'0,"3"9"-5585"0"0,2 15-3032 0 0,-1-21-12 0 0,-1 49-151 0 0,0-32-1138 0 0,1 0-1 0 0,3 28 0 0 0,4-21-4452 0 0,5-1-3863 0 0,-7-20 2350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60 14539 0 0,'-1'-1'274'0'0,"0"1"0"0"0,1 0 1 0 0,-1 0-1 0 0,0 0 0 0 0,1 0 0 0 0,-1-1 0 0 0,1 1 0 0 0,-1 0 1 0 0,0-1-1 0 0,1 1 0 0 0,-1 0 0 0 0,1-1 0 0 0,-1 1 1 0 0,1-1-1 0 0,-1 1 0 0 0,1 0 0 0 0,-1-1 0 0 0,1 1 0 0 0,0-1 1 0 0,-1 0-1 0 0,1 1 0 0 0,0-1 0 0 0,-1 1 0 0 0,1-1 0 0 0,0 0 1 0 0,0 1-1 0 0,-1-1 0 0 0,1 1 0 0 0,0-1 0 0 0,0-1 0 0 0,1 1-83 0 0,-1 0-1 0 0,1 0 0 0 0,-1 0 0 0 0,1 0 0 0 0,0 0 0 0 0,-1 0 0 0 0,1 0 0 0 0,0 0 0 0 0,0 0 1 0 0,0 0-1 0 0,0 1 0 0 0,0-1 0 0 0,0 0 0 0 0,2-1 0 0 0,3-1-80 0 0,-1 0 0 0 0,1 0-1 0 0,1 1 1 0 0,-1 0 0 0 0,9-3-1 0 0,-6 5-1 0 0,0 0-1 0 0,1 0 0 0 0,17 3 0 0 0,-17-2-821 0 0,0 1-1 0 0,0-2 1 0 0,14 0-1 0 0,-21 0-445 0 0,0-1 1 0 0,0 1-1 0 0,0-1 0 0 0,-1 0 0 0 0,1 0 1 0 0,0 0-1 0 0,-1 0 0 0 0,1 0 0 0 0,4-3 0 0 0,2-2-6208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2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53 4305 0 0,'-2'-2'848'0'0,"0"1"-1"0"0,0-1 1 0 0,0 1 0 0 0,1-1 0 0 0,-1 0 0 0 0,0 1-1 0 0,1-1 1 0 0,-1 0 0 0 0,1 0 0 0 0,0 0 0 0 0,-2-3-1 0 0,3 4-633 0 0,-1 0-1 0 0,0 1 0 0 0,1-1 0 0 0,0 0 1 0 0,-1 0-1 0 0,1 1 0 0 0,-1-1 0 0 0,1 0 0 0 0,0 0 1 0 0,-1 0-1 0 0,1 0 0 0 0,0 0 0 0 0,0 0 1 0 0,0 1-1 0 0,0-1 0 0 0,0 0 0 0 0,0 0 1 0 0,0 0-1 0 0,0 0 0 0 0,0 0 0 0 0,0 0 0 0 0,0 0 1 0 0,1 0-1 0 0,-1 1 0 0 0,0-1 0 0 0,1 0 1 0 0,-1 0-1 0 0,0 0 0 0 0,1 0 0 0 0,0-1 0 0 0,1 2-110 0 0,-1 0 0 0 0,1 0-1 0 0,-1-1 1 0 0,0 1 0 0 0,1 0-1 0 0,-1 0 1 0 0,1 1 0 0 0,-1-1-1 0 0,0 0 1 0 0,1 0-1 0 0,-1 1 1 0 0,0-1 0 0 0,1 1-1 0 0,-1-1 1 0 0,0 1 0 0 0,0-1-1 0 0,1 1 1 0 0,-1 0-1 0 0,0 0 1 0 0,0-1 0 0 0,1 3-1 0 0,24 18 538 0 0,-19-15-534 0 0,-1 0 0 0 0,-1 0 0 0 0,1 1 0 0 0,-1 0 0 0 0,0 0 0 0 0,-1 0 0 0 0,1 1 0 0 0,-1-1 0 0 0,-1 1 0 0 0,1 0 0 0 0,-2 0 0 0 0,1 0 0 0 0,-1 0 0 0 0,0 1 0 0 0,0-1 0 0 0,-1 1 0 0 0,-1-1 0 0 0,1 1 0 0 0,-1-1 0 0 0,-1 1 0 0 0,1-1 0 0 0,-2 1 0 0 0,-1 9 0 0 0,0-4-86 0 0,0 0 1 0 0,-1 0-1 0 0,0-1 1 0 0,-9 19 0 0 0,12-29-19 0 0,0-1 0 0 0,0 1 0 0 0,-1-1 0 0 0,1 1 0 0 0,0-1 0 0 0,-1 1 0 0 0,0-1 0 0 0,1 0 0 0 0,-1 0 0 0 0,0 0 0 0 0,0 0 0 0 0,0 0 0 0 0,-1 0 0 0 0,1-1 0 0 0,0 1 0 0 0,-1-1 0 0 0,1 1 0 0 0,-1-1 0 0 0,1 0 0 0 0,-1 0 0 0 0,0 0 0 0 0,1 0 0 0 0,-1-1 0 0 0,0 1 1 0 0,0-1-1 0 0,1 0 0 0 0,-1 1 0 0 0,0-1 0 0 0,-4-1 0 0 0,24 4 0 0 0,-1-1 1 0 0,1-1-1 0 0,0 0 1 0 0,0-2-1 0 0,0 1 1 0 0,0-2-1 0 0,-1-1 1 0 0,1 0 0 0 0,22-7-1 0 0,-20-3-3863 0 0,-7-6-5918 0 0,-10 10 2269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15347 0 0,'1'14'9127'0'0,"1"24"-6538"0"0,6 68-3901 0 0,-8-101 1107 0 0,3 12-790 0 0,-1-1 0 0 0,9 25-1 0 0,-9-36-218 0 0,0-1 0 0 0,0 1 0 0 0,0-1 0 0 0,0 0 0 0 0,1 0 0 0 0,0 0 0 0 0,6 8 0 0 0,1-4-6065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17268 0 0,'11'12'7335'0'0,"6"18"-6166"0"0,-17-30-1003 0 0,9 20 174 0 0,0 0 0 0 0,-1 1 0 0 0,-1 0 1 0 0,-1 0-1 0 0,-1 0 0 0 0,-1 1 1 0 0,2 27-1 0 0,-5-23-360 0 0,-1 0 1 0 0,-2 1-1 0 0,0-1 0 0 0,-1 0 1 0 0,-2 0-1 0 0,-1 0 0 0 0,-1 0 1 0 0,-1-1-1 0 0,-16 36 0 0 0,21-56-525 0 0,-8 19-407 0 0,10-23 527 0 0,1 0 0 0 0,0 0 0 0 0,-1 0 1 0 0,1 0-1 0 0,0 0 0 0 0,-1 0 0 0 0,1 0 1 0 0,0 0-1 0 0,0 0 0 0 0,0 0 0 0 0,0-1 1 0 0,0 1-1 0 0,0 0 0 0 0,0 0 0 0 0,0 0 1 0 0,0 0-1 0 0,0 0 0 0 0,1 0 0 0 0,0 2 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19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43 14979 0 0,'-14'-5'4836'0'0,"11"4"-3907"0"0,0 0 0 0 0,0-1-1 0 0,-1 1 1 0 0,1 0 0 0 0,0-1-1 0 0,0 0 1 0 0,0 0 0 0 0,1 0 0 0 0,-5-4-1 0 0,51 7 458 0 0,-14 1-1544 0 0,0-2 1 0 0,30-3-1 0 0,-20-3-2926 0 0,-2-2-4197 0 0,-28 5 1885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9258 0 0,'-2'1'413'0'0,"1"0"-1"0"0,-1-1 1 0 0,1 1 0 0 0,-1 0 0 0 0,1 0 0 0 0,0 0-1 0 0,-1 1 1 0 0,1-1 0 0 0,0 0 0 0 0,0 0-1 0 0,0 1 1 0 0,0-1 0 0 0,0 1 0 0 0,0-1-1 0 0,0 1 1 0 0,1-1 0 0 0,-1 1 0 0 0,1-1-1 0 0,-1 1 1 0 0,1-1 0 0 0,-1 1 0 0 0,1 0-1 0 0,0-1 1 0 0,-1 4 0 0 0,2-4-302 0 0,-1 1 0 0 0,1-1 0 0 0,-1 0 0 0 0,1 1 0 0 0,0-1 0 0 0,0 0 1 0 0,-1 0-1 0 0,1 0 0 0 0,0 1 0 0 0,0-1 0 0 0,0 0 0 0 0,0 0 0 0 0,0 0 0 0 0,0-1 0 0 0,0 1 0 0 0,1 0 1 0 0,-1 0-1 0 0,0 0 0 0 0,0-1 0 0 0,1 1 0 0 0,-1-1 0 0 0,0 1 0 0 0,1-1 0 0 0,-1 0 0 0 0,1 1 0 0 0,-1-1 1 0 0,0 0-1 0 0,1 0 0 0 0,-1 0 0 0 0,3 0 0 0 0,9 0-22 0 0,0-1 1 0 0,0-1-1 0 0,0 0 0 0 0,-1 0 1 0 0,23-8-1 0 0,-24 6-383 0 0,-1 1 1 0 0,1 0-1 0 0,0 1 0 0 0,0 0 1 0 0,0 0-1 0 0,1 2 0 0 0,-1-1 1 0 0,13 2-1 0 0,-23-1 27 0 0,0 0 1 0 0,0 0 0 0 0,0 0-1 0 0,0 0 1 0 0,0 1 0 0 0,0-1-1 0 0,0 0 1 0 0,0 0-1 0 0,-1 1 1 0 0,1-1 0 0 0,0 1-1 0 0,0-1 1 0 0,0 0 0 0 0,-1 1-1 0 0,1-1 1 0 0,0 1 0 0 0,0 0-1 0 0,-1-1 1 0 0,1 1-1 0 0,0 0 1 0 0,-1-1 0 0 0,1 1-1 0 0,-1 0 1 0 0,1 0 0 0 0,-1 0-1 0 0,0-1 1 0 0,1 1-1 0 0,-1 0 1 0 0,1 0 0 0 0,-1 0-1 0 0,0 0 1 0 0,0 0 0 0 0,0 0-1 0 0,0-1 1 0 0,0 1 0 0 0,0 0-1 0 0,0 0 1 0 0,0 0-1 0 0,0 0 1 0 0,0 0 0 0 0,0 0-1 0 0,0 0 1 0 0,0 0 0 0 0,-1 0-1 0 0,-1 8-4827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9722 0 0,'0'0'176'0'0,"0"0"1"0"0,0 0-1 0 0,-5 2 3702 0 0,5-2-3702 0 0,0 1 1 0 0,0-1-1 0 0,0 0 0 0 0,-1 0 0 0 0,1 1 1 0 0,0-1-1 0 0,0 0 0 0 0,0 0 1 0 0,0 0-1 0 0,0 1 0 0 0,0-1 0 0 0,0 0 1 0 0,0 0-1 0 0,0 1 0 0 0,0-1 0 0 0,0 0 1 0 0,0 0-1 0 0,0 1 0 0 0,0-1 1 0 0,0 0-1 0 0,0 0 0 0 0,1 1 0 0 0,-1-1 1 0 0,0 0-1 0 0,17 3 3220 0 0,41-6-3536 0 0,-40 2 1044 0 0,1 1-842 0 0,0 1 1 0 0,0 1 0 0 0,-1 1-1 0 0,34 9 1 0 0,1 3-5266 0 0,-33-9 1193 0 0,-6-2-3345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5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91 217 9322 0 0,'-15'8'1543'0'0,"10"-5"-846"0"0,0-1 0 0 0,1 0 0 0 0,-1 1 0 0 0,-1-2 0 0 0,1 1 0 0 0,-8 1 0 0 0,12-3-637 0 0,0 0 0 0 0,0 0 0 0 0,0 0 1 0 0,-1 0-1 0 0,1 0 0 0 0,0-1 0 0 0,0 1 0 0 0,0 0 0 0 0,0-1 1 0 0,0 1-1 0 0,0 0 0 0 0,0-1 0 0 0,0 0 0 0 0,0 1 1 0 0,0-1-1 0 0,0 1 0 0 0,0-1 0 0 0,0 0 0 0 0,1 0 0 0 0,-1 0 1 0 0,0 1-1 0 0,0-1 0 0 0,1 0 0 0 0,-1 0 0 0 0,1 0 1 0 0,-1 0-1 0 0,1 0 0 0 0,-1 0 0 0 0,1 0 0 0 0,-1 0 0 0 0,1-1 1 0 0,0 1-1 0 0,0 0 0 0 0,0 0 0 0 0,-1 0 0 0 0,1-2 1 0 0,-2-15 59 0 0,0 0 0 0 0,1 1 0 0 0,3-35 0 0 0,-1 43-104 0 0,0-1 1 0 0,0 0-1 0 0,1 0 0 0 0,1 1 0 0 0,0-1 1 0 0,0 1-1 0 0,1 0 0 0 0,7-13 0 0 0,-11 21-16 0 0,1 0 0 0 0,-1 1 0 0 0,0-1 0 0 0,1 1 0 0 0,-1-1 0 0 0,1 0 0 0 0,-1 1 0 0 0,1-1 0 0 0,-1 1 0 0 0,1-1 0 0 0,-1 1 0 0 0,1 0 0 0 0,-1-1 0 0 0,1 1 1 0 0,-1-1-1 0 0,1 1 0 0 0,0 0 0 0 0,-1 0 0 0 0,1-1 0 0 0,0 1 0 0 0,-1 0 0 0 0,1 0 0 0 0,0 0 0 0 0,-1 0 0 0 0,1 0 0 0 0,0 0 0 0 0,0 0 0 0 0,-1 0 0 0 0,2 0 0 0 0,-1 0 1 0 0,1 1 0 0 0,-1 0 0 0 0,0 0 0 0 0,1 0 0 0 0,-1-1 0 0 0,0 1 0 0 0,0 0 0 0 0,0 0 0 0 0,1 1 0 0 0,-1-1 0 0 0,0 0 0 0 0,1 2 0 0 0,20 41 43 0 0,-18-31-18 0 0,-1 1-1 0 0,0 1 1 0 0,0-1 0 0 0,-1 16 0 0 0,0-14 7 0 0,-1 0-1 0 0,8 27 0 0 0,-9-43-32 0 0,0 0 0 0 0,0 1-1 0 0,0-1 1 0 0,0 0 0 0 0,0 0-1 0 0,0 0 1 0 0,0 0 0 0 0,0 0-1 0 0,0 1 1 0 0,0-1 0 0 0,0 0-1 0 0,0 0 1 0 0,0 0 0 0 0,0 0-1 0 0,0 0 1 0 0,0 1 0 0 0,0-1-1 0 0,1 0 1 0 0,-1 0 0 0 0,0 0-1 0 0,0 0 1 0 0,0 0 0 0 0,0 0-1 0 0,0 1 1 0 0,0-1-1 0 0,0 0 1 0 0,0 0 0 0 0,1 0-1 0 0,-1 0 1 0 0,0 0 0 0 0,0 0-1 0 0,0 0 1 0 0,0 0 0 0 0,0 0-1 0 0,1 0 1 0 0,-1 0 0 0 0,0 0-1 0 0,0 0 1 0 0,0 0 0 0 0,0 0-1 0 0,0 0 1 0 0,1 0 0 0 0,-1 0-1 0 0,0 0 1 0 0,0 0 0 0 0,0 0-1 0 0,0 0 1 0 0,1 0 0 0 0,-1 0-1 0 0,0 0 1 0 0,0 0 0 0 0,0 0-1 0 0,0 0 1 0 0,0 0 0 0 0,0 0-1 0 0,1 0 1 0 0,-1 0 0 0 0,0-1-1 0 0,7-11-38 0 0,4-18-16 0 0,-9 23 54 0 0,3-15-10 0 0,15-38-1 0 0,-18 54 11 0 0,1 1 0 0 0,-1 0-1 0 0,1-1 1 0 0,0 1 0 0 0,1 1 0 0 0,-1-1-1 0 0,1 0 1 0 0,0 1 0 0 0,0 0-1 0 0,0 0 1 0 0,1 0 0 0 0,6-4 0 0 0,-10 7 5 0 0,0 0 1 0 0,0 1-1 0 0,0-1 1 0 0,0 1-1 0 0,0-1 1 0 0,0 1-1 0 0,1-1 1 0 0,-1 1-1 0 0,0 0 1 0 0,0-1-1 0 0,0 1 1 0 0,0 0-1 0 0,1 0 1 0 0,-1 0-1 0 0,0 0 1 0 0,0 0-1 0 0,0 0 1 0 0,1 0-1 0 0,-1 1 1 0 0,0-1-1 0 0,0 0 1 0 0,0 1-1 0 0,0-1 1 0 0,2 1-1 0 0,-1 1 30 0 0,0-1 0 0 0,-1 1 0 0 0,1 0-1 0 0,0-1 1 0 0,-1 1 0 0 0,0 0 0 0 0,1 0 0 0 0,-1 0-1 0 0,0 0 1 0 0,0 0 0 0 0,0 0 0 0 0,1 2 0 0 0,2 8 134 0 0,-1 1-1 0 0,0-1 1 0 0,2 21 0 0 0,-5-28-188 0 0,2 17-140 0 0,4 24 213 0 0,4-21-4578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39 209 6529 0 0,'-9'5'1630'0'0,"7"-4"-740"0"0,0 0 0 0 0,0 0 0 0 0,0 1 0 0 0,0-2 0 0 0,0 1 0 0 0,-1 0 0 0 0,1 0 0 0 0,0-1 0 0 0,-4 1 0 0 0,2-7 2845 0 0,8-14-2582 0 0,1 4-1061 0 0,2 0-1 0 0,0 1 0 0 0,1 0 0 0 0,1 0 1 0 0,0 1-1 0 0,1 0 0 0 0,0 0 0 0 0,1 1 1 0 0,1 0-1 0 0,0 1 0 0 0,20-15 0 0 0,-28 23 214 0 0,7-5-4539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7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21 5737 0 0,'-14'-10'2838'0'0,"-8"0"9217"0"0,57 58-11042 0 0,32 63 0 0 0,26 37-6341 0 0,-91-145 4738 0 0,7 7-1580 0 0,-2-5-2367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7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 9554 0 0,'-12'-6'4979'0'0,"15"1"-1125"0"0,-1 4-3635 0 0,-1 1-1 0 0,1-1 1 0 0,0 1-1 0 0,0 0 0 0 0,0-1 1 0 0,0 1-1 0 0,0 0 1 0 0,0 0-1 0 0,-1 0 0 0 0,5 1 1 0 0,2 1-118 0 0,0 0 0 0 0,0 0 0 0 0,0 1-1 0 0,0 0 1 0 0,0 0 0 0 0,-1 1 0 0 0,1 0 0 0 0,11 9 0 0 0,-17-12-82 0 0,0 1 0 0 0,0 0 0 0 0,0 0 0 0 0,0 0 0 0 0,0 0 0 0 0,0 0 0 0 0,-1 0 0 0 0,1 0 0 0 0,-1 0 1 0 0,1 1-1 0 0,-1-1 0 0 0,0 1 0 0 0,0-1 0 0 0,0 1 0 0 0,0-1 0 0 0,-1 1 0 0 0,1-1 0 0 0,-1 1 0 0 0,1 0 0 0 0,-1-1 0 0 0,0 1 0 0 0,0 0 0 0 0,0 0 0 0 0,0-1 0 0 0,-1 1 0 0 0,1 0 1 0 0,-1-1-1 0 0,1 1 0 0 0,-1-1 0 0 0,-2 5 0 0 0,-1 1-56 0 0,-1 0 0 0 0,0 0 0 0 0,-1 0 0 0 0,0-1 0 0 0,-13 14 0 0 0,12-15-32 0 0,1 1-1 0 0,0 0 1 0 0,0 1 0 0 0,1-1 0 0 0,-9 16-1 0 0,14-22 83 0 0,0-1 0 0 0,0 0 0 0 0,0 1 0 0 0,0-1 0 0 0,0 1 0 0 0,1-1 0 0 0,-1 1 0 0 0,0-1 0 0 0,0 0 0 0 0,0 1 0 0 0,0-1 0 0 0,1 1-1 0 0,-1-1 1 0 0,0 0 0 0 0,1 1 0 0 0,-1-1 0 0 0,0 0 0 0 0,1 1 0 0 0,-1-1 0 0 0,0 0 0 0 0,1 1 0 0 0,-1-1 0 0 0,0 0 0 0 0,1 0 0 0 0,-1 0 0 0 0,1 1 0 0 0,-1-1-1 0 0,0 0 1 0 0,1 0 0 0 0,-1 0 0 0 0,1 0 0 0 0,-1 0 0 0 0,1 0 0 0 0,-1 0 0 0 0,1 0 0 0 0,-1 0 0 0 0,1 0 0 0 0,-1 0 0 0 0,0 0 0 0 0,1 0 0 0 0,-1 0 0 0 0,1 0 0 0 0,0-1-1 0 0,30 0 673 0 0,-24 1-560 0 0,74 2 937 0 0,-47 0-2147 0 0,0-1-3482 0 0,-28-2 214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14987 0 0,'-20'29'4829'0'0,"-1"25"-2713"0"0,9-21-1585 0 0,10-28-476 0 0,0-1 0 0 0,0 1 0 0 0,0 0 0 0 0,1 0-1 0 0,0 0 1 0 0,0 0 0 0 0,0 0 0 0 0,1 0-1 0 0,-1 0 1 0 0,2 7 0 0 0,-1-10-36 0 0,1 0 0 0 0,-1 0 0 0 0,1 0 0 0 0,0 0 0 0 0,0-1 0 0 0,0 1 0 0 0,0 0 0 0 0,0 0 0 0 0,1-1 0 0 0,-1 1 0 0 0,0-1 0 0 0,1 1-1 0 0,-1-1 1 0 0,1 1 0 0 0,0-1 0 0 0,-1 0 0 0 0,1 0 0 0 0,0 0 0 0 0,0 0 0 0 0,0 0 0 0 0,0 0 0 0 0,-1 0 0 0 0,1-1 0 0 0,0 1 0 0 0,0-1 0 0 0,1 1 0 0 0,2-1 0 0 0,9 2-16 0 0,0 0-1 0 0,0-1 1 0 0,22 0-1 0 0,-3-5-5586 0 0,-31 3 3408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12755 0 0,'-1'10'6751'0'0,"4"19"-5136"0"0,-3-25-963 0 0,4 52 451 0 0,7 50-475 0 0,-8-94-1762 0 0,0 1 0 0 0,0 0 0 0 0,7 13 0 0 0,-8-21-615 0 0,0-1-939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9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69 10954 0 0,'-25'-20'8158'0'0,"24"19"-8056"0"0,1 1 0 0 0,0 0 0 0 0,0-1 0 0 0,0 1-1 0 0,-1 0 1 0 0,1 0 0 0 0,0-1 0 0 0,0 1 0 0 0,0 0 0 0 0,0-1 0 0 0,0 1 0 0 0,-1 0-1 0 0,1-1 1 0 0,0 1 0 0 0,0 0 0 0 0,0-1 0 0 0,0 1 0 0 0,0 0 0 0 0,0-1 0 0 0,0 1 0 0 0,0 0-1 0 0,0-1 1 0 0,1 1 0 0 0,-1 0 0 0 0,0-1 0 0 0,0 1 0 0 0,0 0 0 0 0,0-1 0 0 0,1 1 0 0 0,16-6 679 0 0,-6 6-617 0 0,0 1 0 0 0,1 0 0 0 0,-1 0 0 0 0,0 1 0 0 0,0 0 1 0 0,20 8-1 0 0,-23-7-179 0 0,0 0 1 0 0,1 0 0 0 0,-1-1 0 0 0,1 0-1 0 0,0 0 1 0 0,-1-1 0 0 0,1-1-1 0 0,0 1 1 0 0,0-1 0 0 0,0-1 0 0 0,-1 0-1 0 0,14-2 1 0 0,-21 3-146 0 0,0-1 1 0 0,0 1-1 0 0,0 0 0 0 0,0 0 1 0 0,0-1-1 0 0,-1 1 0 0 0,1-1 1 0 0,0 1-1 0 0,0 0 0 0 0,0-1 1 0 0,-1 0-1 0 0,1 1 0 0 0,0-1 1 0 0,-1 1-1 0 0,1-1 0 0 0,0 0 0 0 0,-1 1 1 0 0,1-1-1 0 0,-1 0 0 0 0,1 0 1 0 0,-1 0-1 0 0,1 1 0 0 0,-1-1 1 0 0,0 0-1 0 0,1 0 0 0 0,-1 0 1 0 0,0 0-1 0 0,0 0 0 0 0,1 0 1 0 0,-1 1-1 0 0,0-1 0 0 0,0 0 1 0 0,0 0-1 0 0,-1-2 0 0 0,1 0-762 0 0,-1 0 0 0 0,0 1-1 0 0,-1-1 1 0 0,1 0 0 0 0,0 1 0 0 0,-1-1 0 0 0,-3-4-1 0 0,0-3-5526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29 332 11306 0 0,'0'13'921'0'0,"0"-2"3491"0"0,-6-27-1720 0 0,0-3-2453 0 0,1-1 0 0 0,1 0 0 0 0,1-1 1 0 0,1 1-1 0 0,0 0 0 0 0,2-1 0 0 0,0 1 0 0 0,2-1 1 0 0,0 1-1 0 0,1 0 0 0 0,1 0 0 0 0,1 0 0 0 0,14-37 1 0 0,-19 56-233 0 0,1 0 1 0 0,-1 0 0 0 0,0 0 0 0 0,1 0 0 0 0,-1 0 0 0 0,1-1 0 0 0,-1 1 0 0 0,1 0 0 0 0,-1 0 0 0 0,1 0 0 0 0,0 1 0 0 0,0-1 0 0 0,-1 0-1 0 0,1 0 1 0 0,0 0 0 0 0,0 0 0 0 0,0 1 0 0 0,0-1 0 0 0,0 0 0 0 0,0 1 0 0 0,2-1 0 0 0,-2 1 2 0 0,-1 0-1 0 0,1 0 1 0 0,0 0 0 0 0,0 1-1 0 0,0-1 1 0 0,-1 0 0 0 0,1 1 0 0 0,0-1-1 0 0,0 1 1 0 0,-1-1 0 0 0,1 1-1 0 0,0-1 1 0 0,-1 1 0 0 0,1-1-1 0 0,-1 1 1 0 0,1 0 0 0 0,-1-1 0 0 0,1 1-1 0 0,-1 0 1 0 0,1-1 0 0 0,-1 1-1 0 0,1 1 1 0 0,3 6 40 0 0,0 0-1 0 0,-1 1 1 0 0,5 17 0 0 0,5 63 71 0 0,-10-63-57 0 0,11 49 0 0 0,-14-74-64 0 0,-1-1 0 0 0,1 0 0 0 0,0 0 0 0 0,0 1 0 0 0,0-1 0 0 0,0 0 0 0 0,0 0 0 0 0,0 1 0 0 0,0-1 0 0 0,1 0 0 0 0,-1 0 0 0 0,0 1 0 0 0,0-1 0 0 0,0 0 0 0 0,0 0 0 0 0,0 1 0 0 0,0-1 0 0 0,0 0 0 0 0,0 0 0 0 0,1 0-1 0 0,-1 1 1 0 0,0-1 0 0 0,0 0 0 0 0,0 0 0 0 0,1 0 0 0 0,-1 1 0 0 0,0-1 0 0 0,0 0 0 0 0,0 0 0 0 0,1 0 0 0 0,-1 0 0 0 0,0 0 0 0 0,0 0 0 0 0,1 0 0 0 0,-1 1 0 0 0,0-1 0 0 0,0 0 0 0 0,1 0 0 0 0,-1 0 0 0 0,0 0 0 0 0,0 0 0 0 0,1 0 0 0 0,-1 0 0 0 0,0 0 0 0 0,1 0 0 0 0,7-13-3 0 0,3-24-5 0 0,-11 35 7 0 0,1-2 4 0 0,21-64-26 0 0,-20 63 39 0 0,0 0 1 0 0,1 1 0 0 0,-1-1 0 0 0,1 1 0 0 0,0-1 0 0 0,0 1 0 0 0,0 0 0 0 0,0 0 0 0 0,1 1 0 0 0,0-1-1 0 0,6-5 1 0 0,-9 9 11 0 0,0 0 0 0 0,-1-1-1 0 0,1 1 1 0 0,0 0-1 0 0,-1 0 1 0 0,1 0-1 0 0,0 0 1 0 0,-1 0-1 0 0,1 0 1 0 0,0 0 0 0 0,-1 0-1 0 0,1 0 1 0 0,0 0-1 0 0,-1 0 1 0 0,1 0-1 0 0,0 0 1 0 0,-1 1-1 0 0,1-1 1 0 0,0 0 0 0 0,-1 0-1 0 0,1 1 1 0 0,-1-1-1 0 0,1 0 1 0 0,0 1-1 0 0,-1-1 1 0 0,1 1 0 0 0,-1-1-1 0 0,1 1 1 0 0,-1-1-1 0 0,1 1 1 0 0,-1-1-1 0 0,0 1 1 0 0,1-1-1 0 0,-1 1 1 0 0,0 0 0 0 0,1-1-1 0 0,-1 1 1 0 0,0-1-1 0 0,0 1 1 0 0,0 0-1 0 0,1-1 1 0 0,-1 1-1 0 0,0 1 1 0 0,9 34 591 0 0,-8-32-581 0 0,5 35-61 0 0,-1-11-81 0 0,13 47-1 0 0,-15-66-890 0 0,0-1-1 0 0,0 0 1 0 0,1 0 0 0 0,1 0-1 0 0,7 11 1 0 0,-4-10-3979 0 0,-9-16-372 0 0,1 5 4694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1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 16227 0 0,'-8'-11'9848'0'0,"11"26"-5743"0"0,2 8-3817 0 0,2 38 99 0 0,10 68 90 0 0,-14-112-891 0 0,1-1 1 0 0,1 0-1 0 0,0 1 0 0 0,1-2 1 0 0,12 23-1 0 0,-2-18-2728 0 0,-5-15-1208 0 0,0-8-4079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14611 0 0,'4'-6'6657'0'0,"6"-12"-4843"0"0,-1 1-1620 0 0,41-46-81 0 0,-15 24-3918 0 0,-20 22 34 0 0,-14 17 3405 0 0,0-1 0 0 0,-1 0 0 0 0,1 1 0 0 0,0-1 0 0 0,-1 0 0 0 0,1 0 1 0 0,-1 1-1 0 0,1-1 0 0 0,-1 0 0 0 0,1 0 0 0 0,-1 0 0 0 0,0 0 0 0 0,0 0 0 0 0,1 0 1 0 0,-1 0-1 0 0,0 0 0 0 0,0 0 0 0 0,0 0 0 0 0,0-1 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1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14283 0 0,'-1'2'393'0'0,"1"-1"1"0"0,-1 1-1 0 0,0 0 1 0 0,1 0-1 0 0,-1 0 0 0 0,1-1 1 0 0,0 1-1 0 0,-1 0 1 0 0,1 0-1 0 0,0 0 0 0 0,0 0 1 0 0,0 0-1 0 0,0 0 0 0 0,1 0 1 0 0,-1 0-1 0 0,0-1 1 0 0,1 1-1 0 0,1 3 0 0 0,14 36 728 0 0,-11-31-595 0 0,4 8-260 0 0,0 0 0 0 0,1 0 0 0 0,15 18 0 0 0,12 3-2055 0 0,-34-36 893 0 0,1 0-1 0 0,0 0 1 0 0,1 0-1 0 0,-1-1 1 0 0,0 0-1 0 0,1 0 1 0 0,9 3-1 0 0,-3-4-3486 0 0,-1 0-2180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14691 0 0,'5'-4'6194'0'0,"7"2"-3903"0"0,8 4-968 0 0,-13-1-1161 0 0,0 0 1 0 0,-1 0-1 0 0,1 1 1 0 0,-1 0-1 0 0,0 1 1 0 0,0-1-1 0 0,0 1 1 0 0,0 0-1 0 0,0 1 1 0 0,0-1-1 0 0,-1 1 1 0 0,1 0-1 0 0,-1 0 1 0 0,7 9-1 0 0,-9-9-124 0 0,0 0 0 0 0,0 1 0 0 0,0-1 1 0 0,-1 1-1 0 0,1 0 0 0 0,-1 0 0 0 0,0 0 0 0 0,-1 0 0 0 0,1 0 0 0 0,-1 1 1 0 0,0-1-1 0 0,-1 0 0 0 0,1 0 0 0 0,-1 1 0 0 0,0-1 0 0 0,0 1 0 0 0,-1-1 0 0 0,-1 9 1 0 0,-2 0-60 0 0,0 1 1 0 0,-1-1 0 0 0,-1 0 0 0 0,0 0 0 0 0,-1 0 0 0 0,0-1 0 0 0,-1 0-1 0 0,-18 21 1 0 0,26-34 21 0 0,0 0 0 0 0,0 0 0 0 0,-1 1 0 0 0,1-1 0 0 0,0 0 1 0 0,0 0-1 0 0,0 0 0 0 0,-1 1 0 0 0,1-1 0 0 0,0 0 0 0 0,0 0 0 0 0,0 1 0 0 0,0-1 0 0 0,0 0 0 0 0,0 0 0 0 0,0 0 0 0 0,0 1 0 0 0,0-1 0 0 0,0 0 0 0 0,0 1 0 0 0,-1-1 0 0 0,1 0 1 0 0,1 0-1 0 0,-1 1 0 0 0,0-1 0 0 0,0 0 0 0 0,0 0 0 0 0,0 1 0 0 0,0-1 0 0 0,0 0 0 0 0,0 0 0 0 0,0 1 0 0 0,0-1 0 0 0,0 0 0 0 0,1 0 0 0 0,-1 0 0 0 0,0 1 0 0 0,0-1 0 0 0,0 0 1 0 0,0 0-1 0 0,1 0 0 0 0,-1 1 0 0 0,0-1 0 0 0,0 0 0 0 0,0 0 0 0 0,1 0 0 0 0,-1 0 0 0 0,0 0 0 0 0,0 0 0 0 0,1 1 0 0 0,20 0 112 0 0,24-8 7 0 0,-43 7-127 0 0,71-12 247 0 0,-32 6-1290 0 0,-1-2-4101 0 0,-31 6 151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16460 0 0,'0'1'2952'0'0,"1"3"-1167"0"0,1 3-201 0 0,1 4-128 0 0,2 4-376 0 0,0 4-351 0 0,0 0-241 0 0,-2 2-192 0 0,0-1-104 0 0,0-1-120 0 0,-1-2-176 0 0,0-1-280 0 0,0-2-553 0 0,-1-3-911 0 0,1-1-1289 0 0,-1-2-1960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2:0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530 187 10922 0 0,'-1'-1'250'0'0,"1"0"-24"0"0,-1 0 0 0 0,0 1-1 0 0,1-1 1 0 0,-1 0 0 0 0,0 0 0 0 0,1 0 0 0 0,-1 0-1 0 0,1 0 1 0 0,0 0 0 0 0,-1 0 0 0 0,1 0 0 0 0,0 0-1 0 0,-1 0 1 0 0,1 0 0 0 0,0 0 0 0 0,0 0 0 0 0,0 0-1 0 0,0 0 1 0 0,0 0 0 0 0,0 0 0 0 0,0 0 0 0 0,0 0-1 0 0,-4-6 5421 0 0,-22-2-3701 0 0,14 7-1817 0 0,1 1 0 0 0,-1 0 1 0 0,0 1-1 0 0,1 0 0 0 0,-1 1 1 0 0,1 1-1 0 0,-1 0 0 0 0,1 0 0 0 0,-21 8 1 0 0,-9 5-158 0 0,-48 26 1 0 0,67-30 98 0 0,-70 31-3 0 0,-13 7-74 0 0,105-49-4 0 0,0 0 0 0 0,-1 0 0 0 0,1 0-1 0 0,0 0 1 0 0,0 0 0 0 0,-1 0 0 0 0,1 0 0 0 0,0 0 0 0 0,-1 0-1 0 0,1 1 1 0 0,0-1 0 0 0,0 0 0 0 0,-1 0 0 0 0,1 0 0 0 0,0 0-1 0 0,0 1 1 0 0,0-1 0 0 0,-1 0 0 0 0,1 0 0 0 0,0 1 0 0 0,0-1-1 0 0,0 0 1 0 0,0 0 0 0 0,-1 1 0 0 0,1-1 0 0 0,0 0 0 0 0,0 1-1 0 0,0-1 1 0 0,0 0 0 0 0,0 0 0 0 0,0 1 0 0 0,0-1 0 0 0,0 0-1 0 0,0 1 1 0 0,0-1 0 0 0,0 0 0 0 0,0 0 0 0 0,0 1 0 0 0,0-1-1 0 0,0 0 1 0 0,0 1 0 0 0,0-1 0 0 0,0 0 0 0 0,1 0 0 0 0,-1 1-1 0 0,0-1 1 0 0,0 1 0 0 0,19 9-253 0 0,31 5 121 0 0,-47-14 129 0 0,23 5-11 0 0,0-1 0 0 0,0-1 0 0 0,0-2 1 0 0,1 0-1 0 0,-1-2 0 0 0,41-4 1 0 0,-52 2 29 0 0,0-1 0 0 0,1 0 1 0 0,-1-1-1 0 0,-1-1 1 0 0,1 0-1 0 0,-1-1 0 0 0,0 0 1 0 0,0-1-1 0 0,0-1 1 0 0,-1 0-1 0 0,-1-1 0 0 0,19-16 1 0 0,-29 23 2 0 0,-1 1-1 0 0,1 0 1 0 0,-1-1 0 0 0,0 1 0 0 0,0-1 0 0 0,1 1 0 0 0,-1-1-1 0 0,0 0 1 0 0,0 1 0 0 0,-1-1 0 0 0,1 0 0 0 0,0 0 0 0 0,-1 0-1 0 0,1 0 1 0 0,-1 0 0 0 0,1 0 0 0 0,-1 0 0 0 0,0 0 0 0 0,0 0-1 0 0,0 1 1 0 0,0-5 0 0 0,-1 3-4 0 0,0 0 0 0 0,0 0 0 0 0,-1 0 1 0 0,1 0-1 0 0,-1 0 0 0 0,1 0 0 0 0,-1 0 0 0 0,0 1 0 0 0,0-1 0 0 0,0 1 1 0 0,0-1-1 0 0,-4-2 0 0 0,-7-5-68 0 0,-1-1 0 0 0,0 2 0 0 0,-31-16 1 0 0,39 22 18 0 0,-18-9-42 0 0,-1 1-1 0 0,0 1 1 0 0,0 1-1 0 0,-1 1 1 0 0,0 1-1 0 0,-1 2 0 0 0,1 1 1 0 0,-29-2-1 0 0,53 6 88 0 0,1 0-1 0 0,-1 0 1 0 0,1 0-1 0 0,-1 0 1 0 0,1 1-1 0 0,-1-1 1 0 0,1 0-1 0 0,-1 1 1 0 0,1-1-1 0 0,0 0 1 0 0,-1 1-1 0 0,1 0 1 0 0,0-1-1 0 0,-1 1 1 0 0,1 0-1 0 0,0 0 1 0 0,0 0-1 0 0,0 0 1 0 0,-1 0-1 0 0,1 0 1 0 0,0 0-1 0 0,0 0 1 0 0,1 0-1 0 0,-1 0 1 0 0,0 1-1 0 0,0-1 1 0 0,0 0-1 0 0,1 0 1 0 0,-1 1-1 0 0,1-1 1 0 0,-1 1-1 0 0,1-1 1 0 0,0 1-1 0 0,-1-1 1 0 0,1 0-1 0 0,0 1 1 0 0,0-1-1 0 0,0 1 1 0 0,0-1-1 0 0,0 1 1 0 0,1 1-1 0 0,0 8 7 0 0,1 0-1 0 0,0 1 1 0 0,1-1 0 0 0,5 14-1 0 0,-4-13 0 0 0,23 74 5 0 0,40 118 336 0 0,-67-201-326 0 0,1-1 0 0 0,0 0-1 0 0,0 0 1 0 0,0 1 0 0 0,0-1-1 0 0,0 0 1 0 0,0 0 0 0 0,1 0-1 0 0,-1 0 1 0 0,1 0 0 0 0,-1-1-1 0 0,1 1 1 0 0,3 2 0 0 0,-5-3-15 0 0,1-1-1 0 0,-1 0 1 0 0,1 0 0 0 0,-1 0-1 0 0,0 0 1 0 0,1 0 0 0 0,-1 0 0 0 0,1 0-1 0 0,-1 0 1 0 0,1 0 0 0 0,-1 0 0 0 0,0 0-1 0 0,1 0 1 0 0,-1 0 0 0 0,1-1 0 0 0,-1 1-1 0 0,0 0 1 0 0,1 0 0 0 0,-1 0 0 0 0,1 0-1 0 0,-1-1 1 0 0,0 1 0 0 0,1 0-1 0 0,-1-1 1 0 0,0 1 0 0 0,1-1 0 0 0,11-19 110 0 0,2-24 117 0 0,10-50-1 0 0,-15 52-139 0 0,25-67 0 0 0,-26 90-25 0 0,0 1 0 0 0,1 1 0 0 0,1 0 1 0 0,17-24-1 0 0,-19 32-773 0 0,1-1 1 0 0,17-15 0 0 0,-16 18-1396 0 0,0-1-1 0 0,1 1 1 0 0,13-6 0 0 0,-7 4-5885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50 158 10634 0 0,'-1'-1'331'0'0,"-32"-20"3900"0"0,32 20-3972 0 0,0 1-1 0 0,0-1 0 0 0,0 1 0 0 0,0-1 0 0 0,0 0 0 0 0,0 0 1 0 0,0 1-1 0 0,1-1 0 0 0,-1 0 0 0 0,0 0 0 0 0,0 0 0 0 0,1 0 0 0 0,-1 0 1 0 0,0 0-1 0 0,1 0 0 0 0,-1 0 0 0 0,1 0 0 0 0,0 0 0 0 0,-1-1 1 0 0,1 1-1 0 0,0 0 0 0 0,-1 0 0 0 0,1 0 0 0 0,0 0 0 0 0,0-1 0 0 0,0 1 1 0 0,0-2-1 0 0,2 2-107 0 0,-1 0 0 0 0,0-1 1 0 0,1 1-1 0 0,-1 0 0 0 0,0 0 1 0 0,1 0-1 0 0,0 0 0 0 0,-1 0 0 0 0,1 0 1 0 0,-1 1-1 0 0,1-1 0 0 0,0 0 1 0 0,0 1-1 0 0,-1-1 0 0 0,1 1 0 0 0,2 0 1 0 0,34-4 482 0 0,-27 3-365 0 0,0 0-208 0 0,32-3 218 0 0,61-13-1 0 0,-93 14-356 0 0,1 0 0 0 0,-1 0-1 0 0,0-1 1 0 0,0-1-1 0 0,-1 0 1 0 0,1-1 0 0 0,-1 0-1 0 0,0 0 1 0 0,-1-1 0 0 0,13-11-1 0 0,-27 23-739 0 0,0-1 0 0 0,-1 0-1 0 0,0 0 1 0 0,0-1 0 0 0,0 0 0 0 0,0 0 0 0 0,0 0-1 0 0,-10 2 1 0 0,-64 16 291 0 0,21-7 1694 0 0,58-14-999 0 0,0 1 1 0 0,0-1-1 0 0,-1 0 1 0 0,1 1-1 0 0,0-1 1 0 0,0 1-1 0 0,0-1 0 0 0,0 1 1 0 0,0 0-1 0 0,0 0 1 0 0,1-1-1 0 0,-1 1 0 0 0,0 0 1 0 0,0 0-1 0 0,0 0 1 0 0,1 0-1 0 0,-1 0 1 0 0,0 0-1 0 0,1 0 0 0 0,-1 0 1 0 0,1 0-1 0 0,-1 0 1 0 0,0 2-1 0 0,1-1 35 0 0,0 1 1 0 0,-1 0-1 0 0,1 0 1 0 0,0 0-1 0 0,1 0 1 0 0,-1-1-1 0 0,0 1 1 0 0,1 0-1 0 0,1 5 0 0 0,3 6 41 0 0,1 0 0 0 0,0-1 0 0 0,9 14 0 0 0,-10-18-149 0 0,-3-5-204 0 0,35 57-191 0 0,-6-28-5843 0 0,-31-33 5899 0 0,0 0 0 0 0,1 1 0 0 0,2 1-3172 0 0,-2-1 3172 0 0,-1-1 0 0 0,1 0 0 0 0,-1 0 0 0 0,0 0 0 0 0,1 0 0 0 0,-1 0 0 0 0,0 0 0 0 0,1 0 0 0 0,-1 0 0 0 0,0 0 0 0 0,1 0 0 0 0,-1 0 0 0 0,0-1 0 0 0,1 1 0 0 0,-1 0 0 0 0,0 0 0 0 0,1 0 0 0 0,-1 0 0 0 0,0 0 0 0 0,0-1 0 0 0,1 1 0 0 0,0-1-976 0 0,2-6-4218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9642 0 0,'11'6'8422'0'0,"-1"10"-5342"0"0,1 15-1381 0 0,-11-31-1648 0 0,5 15 12 0 0,-1 0-1 0 0,-1 1 0 0 0,0-1 0 0 0,-1 1 1 0 0,-1 0-1 0 0,0 0 0 0 0,-2-1 1 0 0,-2 22-1 0 0,3-31-379 0 0,-1 0 1 0 0,-1 0 0 0 0,1 0-1 0 0,-1 0 1 0 0,0-1-1 0 0,0 1 1 0 0,-1 0 0 0 0,1-1-1 0 0,-1 0 1 0 0,-1 0-1 0 0,1 0 1 0 0,-1 0 0 0 0,0 0-1 0 0,0-1 1 0 0,0 1-1 0 0,0-1 1 0 0,-1 0-1 0 0,0 0 1 0 0,0-1 0 0 0,0 1-1 0 0,0-1 1 0 0,-1-1-1 0 0,1 1 1 0 0,-8 2 0 0 0,-28 6 83 0 0,13-8 3684 0 0,65-4 36 0 0,51-7 1 0 0,-25-5-5159 0 0,-4-9-4301 0 0,-46 16 1077 0 0,-3-1-2776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3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12731 0 0,'-1'1'613'0'0,"-1"0"1"0"0,1 0 0 0 0,0 0 0 0 0,0 1-1 0 0,0-1 1 0 0,0 0 0 0 0,1 1-1 0 0,-1-1 1 0 0,0 0 0 0 0,0 1 0 0 0,1-1-1 0 0,-1 3 1 0 0,-2 20 2399 0 0,12 30-2972 0 0,-6-39 756 0 0,49 195 175 0 0,-13-108-1913 0 0,-27-77-1390 0 0,29 44 1 0 0,-24-50-1208 0 0,-8-11 25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3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4 16612 0 0,'0'0'299'0'0,"-1"-1"0"0"0,0 1 0 0 0,1-1 0 0 0,-1 1 0 0 0,0 0 0 0 0,0-1 0 0 0,1 1 0 0 0,-1 0 0 0 0,0 0 0 0 0,0 0 0 0 0,0-1 0 0 0,1 1 0 0 0,-1 0 0 0 0,0 0 0 0 0,0 0 0 0 0,0 0 0 0 0,0 1 0 0 0,1-1 0 0 0,-1 0 0 0 0,0 0 0 0 0,0 0 0 0 0,-1 1 0 0 0,-11 14 2417 0 0,-2 34-2653 0 0,12-35 419 0 0,-23 82-303 0 0,9-33-1481 0 0,-1 0-3653 0 0,10-46 145 0 0,8-17 4688 0 0,0 0 0 0 0,-1 0 0 0 0,1 0 1 0 0,0 0-1 0 0,0 0 0 0 0,0 0 0 0 0,0 0 0 0 0,-1 0 1 0 0,1 0-1 0 0,0 0 0 0 0,0 0 0 0 0,0 0 0 0 0,0 0 0 0 0,-1 0 1 0 0,1-1-1 0 0,0 1 0 0 0,0 0 0 0 0,0 0 0 0 0,0 0 1 0 0,-2-3-2316 0 0,2 3 2315 0 0,0 0 1 0 0,0 0-1 0 0,0 0 0 0 0,0-1 0 0 0,0 1 0 0 0,0 0 0 0 0,-1-16-3721 0 0,3-3 4680 0 0,1 11-406 0 0,0 0 0 0 0,1 0 1 0 0,0 1-1 0 0,0-1 1 0 0,1 1-1 0 0,0 0 1 0 0,0 0-1 0 0,1 1 0 0 0,0-1 1 0 0,0 1-1 0 0,0 0 1 0 0,1 1-1 0 0,0 0 1 0 0,0 0-1 0 0,0 0 0 0 0,1 1 1 0 0,8-4-1 0 0,-10 5-269 0 0,1 0-1 0 0,0 0 0 0 0,-1 0 0 0 0,1 1 0 0 0,0 0 1 0 0,1 0-1 0 0,-1 1 0 0 0,0 0 0 0 0,0 0 1 0 0,1 1-1 0 0,-1 0 0 0 0,0 0 0 0 0,0 0 1 0 0,1 1-1 0 0,-1 1 0 0 0,0-1 0 0 0,0 1 1 0 0,0 0-1 0 0,0 0 0 0 0,11 6 0 0 0,-16-6-334 0 0,0-1 0 0 0,1 1 0 0 0,-1 0 0 0 0,0 0 0 0 0,0 0-1 0 0,0 0 1 0 0,0 0 0 0 0,-1 0 0 0 0,1 0 0 0 0,-1 1 0 0 0,3 2 0 0 0,-4-3-182 0 0,1-1 1 0 0,-1 0 0 0 0,1 1 0 0 0,-1-1 0 0 0,0 1 0 0 0,1-1 0 0 0,-1 0 0 0 0,0 1 0 0 0,0-1 0 0 0,0 1 0 0 0,0-1 0 0 0,0 1 0 0 0,0-1-1 0 0,-1 0 1 0 0,1 1 0 0 0,0-1 0 0 0,-1 1 0 0 0,1-1 0 0 0,-1 0 0 0 0,1 1 0 0 0,-1-1 0 0 0,0 0 0 0 0,-1 2 0 0 0,-7 7-4367 0 0</inkml:trace>
  <inkml:trace contextRef="#ctx0" brushRef="#br0" timeOffset="1">10 366 13195 0 0,'0'1'461'0'0,"1"0"-1"0"0,0 0 1 0 0,0 1 0 0 0,0-1 0 0 0,0 0 0 0 0,0 0 0 0 0,0 0-1 0 0,0 0 1 0 0,0 0 0 0 0,0 0 0 0 0,0 0 0 0 0,0 0-1 0 0,1-1 1 0 0,-1 1 0 0 0,0 0 0 0 0,1-1 0 0 0,-1 1 0 0 0,2 0-1 0 0,1-1-173 0 0,-1 1-1 0 0,0-1 0 0 0,0 1 0 0 0,0-1 1 0 0,1-1-1 0 0,-1 1 0 0 0,0 0 0 0 0,4-1 1 0 0,5-3-381 0 0,1 1 0 0 0,-1-2 1 0 0,15-7-1 0 0,-22 10 478 0 0,22-11-691 0 0,1 0-98 0 0,38-13 0 0 0,-56 24-1530 0 0,-1-1 0 0 0,1 1 0 0 0,-1 1 0 0 0,18-1 0 0 0,-19 3-2147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4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9154 0 0,'4'9'826'0'0,"0"0"0"0"0,1 0 1 0 0,0 0-1 0 0,0 0 0 0 0,1-1 0 0 0,0 0 0 0 0,1-1 0 0 0,0 1 1 0 0,0-1-1 0 0,1 0 0 0 0,-1-1 0 0 0,17 10 0 0 0,-21-13-745 0 0,1-1 0 0 0,-1-1 0 0 0,1 1 0 0 0,0 0 0 0 0,-1-1 0 0 0,1 0 0 0 0,0 1 0 0 0,0-2 0 0 0,0 1 0 0 0,0 0 0 0 0,0-1 0 0 0,0 0 0 0 0,0 0 0 0 0,0 0 0 0 0,0 0 0 0 0,0 0-1 0 0,0-1 1 0 0,0 0 0 0 0,0 0 0 0 0,0 0 0 0 0,-1 0 0 0 0,1-1 0 0 0,0 0 0 0 0,-1 1 0 0 0,1-1 0 0 0,-1 0 0 0 0,1-1 0 0 0,-1 1 0 0 0,0-1 0 0 0,0 1 0 0 0,0-1 0 0 0,0 0 0 0 0,-1 0 0 0 0,5-6 0 0 0,-4 5-63 0 0,-1-1 1 0 0,1 1 0 0 0,-1-1 0 0 0,0 0 0 0 0,0 0 0 0 0,0 0-1 0 0,0 0 1 0 0,-1 0 0 0 0,0 0 0 0 0,0 0 0 0 0,-1 0 0 0 0,1-1-1 0 0,-1 1 1 0 0,-1-10 0 0 0,1 12 10 0 0,-1 0 0 0 0,1 1 1 0 0,-1-1-1 0 0,1 1 0 0 0,-1-1 0 0 0,0 1 0 0 0,0 0 0 0 0,0-1 0 0 0,0 1 1 0 0,-1 0-1 0 0,1 0 0 0 0,-1-1 0 0 0,1 1 0 0 0,-1 0 0 0 0,0 1 0 0 0,0-1 1 0 0,0 0-1 0 0,0 0 0 0 0,0 1 0 0 0,0-1 0 0 0,0 1 0 0 0,0 0 0 0 0,-1 0 1 0 0,1-1-1 0 0,0 1 0 0 0,-1 1 0 0 0,1-1 0 0 0,-1 0 0 0 0,1 1 0 0 0,-1-1 0 0 0,1 1 1 0 0,-4 0-1 0 0,-10-1-205 0 0,1 1-1 0 0,0 0 1 0 0,-1 1 0 0 0,1 1 0 0 0,0 0 0 0 0,0 1-1 0 0,0 1 1 0 0,-24 9 0 0 0,32-8-74 0 0,-1 2-6472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1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17828 0 0,'10'9'8173'0'0,"5"0"-5535"0"0,15 14-1488 0 0,-18-12-928 0 0,-1 1-1 0 0,-1 1 1 0 0,0 0 0 0 0,-1 0-1 0 0,-1 1 1 0 0,0 0 0 0 0,-1 0-1 0 0,0 1 1 0 0,-1 0 0 0 0,0 0-1 0 0,-2 1 1 0 0,0-1 0 0 0,2 17-1 0 0,-2-7-452 0 0,-2 1 0 0 0,0-1-1 0 0,-2 0 1 0 0,-1 0-1 0 0,-1 1 1 0 0,-1-1 0 0 0,-10 40-1 0 0,11-44-3826 0 0,3-14-475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4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9 14051 0 0,'0'-1'391'0'0,"-1"1"0"0"0,1-1 0 0 0,0 1 0 0 0,-1-1 0 0 0,1 1 0 0 0,-1-1 0 0 0,1 0 0 0 0,-1 1 0 0 0,1 0 0 0 0,-1-1 0 0 0,0 1 0 0 0,1-1 0 0 0,-1 1 0 0 0,1 0 0 0 0,-1-1 0 0 0,0 1 0 0 0,1 0 0 0 0,-1 0 0 0 0,0-1 0 0 0,0 1 0 0 0,1 0 1 0 0,-1 0-1 0 0,0 0 0 0 0,1 0 0 0 0,-3 0 0 0 0,3 1-188 0 0,-1-1-1 0 0,0 1 1 0 0,0-1 0 0 0,1 1 0 0 0,-1 0 0 0 0,0-1 0 0 0,1 1 0 0 0,-1 0 0 0 0,0 0 0 0 0,1-1 0 0 0,-1 1 0 0 0,1 0 0 0 0,-1 0-1 0 0,1 0 1 0 0,0 0 0 0 0,-1 0 0 0 0,1 1 0 0 0,-9 51-695 0 0,7-40 1172 0 0,-2 15-769 0 0,-11 69-332 0 0,0-34-4053 0 0,10-52-80 0 0,5-27-3369 0 0,4 4 8590 0 0,0 6-479 0 0,0 1 0 0 0,0 1 1 0 0,1-1-1 0 0,0 0 0 0 0,-1 1 1 0 0,1 0-1 0 0,1 0 0 0 0,-1 1 1 0 0,1-1-1 0 0,-1 1 0 0 0,1 0 0 0 0,0 1 1 0 0,0-1-1 0 0,7-1 0 0 0,-8 3-258 0 0,1-1-1 0 0,-1 1 1 0 0,0-1-1 0 0,0 2 1 0 0,1-1-1 0 0,-1 0 1 0 0,0 1-1 0 0,1 0 1 0 0,-1 0-1 0 0,0 1 0 0 0,1 0 1 0 0,-1 0-1 0 0,0 0 1 0 0,1 0-1 0 0,-1 1 1 0 0,0 0-1 0 0,6 3 1 0 0,-10-5-141 0 0,-1 1-1 0 0,1-1 1 0 0,-1 0 0 0 0,1 1 0 0 0,-1-1-1 0 0,1 1 1 0 0,-1-1 0 0 0,1 0 0 0 0,-1 1 0 0 0,0-1-1 0 0,1 1 1 0 0,-1-1 0 0 0,0 1 0 0 0,1-1-1 0 0,-1 1 1 0 0,0-1 0 0 0,0 1 0 0 0,0-1 0 0 0,1 1-1 0 0,-1 0 1 0 0,0-1 0 0 0,0 1 0 0 0,0-1 0 0 0,0 1-1 0 0,0 0 1 0 0,0-1 0 0 0,0 1 0 0 0,0 0-1 0 0,-2 7-3840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4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9226 0 0,'22'-10'9556'0'0,"17"5"-5816"0"0,1-1-3068 0 0,-25 0-676 0 0,0 0-1 0 0,0-1 0 0 0,0 0 1 0 0,-1-1-1 0 0,25-20 0 0 0,-9 8-1503 0 0,-21 17 1 0 0,-10 10 1098 0 0,-11 10 973 0 0,10-15-380 0 0,0 0 0 0 0,0 0 0 0 0,1 0 0 0 0,-1 0 0 0 0,1 0 0 0 0,-1 0 0 0 0,1 0 0 0 0,0 0 0 0 0,-1 1 0 0 0,1-1 0 0 0,0 1 0 0 0,1-1 0 0 0,-1 0 0 0 0,0 1 0 0 0,1 0 0 0 0,-1-1 0 0 0,1 1 0 0 0,0-1 0 0 0,0 1 0 0 0,0 0 0 0 0,0-1 0 0 0,0 1 0 0 0,1-1 0 0 0,-1 1 0 0 0,2 4 0 0 0,3 10 4 0 0,0 0 0 0 0,12 28 0 0 0,-12-33-94 0 0,-1-3-198 0 0,1 0-1 0 0,1 0 1 0 0,-1 0-1 0 0,14 16 1 0 0,4 6-8556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 12811 0 0,'-4'-1'580'0'0,"0"0"1"0"0,0 1-1 0 0,0-1 0 0 0,0 1 1 0 0,-1 0-1 0 0,1 0 1 0 0,0 0-1 0 0,0 1 0 0 0,0 0 1 0 0,0-1-1 0 0,0 1 1 0 0,-7 3-1 0 0,8-2-368 0 0,0 0-1 0 0,1 0 1 0 0,-1 1 0 0 0,1-1 0 0 0,0 1-1 0 0,0-1 1 0 0,0 1 0 0 0,0 0 0 0 0,0 0 0 0 0,0 0-1 0 0,1 0 1 0 0,-1 0 0 0 0,1 0 0 0 0,0 0-1 0 0,0 0 1 0 0,-1 6 0 0 0,-3 12-68 0 0,1 0 0 0 0,0 0 1 0 0,2 0-1 0 0,0 0 0 0 0,2 0 1 0 0,0 0-1 0 0,1 1 0 0 0,1-1 1 0 0,1 0-1 0 0,9 30 0 0 0,-9-39-367 0 0,1 0 0 0 0,1 0 0 0 0,0-1 0 0 0,0 1 0 0 0,1-1-1 0 0,1 0 1 0 0,0-1 0 0 0,0 1 0 0 0,1-1 0 0 0,0-1 0 0 0,1 0-1 0 0,0 0 1 0 0,1 0 0 0 0,-1-1 0 0 0,2-1 0 0 0,-1 0 0 0 0,1 0-1 0 0,18 8 1 0 0,24 2-5151 0 0,-16-15-1983 0 0,-23-4 2186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8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87 339 10474 0 0,'-11'3'4041'0'0,"10"-3"-3506"0"0,-1 1-1 0 0,1-1 1 0 0,-1 1 0 0 0,1-1-1 0 0,-1 0 1 0 0,1 0-1 0 0,-1 0 1 0 0,0 0 0 0 0,1 0-1 0 0,-1 0 1 0 0,1 0 0 0 0,-3-1-1 0 0,3 0-454 0 0,0 0 0 0 0,-1 0 0 0 0,1 0 0 0 0,0 0 0 0 0,0 0 0 0 0,0 0 0 0 0,0-1 0 0 0,0 1 0 0 0,0-1 0 0 0,0 1 0 0 0,0 0 0 0 0,1-1 0 0 0,-1 0 0 0 0,0 1 0 0 0,0-2 0 0 0,-7-18-5 0 0,1 0 0 0 0,1 0 0 0 0,1 0 0 0 0,-5-44 0 0 0,9 55-78 0 0,1 0 0 0 0,-1-1 0 0 0,2 1-1 0 0,0-1 1 0 0,0 1 0 0 0,0 0 0 0 0,2 0-1 0 0,-1 0 1 0 0,1 0 0 0 0,1 0 0 0 0,0 0-1 0 0,7-14 1 0 0,-10 23 1 0 0,-1 0 0 0 0,1 0 0 0 0,-1 0 0 0 0,1 0 0 0 0,0 0 0 0 0,-1 0 0 0 0,1 0 0 0 0,0 1 0 0 0,0-1 0 0 0,0 0-1 0 0,-1 0 1 0 0,1 1 0 0 0,0-1 0 0 0,0 0 0 0 0,0 1 0 0 0,0-1 0 0 0,0 1 0 0 0,0-1 0 0 0,0 1 0 0 0,1 0 0 0 0,-1-1 0 0 0,0 1 0 0 0,0 0 0 0 0,0 0-1 0 0,0 0 1 0 0,0 0 0 0 0,1 0 0 0 0,1 0 0 0 0,-1 1 4 0 0,0 0-1 0 0,1 0 1 0 0,-1 0-1 0 0,0 1 1 0 0,0-1-1 0 0,0 1 1 0 0,0-1-1 0 0,-1 1 1 0 0,1 0-1 0 0,0-1 1 0 0,-1 1-1 0 0,3 4 1 0 0,4 7 7 0 0,0-1 1 0 0,-1 2-1 0 0,6 16 1 0 0,16 59-44 0 0,-24-69-44 0 0,-7-31-150 0 0,0-1 1 0 0,1 0-1 0 0,1 0 1 0 0,-1 0 0 0 0,2 0-1 0 0,2-14 1 0 0,-2 17 231 0 0,0-1 0 0 0,1 1 0 0 0,0 1 0 0 0,0-1 0 0 0,1 0 0 0 0,0 0 0 0 0,1 1 0 0 0,0 0 1 0 0,8-13-1 0 0,-11 20 34 0 0,0 0 0 0 0,-1 0 0 0 0,1 0 0 0 0,-1 0 0 0 0,1 0 0 0 0,0 1 0 0 0,0-1 0 0 0,0 0 0 0 0,-1 1 0 0 0,1-1 0 0 0,0 0 0 0 0,0 1 0 0 0,0-1 0 0 0,0 1 0 0 0,0-1 0 0 0,0 1 0 0 0,0 0 0 0 0,0-1 0 0 0,0 1 0 0 0,0 0 0 0 0,1 0 0 0 0,-1 0 0 0 0,0 0 0 0 0,0 0 0 0 0,0 0 0 0 0,0 0 0 0 0,0 0 0 0 0,0 0 0 0 0,0 0 0 0 0,0 1 0 0 0,0-1 0 0 0,0 0 0 0 0,0 1 0 0 0,0-1 0 0 0,0 1 0 0 0,0-1 0 0 0,0 1 0 0 0,0-1 0 0 0,0 1 0 0 0,0 0 0 0 0,0 0 0 0 0,-1-1 0 0 0,1 1 0 0 0,0 0 0 0 0,0 0 1 0 0,-1 0-1 0 0,1 0 0 0 0,-1 0 0 0 0,1 0 0 0 0,0 1 0 0 0,5 8 298 0 0,-1-1 0 0 0,0 1 0 0 0,6 20 0 0 0,-9-26-340 0 0,42 129 407 0 0,-36-105-4916 0 0,-1 1-4703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10802 0 0,'-2'5'1151'0'0,"0"0"0"0"0,1 0 0 0 0,0 0 0 0 0,0 1 0 0 0,0-1 0 0 0,1 0 0 0 0,0 0 0 0 0,1 11 0 0 0,0-7-633 0 0,1 0-1 0 0,0 0 0 0 0,0 0 1 0 0,7 15-1 0 0,-5-14-554 0 0,1 0 0 0 0,0 0 0 0 0,0-1 0 0 0,2 1 0 0 0,-1-1 0 0 0,1-1-1 0 0,0 1 1 0 0,16 13 0 0 0,-19-19 32 0 0,-1 0-1 0 0,1 0 1 0 0,0-1-1 0 0,0 1 0 0 0,0-1 1 0 0,1 0-1 0 0,-1-1 1 0 0,0 1-1 0 0,1-1 0 0 0,-1 1 1 0 0,1-1-1 0 0,-1-1 1 0 0,9 2-1 0 0,-10-3 1 0 0,-1 1 0 0 0,0 0 0 0 0,1-1 0 0 0,-1 0 0 0 0,0 1 0 0 0,0-1 0 0 0,0 0 0 0 0,0 0 0 0 0,0 0 0 0 0,0 0 0 0 0,0 0 0 0 0,0-1 0 0 0,0 1 0 0 0,0-1-1 0 0,-1 1 1 0 0,1-1 0 0 0,-1 1 0 0 0,1-1 0 0 0,-1 0 0 0 0,0 0 0 0 0,1 0 0 0 0,-1 0 0 0 0,0 0 0 0 0,0 0 0 0 0,0 0 0 0 0,-1 0 0 0 0,1 0 0 0 0,0-1 0 0 0,0-2 0 0 0,1-5-185 0 0,0 0-1 0 0,-1 0 1 0 0,0 0-1 0 0,-1-1 1 0 0,0 1-1 0 0,-1 0 1 0 0,0 0-1 0 0,-3-14 1 0 0,3 18-251 0 0,0 1 1 0 0,0 0 0 0 0,-1 0-1 0 0,0 0 1 0 0,0 0 0 0 0,0 1-1 0 0,-1-1 1 0 0,1 1 0 0 0,-1-1-1 0 0,0 1 1 0 0,0 0 0 0 0,-1 0-1 0 0,1 0 1 0 0,-1 0 0 0 0,0 1-1 0 0,0-1 1 0 0,0 1-1 0 0,-5-3 1 0 0,-6 3-2878 0 0,6 10-1907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9858 0 0,'3'-4'3185'0'0,"3"1"-657"0"0,3-3-471 0 0,3 1-473 0 0,2 0-360 0 0,3 0-359 0 0,-2 1-345 0 0,2 0-208 0 0,-2-1-136 0 0,0 1-96 0 0,-1 2-112 0 0,-2-1-360 0 0,2 1-641 0 0,-3 0-1103 0 0,-1-1-1289 0 0,-1-1-744 0 0</inkml:trace>
  <inkml:trace contextRef="#ctx0" brushRef="#br0" timeOffset="1">201 0 13307 0 0,'6'12'2938'0'0,"0"0"1"0"0,7 23 0 0 0,4 27 651 0 0,-14-47-4010 0 0,1-1 0 0 0,0 1-1 0 0,0-1 1 0 0,2 0 0 0 0,0 0 0 0 0,0 0 0 0 0,1-1 0 0 0,1 0-1 0 0,11 15 1 0 0,-6-17-3925 0 0,-2-10-3051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14467 0 0,'4'-1'6663'0'0,"14"-1"-4928"0"0,13 1-1262 0 0,50-7-1 0 0,-96 10-1738 0 0,7-1 1023 0 0,0 0 0 0 0,0 1 0 0 0,1 0 0 0 0,-15 5 0 0 0,19-6 243 0 0,1 1-1 0 0,-1-1 1 0 0,0 1-1 0 0,1 0 1 0 0,-1 0-1 0 0,1 0 1 0 0,-1 0 0 0 0,1 1-1 0 0,0-1 1 0 0,0 0-1 0 0,0 1 1 0 0,0 0 0 0 0,1-1-1 0 0,-1 1 1 0 0,1 0-1 0 0,-3 6 1 0 0,2-4-16 0 0,0 1 0 0 0,0 0 1 0 0,1 0-1 0 0,0 0 0 0 0,0 0 0 0 0,0 0 1 0 0,1 0-1 0 0,0 1 0 0 0,0-1 0 0 0,1 0 1 0 0,0 0-1 0 0,0 0 0 0 0,0 0 0 0 0,0 0 1 0 0,1 0-1 0 0,0 0 0 0 0,1-1 0 0 0,-1 1 1 0 0,1 0-1 0 0,0-1 0 0 0,0 0 0 0 0,1 0 0 0 0,-1 0 1 0 0,1 0-1 0 0,0-1 0 0 0,1 1 0 0 0,-1-1 1 0 0,1 0-1 0 0,0 0 0 0 0,0-1 0 0 0,0 1 1 0 0,0-1-1 0 0,1 0 0 0 0,-1-1 0 0 0,1 1 1 0 0,0-1-1 0 0,0 0 0 0 0,-1 0 0 0 0,1-1 1 0 0,0 0-1 0 0,1 0 0 0 0,-1-1 0 0 0,0 1 1 0 0,0-1-1 0 0,0 0 0 0 0,0-1 0 0 0,0 0 1 0 0,0 0-1 0 0,1 0 0 0 0,-2 0 0 0 0,1-1 1 0 0,0 0-1 0 0,6-3 0 0 0,1-5-2370 0 0,-12 9 1943 0 0,0 0 0 0 0,0 0-1 0 0,0 0 1 0 0,-1 0 0 0 0,1-1 0 0 0,-1 1 0 0 0,1 0 0 0 0,-1 0 0 0 0,1 0 0 0 0,-1 0 0 0 0,0-1-1 0 0,1 1 1 0 0,-1 0 0 0 0,0 0 0 0 0,0-1 0 0 0,0 1 0 0 0,0-2 0 0 0,-2-9-5673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9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14243 0 0,'12'-9'6228'0'0,"6"2"-3568"0"0,23-1-2469 0 0,-23 4 349 0 0,-9 2-703 0 0,49-8 514 0 0,-54 9-887 0 0,1 1 0 0 0,-1 0 0 0 0,1 0 0 0 0,-1 0 0 0 0,0 1 0 0 0,1-1 0 0 0,-1 1 0 0 0,0 0 1 0 0,1 0-1 0 0,6 4 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1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0 489 19620 0 0,'1'-1'245'0'0,"-1"1"-1"0"0,0-1 0 0 0,0 0 0 0 0,1 1 1 0 0,-1-1-1 0 0,0 1 0 0 0,1-1 1 0 0,-1 1-1 0 0,0-1 0 0 0,1 1 1 0 0,-1-1-1 0 0,1 1 0 0 0,-1-1 1 0 0,1 1-1 0 0,-1 0 0 0 0,1-1 1 0 0,-1 1-1 0 0,1 0 0 0 0,-1-1 1 0 0,1 1-1 0 0,-1 0 0 0 0,1 0 1 0 0,0-1-1 0 0,-1 1 0 0 0,1 0 1 0 0,0 0-1 0 0,-1 0 0 0 0,1 0 1 0 0,1 0-1 0 0,28-6-171 0 0,-22 5 465 0 0,50-9-298 0 0,18-3-743 0 0,-29-3-4288 0 0,-46 15 4060 0 0,1 1-1 0 0,-1-1 0 0 0,1 0 1 0 0,-1 0-1 0 0,0 0 0 0 0,1 0 0 0 0,-1 0 1 0 0,0 0-1 0 0,0 0 0 0 0,0 0 1 0 0,2-3-1 0 0,3-6-7322 0 0</inkml:trace>
  <inkml:trace contextRef="#ctx0" brushRef="#br0" timeOffset="1">237 0 21044 0 0,'6'6'6473'0'0,"25"26"-4844"0"0,-9-6-1186 0 0,-2 1 0 0 0,-1 1 0 0 0,-1 1 0 0 0,-2 1 0 0 0,19 45 0 0 0,-29-59-888 0 0,-1 1 0 0 0,0 0 0 0 0,-2 0 0 0 0,0 0 0 0 0,1 20 0 0 0,-8 26-4768 0 0,2-49 2248 0 0,-1-1 0 0 0,-9 23 0 0 0,6-19-5780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6409 0 0,'6'4'6633'0'0,"-3"6"-3804"0"0,0 13-2015 0 0,-2-17-21 0 0,10 99 2100 0 0,-10-74-2963 0 0,2 0 0 0 0,1 0 0 0 0,2 0-1 0 0,18 58 1 0 0,-23-87-301 0 0,7 13-757 0 0,3-10-7615 0 0,-2-3 3118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56 14171 0 0,'-5'-3'1585'0'0,"1"0"1"0"0,-1-1-1 0 0,1 1 1 0 0,0-1-1 0 0,0 0 1 0 0,-4-5-1 0 0,8 9-1488 0 0,0-1 1 0 0,0 1-1 0 0,-1-1 0 0 0,1 1 1 0 0,0 0-1 0 0,0-1 0 0 0,0 1 0 0 0,0-1 1 0 0,0 1-1 0 0,-1-1 0 0 0,1 1 1 0 0,0-1-1 0 0,0 1 0 0 0,0-1 1 0 0,0 1-1 0 0,0 0 0 0 0,0-1 0 0 0,0 1 1 0 0,1-1-1 0 0,-1 1 0 0 0,0-1 1 0 0,0 1-1 0 0,0-1 0 0 0,0 1 0 0 0,1 0 1 0 0,-1-1-1 0 0,0 1 0 0 0,0-1 1 0 0,1 0-1 0 0,1 0-83 0 0,-1 0-1 0 0,1 0 1 0 0,-1 0-1 0 0,1 0 1 0 0,0 0 0 0 0,0 1-1 0 0,0-1 1 0 0,-1 0 0 0 0,1 1-1 0 0,0 0 1 0 0,4-1-1 0 0,13-1 2 0 0,0 2 0 0 0,0 0 0 0 0,0 1 0 0 0,0 0 1 0 0,0 2-1 0 0,-1 1 0 0 0,32 9 0 0 0,-22-6-2747 0 0,0-1 0 0 0,32 3 0 0 0,-38-10-2816 0 0,-3-3-2883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6641 0 0,'10'4'6020'0'0,"5"-4"-3384"0"0,22-7-2747 0 0,-9 1 442 0 0,9 5-260 0 0,-1 2 0 0 0,47 6 0 0 0,16 2-91 0 0,41 5 883 0 0,-104-9-10 0 0,2 0 0 0 0,-1-3 0 0 0,70-3 1 0 0,-72-2-412 0 0,0 3 0 0 0,0 1 0 0 0,43 6 0 0 0,-42-2-68 0 0,0-2 0 0 0,71-4 1 0 0,-67-2-305 0 0,0 1 0 0 0,46 5 0 0 0,25 9-21 0 0,-41-5-64 0 0,113-2-1 0 0,71-20 4 0 0,-168 9 55 0 0,318-32-41 0 0,-5 0 21 0 0,1 33-51 0 0,239 63 25 0 0,-295-25 20 0 0,-150-19-60 0 0,664 36-3215 0 0,-618-51 2938 0 0,39 2 261 0 0,391 35 168 0 0,-427-13 108 0 0,-140-10-223 0 0,139 0 1 0 0,152 6 30 0 0,-256-7-52 0 0,173-7 1 0 0,-120-7 23 0 0,-110 3-18 0 0,148-17 1 0 0,-209 13 8 0 0,16-4 25 0 0,1 2 1 0 0,0 2 0 0 0,38 1-1 0 0,-33 2 8 0 0,64-8 0 0 0,-104 8-58 0 0,0-1 0 0 0,0 1 0 0 0,0-1 0 0 0,-1 0 0 0 0,1 0 0 0 0,0 0 0 0 0,0 1 0 0 0,-1-1 0 0 0,1-1 0 0 0,-1 1 0 0 0,1 0 0 0 0,-1 0 0 0 0,0-1 0 0 0,1 1 0 0 0,-1-1 0 0 0,0 1 0 0 0,0-1 0 0 0,2-1 1 0 0,5-8-3428 0 0,3 2-3961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8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3865 0 0,'1'9'13521'0'0,"1"23"-8909"0"0,1 4-3700 0 0,9 93 865 0 0,-7-62-3033 0 0,2-1-6324 0 0,1-52-2854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 10834 0 0,'-12'-1'3714'0'0,"9"1"-3044"0"0,1 0 0 0 0,-1 0 0 0 0,0-1 0 0 0,1 1 0 0 0,-1-1 0 0 0,1 1 0 0 0,-1-1 0 0 0,1 0 0 0 0,-1 0 0 0 0,-3-1 0 0 0,9 0-392 0 0,-1 1 0 0 0,1 0 0 0 0,-1-1 0 0 0,1 1 0 0 0,0 1 0 0 0,-1-1 0 0 0,6-1 0 0 0,2 0-183 0 0,0 1 0 0 0,-1 0 0 0 0,1 1 0 0 0,0 0 0 0 0,0 0 0 0 0,-1 1 0 0 0,1 0 0 0 0,0 1 0 0 0,-1 0 0 0 0,1 1 0 0 0,-1 0 0 0 0,10 4 0 0 0,-13-3-61 0 0,1-1 0 0 0,-1 1 0 0 0,1 1 0 0 0,-1 0-1 0 0,0-1 1 0 0,-1 2 0 0 0,1-1 0 0 0,-1 1 0 0 0,0 0 0 0 0,0 0 0 0 0,-1 0-1 0 0,0 0 1 0 0,0 1 0 0 0,-1 0 0 0 0,6 13 0 0 0,0 8-289 0 0,-1 0 1 0 0,6 30-1 0 0,-8-19-3058 0 0,-1 0-4511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6153 0 0,'1'-3'685'0'0,"-1"0"-1"0"0,0 0 0 0 0,1 0 0 0 0,-1 0 1 0 0,1 0-1 0 0,0 0 0 0 0,0 0 0 0 0,0 0 1 0 0,1 0-1 0 0,1-3 0 0 0,-1 2-120 0 0,1 0 0 0 0,0 1 1 0 0,0-1-1 0 0,0 0 0 0 0,0 1 0 0 0,6-5 0 0 0,-5 5-444 0 0,0 1 0 0 0,0-1-1 0 0,1 0 1 0 0,-1 1 0 0 0,1 0 0 0 0,-1 0-1 0 0,1 0 1 0 0,-1 1 0 0 0,1-1 0 0 0,0 1-1 0 0,0 0 1 0 0,0 1 0 0 0,0-1 0 0 0,5 1-1 0 0,-9 0-185 0 0,0 0-1 0 0,1 0 0 0 0,-1 0 0 0 0,0 1 0 0 0,0-1 0 0 0,0 0 0 0 0,0 1 0 0 0,1-1 0 0 0,-1 1 0 0 0,0-1 0 0 0,0 1 0 0 0,0 0 0 0 0,0-1 0 0 0,0 1 0 0 0,0 0 0 0 0,0 0 0 0 0,-1 0 0 0 0,1 0 0 0 0,1 1 0 0 0,-1 0-583 0 0,1 1 1 0 0,-1-1-1 0 0,0 0 0 0 0,-1 1 0 0 0,1-1 0 0 0,0 1 0 0 0,-1-1 1 0 0,1 1-1 0 0,-1-1 0 0 0,0 1 0 0 0,0-1 0 0 0,0 1 0 0 0,0 4 1 0 0,-3 7-4699 0 0</inkml:trace>
  <inkml:trace contextRef="#ctx0" brushRef="#br0" timeOffset="1">21 168 10602 0 0,'-2'-4'2473'0'0,"1"1"-465"0"0,4-1-215 0 0,3 0-313 0 0,5 3-424 0 0,3-2-392 0 0,2 1-248 0 0,2-2-184 0 0,0 0-144 0 0,-1 0-24 0 0,1-1-24 0 0,-1 0-40 0 0,-2 2-208 0 0,0-1-568 0 0,-3 1-720 0 0,-2 0-1065 0 0,-3-2-1007 0 0,10 8-3554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12427 0 0,'-4'5'7600'0'0,"5"5"-4841"0"0,5 14-2832 0 0,-4-20 769 0 0,14 53-476 0 0,19 72-2748 0 0,-32-110-1614 0 0,0 1 1 0 0,0 28 0 0 0,-3-32-1143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1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45 7001 0 0,'-1'0'80'0'0,"-20"-11"6293"0"0,21 6-2603 0 0,13 0-1769 0 0,20-1-834 0 0,70-11 8 0 0,-139 41-121 0 0,24-17-1036 0 0,0 1 0 0 0,1 0 0 0 0,-13 11 0 0 0,21-17-7 0 0,1 1 0 0 0,-1-1 0 0 0,1 0 0 0 0,0 1 0 0 0,0-1 0 0 0,0 1 0 0 0,0 0 0 0 0,0-1 0 0 0,1 1 0 0 0,-1 0 0 0 0,1 0 0 0 0,0 0 0 0 0,-1 0 0 0 0,2 0 0 0 0,-1 1 0 0 0,0-1 0 0 0,1 0 0 0 0,-1 0 0 0 0,1 6 0 0 0,0-7-5 0 0,1 0 0 0 0,0-1-1 0 0,-1 1 1 0 0,1 0 0 0 0,0-1 0 0 0,0 1 0 0 0,0-1-1 0 0,0 0 1 0 0,0 1 0 0 0,0-1 0 0 0,0 0 0 0 0,1 0 0 0 0,-1 1-1 0 0,0-1 1 0 0,1 0 0 0 0,-1 0 0 0 0,1-1 0 0 0,-1 1-1 0 0,1 0 1 0 0,-1 0 0 0 0,1-1 0 0 0,0 1 0 0 0,-1-1-1 0 0,1 1 1 0 0,0-1 0 0 0,-1 0 0 0 0,1 0 0 0 0,0 1 0 0 0,3-2-1 0 0,3 2 9 0 0,-1-1 0 0 0,1-1 1 0 0,0 1-1 0 0,0-1 0 0 0,10-3 0 0 0,9-3-405 0 0,34-16 1 0 0,-4-4-3978 0 0,-56 27 4115 0 0,0-1 0 0 0,0 1 0 0 0,0-1 1 0 0,0 0-1 0 0,0 0 0 0 0,0 1 0 0 0,0-1 1 0 0,0 0-1 0 0,0 0 0 0 0,0 0 0 0 0,0 0 1 0 0,0 0-1 0 0,-1 0 0 0 0,1 0 1 0 0,0 0-1 0 0,-1-1 0 0 0,1 1 0 0 0,-1 0 1 0 0,1 0-1 0 0,-1 0 0 0 0,0-1 0 0 0,1-1 1 0 0,2-7-2139 0 0,9-3-3755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1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10098 0 0,'0'-5'10611'0'0,"0"4"-10407"0"0,10-5 2731 0 0,12-3-2348 0 0,0 2-39 0 0,0 0 1 0 0,1 2-1 0 0,42-4 1 0 0,-58 8-512 0 0,1 1 0 0 0,0 0 0 0 0,0 0 0 0 0,0 0 0 0 0,-1 1 0 0 0,1 0 0 0 0,0 1 0 0 0,-1 0 0 0 0,1 0 0 0 0,-1 1 0 0 0,0 0 0 0 0,1 0 0 0 0,-1 0 0 0 0,-1 1 0 0 0,8 5-1 0 0,-11-6-99 0 0,0-1 0 0 0,-1 1 0 0 0,1 0 0 0 0,-1 0 0 0 0,0 0 0 0 0,0 1 0 0 0,0-1 0 0 0,0 0-1 0 0,-1 1 1 0 0,1-1 0 0 0,-1 1 0 0 0,0-1 0 0 0,0 1 0 0 0,0 0 0 0 0,-1 0 0 0 0,1-1 0 0 0,-1 1-1 0 0,0 0 1 0 0,0 0 0 0 0,0 0 0 0 0,-1-1 0 0 0,1 1 0 0 0,-2 5 0 0 0,1-3-713 0 0,-1 1 0 0 0,0 0 1 0 0,-1 0-1 0 0,1-1 0 0 0,-5 7 0 0 0,4-7-816 0 0,-1-1 0 0 0,1 0 0 0 0,-1 0 0 0 0,0 0 0 0 0,-6 6-1 0 0,-8 4-5248 0 0</inkml:trace>
  <inkml:trace contextRef="#ctx0" brushRef="#br0" timeOffset="1">139 191 12739 0 0,'2'0'771'0'0,"1"1"1"0"0,0-1-1 0 0,0 0 1 0 0,0 1 0 0 0,-1 0-1 0 0,1-1 1 0 0,0 1-1 0 0,-1 0 1 0 0,1 1-1 0 0,-1-1 1 0 0,1 0 0 0 0,-1 1-1 0 0,4 2 1 0 0,-3-1-403 0 0,0 0-1 0 0,0 0 1 0 0,0 0 0 0 0,-1 0 0 0 0,1 0 0 0 0,-1 0 0 0 0,0 1-1 0 0,0-1 1 0 0,2 6 0 0 0,-3-7-373 0 0,0 1 0 0 0,0 0 0 0 0,0 0 0 0 0,0 0 1 0 0,0 0-1 0 0,-1 0 0 0 0,1 0 0 0 0,-1 0 0 0 0,0 0 0 0 0,0 0 0 0 0,0 0 0 0 0,0 0 1 0 0,0 0-1 0 0,-1 0 0 0 0,1 0 0 0 0,-1 0 0 0 0,0 0 0 0 0,0 0 0 0 0,0 0 0 0 0,0-1 1 0 0,-1 1-1 0 0,1 0 0 0 0,-1-1 0 0 0,0 1 0 0 0,1-1 0 0 0,-1 1 0 0 0,-3 2 0 0 0,4-4-53 0 0,0 0-1 0 0,0-1 0 0 0,0 1 1 0 0,0-1-1 0 0,0 1 0 0 0,0 0 0 0 0,0-1 1 0 0,0 0-1 0 0,0 1 0 0 0,0-1 0 0 0,0 1 1 0 0,0-1-1 0 0,0 0 0 0 0,0 0 0 0 0,-1 0 1 0 0,1 0-1 0 0,0 0 0 0 0,0 0 0 0 0,0 0 1 0 0,0 0-1 0 0,0 0 0 0 0,0 0 1 0 0,-2-1-1 0 0,43 2 571 0 0,-23 1-412 0 0,1-1 0 0 0,0-1 0 0 0,33-4 0 0 0,-42 2-518 0 0,-1 0 0 0 0,0 0 0 0 0,0-1 0 0 0,9-3 0 0 0,-11 3-664 0 0,-1 0 1 0 0,0 0-1 0 0,0 0 1 0 0,0-1 0 0 0,0 0-1 0 0,7-6 1 0 0,-11 8 734 0 0,0 1 0 0 0,-1 0-1 0 0,1-1 1 0 0,0 1 0 0 0,0-1 0 0 0,-1 1 0 0 0,1-1 0 0 0,0 1 0 0 0,-1-1 0 0 0,0 1 0 0 0,1-1 0 0 0,-1 1 0 0 0,0-1 0 0 0,0 0 0 0 0,0 1 0 0 0,0-1 0 0 0,0 1 0 0 0,-1-4-1 0 0,1-4-1350 0 0,5-7-3905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31 5457 0 0,'-12'-30'19013'0'0,"18"43"-16695"0"0,2 9-1971 0 0,-1 0 0 0 0,-1 1 0 0 0,-1 0 0 0 0,3 24 0 0 0,3 18-685 0 0,-11-65 325 0 0,0 0 0 0 0,0 1 0 0 0,1-1 0 0 0,-1 0 0 0 0,0 1 1 0 0,0-1-1 0 0,1 0 0 0 0,-1 1 0 0 0,0-1 0 0 0,0 0 0 0 0,1 0 1 0 0,-1 1-1 0 0,0-1 0 0 0,1 0 0 0 0,-1 0 0 0 0,0 1 0 0 0,1-1 1 0 0,-1 0-1 0 0,1 0 0 0 0,-1 0 0 0 0,0 0 0 0 0,1 0 0 0 0,-1 0 0 0 0,1 0 1 0 0,-1 0-1 0 0,0 0 0 0 0,1 0 0 0 0,-1 0 0 0 0,1 0 0 0 0,-1 0 1 0 0,0 0-1 0 0,1 0 0 0 0,-1 0 0 0 0,1 0 0 0 0,-1 0 0 0 0,0-1 0 0 0,1 1 1 0 0,-1 0-1 0 0,0 0 0 0 0,1 0 0 0 0,-1-1 0 0 0,0 1 0 0 0,1 0 1 0 0,-1 0-1 0 0,0-1 0 0 0,0 1 0 0 0,1-1 0 0 0,25-18-312 0 0,-13 8 236 0 0,-6 7-162 0 0,0 1 0 0 0,-1-1 0 0 0,2 1 0 0 0,-1 0 0 0 0,0 1 0 0 0,0 0 0 0 0,1 0 0 0 0,-1 0 0 0 0,11 0 0 0 0,11 3-4080 0 0,1 7-3878 0 0,-16-2 826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2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17012 0 0,'1'-11'2992'0'0,"3"1"-1151"0"0,0 0-457 0 0,0 0-280 0 0,0 5-400 0 0,1 1-240 0 0,-1 1-207 0 0,1 1-145 0 0,0 1 8 0 0,-1 3-120 0 0,0 0-160 0 0,-1 2-297 0 0,1 2-463 0 0,0 2-560 0 0,-2 3-921 0 0,0 1-1167 0 0,-3 2-889 0 0,0-1-3281 0 0</inkml:trace>
  <inkml:trace contextRef="#ctx0" brushRef="#br0" timeOffset="1">34 190 17004 0 0,'8'-2'4713'0'0,"2"0"-2329"0"0,3-1-752 0 0,0 1-455 0 0,-1 2-465 0 0,-1 0-376 0 0,1 2-144 0 0,-3 0-128 0 0,1 0-8 0 0,-3 1-88 0 0,0 0-232 0 0,-2-1-456 0 0,1 0-849 0 0,-2 0-1279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11498 0 0,'29'4'7674'0'0,"-8"-2"-7322"0"0,0 1-1 0 0,35 9 1 0 0,-49-9-240 0 0,-1-1 0 0 0,0 1 0 0 0,1 0 0 0 0,-1 0 0 0 0,0 1 0 0 0,0 0-1 0 0,-1 0 1 0 0,1 0 0 0 0,-1 1 0 0 0,8 8 0 0 0,-11-10-47 0 0,0-1 0 0 0,0 1 1 0 0,-1 0-1 0 0,1 0 0 0 0,-1 0 0 0 0,0 0 0 0 0,0 0 1 0 0,0 0-1 0 0,0 0 0 0 0,0 1 0 0 0,-1-1 0 0 0,1 0 0 0 0,-1 0 1 0 0,0 1-1 0 0,0-1 0 0 0,0 0 0 0 0,-1 1 0 0 0,1-1 1 0 0,-1 0-1 0 0,1 0 0 0 0,-1 0 0 0 0,0 0 0 0 0,-1 1 0 0 0,-1 3 1 0 0,-3 5-115 0 0,0 0 1 0 0,-1-1 0 0 0,-1 0-1 0 0,1-1 1 0 0,-2 0-1 0 0,1 0 1 0 0,-11 9 0 0 0,-8 4-567 0 0,-39 26 0 0 0,152-68 2976 0 0,-68 15-3106 0 0,108-21 2979 0 0,-63 22-4827 0 0,-50 3-303 0 0,-1 1 0 0 0,0 0 1 0 0,13 4-1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0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15227 0 0,'-3'0'7916'0'0,"3"6"-3251"0"0,4 20-2045 0 0,11 29-2934 0 0,6 16 341 0 0,47 145 333 0 0,-53-178-3084 0 0,33 59 0 0 0,-36-82-2052 0 0,8-12-4680 0 0,-5-3 3412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50 313 14011 0 0,'-1'0'479'0'0,"0"0"0"0"0,-1 0 0 0 0,1 0 0 0 0,0 0 0 0 0,-1 0 0 0 0,1 0 0 0 0,0 0 0 0 0,-1 0-1 0 0,1 0 1 0 0,0-1 0 0 0,-1 1 0 0 0,1-1 0 0 0,0 1 0 0 0,0-1 0 0 0,0 1 0 0 0,-1-1 0 0 0,1 0 0 0 0,0 1 0 0 0,0-1 0 0 0,0 0 0 0 0,0 0 0 0 0,0 0 0 0 0,-1-1 0 0 0,0-1-202 0 0,0 0 0 0 0,0 0 0 0 0,1 0 0 0 0,-1 0 0 0 0,1-1 0 0 0,0 1 0 0 0,-1 0 0 0 0,0-7 0 0 0,0-7-610 0 0,0 1 0 0 0,1-33 0 0 0,1 46 642 0 0,0 3-309 0 0,1-26-8 0 0,6-42 1 0 0,-7 62 7 0 0,1 0 0 0 0,1 0 1 0 0,-1 1-1 0 0,1-1 0 0 0,0 0 1 0 0,0 1-1 0 0,1 0 0 0 0,0-1 0 0 0,-1 1 1 0 0,2 0-1 0 0,-1 0 0 0 0,1 1 1 0 0,7-9-1 0 0,-10 12 1 0 0,0 1 0 0 0,0-1 0 0 0,0 1 0 0 0,0-1 0 0 0,0 1 0 0 0,0 0 0 0 0,0-1 0 0 0,0 1 0 0 0,0 0 0 0 0,0 0 0 0 0,0 0 0 0 0,1 0 0 0 0,-1-1 0 0 0,0 2 0 0 0,0-1 0 0 0,0 0 0 0 0,0 0 0 0 0,0 0 0 0 0,0 0 0 0 0,0 1 0 0 0,1-1 0 0 0,-1 0 1 0 0,0 1-1 0 0,0-1 0 0 0,0 1 0 0 0,0 0 0 0 0,-1-1 0 0 0,1 1 0 0 0,0 0 0 0 0,0-1 0 0 0,0 1 0 0 0,0 0 0 0 0,-1 0 0 0 0,1 0 0 0 0,0 0 0 0 0,-1-1 0 0 0,1 1 0 0 0,0 2 0 0 0,3 3-8 0 0,0 0 0 0 0,0 0 0 0 0,-1 0 0 0 0,4 11 0 0 0,4 15-189 0 0,7 40 0 0 0,-2-4-580 0 0,-13-68-439 0 0,1-10 594 0 0,6-23 338 0 0,-5 16 147 0 0,0 2 175 0 0,0 0-1 0 0,0 1 1 0 0,1-1 0 0 0,1 1 0 0 0,1 1 0 0 0,0-1 0 0 0,16-19 0 0 0,-24 33 10 0 0,1-1 1 0 0,0 0-1 0 0,0 1 1 0 0,0-1-1 0 0,0 1 1 0 0,-1 0 0 0 0,1-1-1 0 0,0 1 1 0 0,0-1-1 0 0,0 1 1 0 0,0 0 0 0 0,0 0-1 0 0,0 0 1 0 0,0 0-1 0 0,0-1 1 0 0,0 1 0 0 0,0 1-1 0 0,0-1 1 0 0,0 0-1 0 0,0 0 1 0 0,0 0 0 0 0,0 0-1 0 0,0 1 1 0 0,0-1-1 0 0,0 0 1 0 0,0 1 0 0 0,0-1-1 0 0,0 1 1 0 0,0-1-1 0 0,-1 1 1 0 0,1-1 0 0 0,0 1-1 0 0,0 0 1 0 0,-1-1-1 0 0,1 1 1 0 0,0 0 0 0 0,-1 0-1 0 0,1 0 1 0 0,0-1-1 0 0,-1 1 1 0 0,1 1 0 0 0,24 41 1015 0 0,-23-41-1019 0 0,9 25 120 0 0,0 1 1 0 0,-2-1-1 0 0,10 48 0 0 0,-6-6-9509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5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23 8178 0 0,'-6'-6'1665'0'0,"-17"-10"8128"0"0,15 18-5442 0 0,4 15-2547 0 0,4 3-1668 0 0,2 1 1 0 0,0-1-1 0 0,1 0 0 0 0,1 0 1 0 0,0-1-1 0 0,2 1 0 0 0,0-1 1 0 0,2 0-1 0 0,0-1 0 0 0,1 0 1 0 0,15 24-1 0 0,-20-37-154 0 0,0 1 0 0 0,0-1 0 0 0,0-1 0 0 0,1 1 0 0 0,-1-1 0 0 0,1 0 0 0 0,0 0 1 0 0,1 0-1 0 0,-1-1 0 0 0,1 1 0 0 0,-1-1 0 0 0,1-1 0 0 0,0 1 0 0 0,0-1 0 0 0,8 2 0 0 0,-10-3-21 0 0,0-1 0 0 0,1 1-1 0 0,-1-1 1 0 0,0 0 0 0 0,0-1 0 0 0,0 1 0 0 0,0-1-1 0 0,0 0 1 0 0,0 0 0 0 0,0 0 0 0 0,0 0 0 0 0,0 0-1 0 0,0-1 1 0 0,-1 0 0 0 0,1 0 0 0 0,0 0 0 0 0,-1 0 0 0 0,0-1-1 0 0,1 1 1 0 0,-1-1 0 0 0,0 0 0 0 0,-1 0 0 0 0,1 0-1 0 0,4-6 1 0 0,-3 3-136 0 0,0 1-1 0 0,0-1 0 0 0,-1 0 1 0 0,0-1-1 0 0,0 1 1 0 0,-1-1-1 0 0,1 1 0 0 0,-1-1 1 0 0,-1 0-1 0 0,1 0 1 0 0,-1 0-1 0 0,0 1 0 0 0,-1-1 1 0 0,0 0-1 0 0,0 0 0 0 0,0 0 1 0 0,-1 0-1 0 0,0 0 1 0 0,-1 0-1 0 0,1 0 0 0 0,-1 0 1 0 0,0 1-1 0 0,-5-11 1 0 0,3 11-630 0 0,1 0 0 0 0,-1 1 0 0 0,0-1 0 0 0,0 1 1 0 0,0-1-1 0 0,-1 1 0 0 0,0 1 0 0 0,0-1 0 0 0,0 1 0 0 0,-1 0 1 0 0,1 0-1 0 0,-1 0 0 0 0,0 1 0 0 0,0-1 0 0 0,-10-2 1 0 0,-9-2-4752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12083 0 0,'3'-2'2784'0'0,"2"1"-311"0"0,4 0-169 0 0,1-2-479 0 0,4 1-641 0 0,2-2-408 0 0,4 1-216 0 0,2 0-216 0 0,3 0-136 0 0,0 0-128 0 0,1 0-64 0 0,0 0-208 0 0,-2 2-512 0 0,-1 0-984 0 0,-2 2-1521 0 0,-5-1-1872 0 0,-2 2-3385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5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12803 0 0,'0'0'497'0'0,"-1"0"0"0"0,0 0 1 0 0,0 0-1 0 0,1 0 1 0 0,-1 0-1 0 0,0 1 0 0 0,0-1 1 0 0,0 0-1 0 0,1 0 0 0 0,-1 1 1 0 0,0-1-1 0 0,1 0 0 0 0,-1 1 1 0 0,0-1-1 0 0,1 1 0 0 0,-1-1 1 0 0,0 1-1 0 0,1-1 0 0 0,-1 1 1 0 0,1-1-1 0 0,-1 1 1 0 0,1 0-1 0 0,-1 0 0 0 0,-5 22 3670 0 0,11 31-4904 0 0,-3-42 1670 0 0,1 9-905 0 0,1 0-1 0 0,10 33 0 0 0,-11-43-989 0 0,1-1 0 0 0,1 0 0 0 0,10 17 0 0 0,-7-16-3070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17348 0 0,'0'0'209'0'0,"-1"0"1"0"0,1-1-1 0 0,-1 1 1 0 0,1-1-1 0 0,0 1 1 0 0,-1-1-1 0 0,1 1 0 0 0,-1-1 1 0 0,1 1-1 0 0,0-1 1 0 0,0 1-1 0 0,-1-1 1 0 0,1 1-1 0 0,0-1 1 0 0,0 0-1 0 0,0 1 1 0 0,0-1-1 0 0,-1 1 1 0 0,1-1-1 0 0,0 0 1 0 0,0 1-1 0 0,0-1 1 0 0,0 1-1 0 0,1-1 0 0 0,-1 0 1 0 0,0 1-1 0 0,0-1 1 0 0,0 1-1 0 0,0-1 1 0 0,1 0-1 0 0,-1 1 1 0 0,0-1-1 0 0,0 1 1 0 0,1-1-1 0 0,-1 1 1 0 0,0-1-1 0 0,1 1 1 0 0,-1-1-1 0 0,1 0 1 0 0,2 0-68 0 0,-1 0 1 0 0,1 1-1 0 0,-1-1 1 0 0,1 0-1 0 0,0 1 1 0 0,-1 0 0 0 0,1-1-1 0 0,-1 1 1 0 0,4 1-1 0 0,62 5 321 0 0,-52-3-575 0 0,0-1 0 0 0,1-1 1 0 0,26-1-1 0 0,-57 1-1070 0 0,0 0 965 0 0,0 0 0 0 0,0 2-1 0 0,0-1 1 0 0,1 2 0 0 0,-21 7 0 0 0,31-10 258 0 0,0 0 0 0 0,1 1 0 0 0,-1-1 0 0 0,0 1 0 0 0,1-1 0 0 0,0 1-1 0 0,-1 0 1 0 0,1 0 0 0 0,0 0 0 0 0,0 0 0 0 0,0 0 0 0 0,0 0 0 0 0,0 1 0 0 0,1-1 0 0 0,-1 1 0 0 0,1-1 0 0 0,-1 1 0 0 0,1 0 0 0 0,0 0 0 0 0,0-1 0 0 0,0 1 0 0 0,0 0 0 0 0,1 0 0 0 0,-1 0 0 0 0,1 0 0 0 0,0 0 0 0 0,0 0 0 0 0,0 0 0 0 0,0 0 0 0 0,0 0 0 0 0,1 0 0 0 0,-1 0 0 0 0,1 0 0 0 0,0-1 0 0 0,1 4 0 0 0,1 2-21 0 0,0-1 0 0 0,0 1 0 0 0,1-1 0 0 0,0 0 0 0 0,1 0 0 0 0,-1-1 1 0 0,1 1-1 0 0,0-1 0 0 0,1 0 0 0 0,-1-1 0 0 0,1 1 0 0 0,1-1 0 0 0,-1 0 1 0 0,1 0-1 0 0,-1-1 0 0 0,15 7 0 0 0,-15-8-143 0 0,1-1 0 0 0,0 0 0 0 0,-1 1 0 0 0,1-2 0 0 0,0 1 0 0 0,0-1 1 0 0,0 0-1 0 0,12-1 0 0 0,-14 0-257 0 0,1 0 1 0 0,-1-1 0 0 0,1 0 0 0 0,-1 0 0 0 0,0-1-1 0 0,1 1 1 0 0,-1-1 0 0 0,0 0 0 0 0,0-1 0 0 0,0 1-1 0 0,7-7 1 0 0,-11 9-33 0 0,0-1-1 0 0,0 1 1 0 0,0-1 0 0 0,0 1-1 0 0,-1-1 1 0 0,1 0-1 0 0,0 1 1 0 0,-1-1 0 0 0,1 0-1 0 0,-1 0 1 0 0,1 0-1 0 0,0 1 1 0 0,-1-1 0 0 0,0 0-1 0 0,1 0 1 0 0,-1 0-1 0 0,0 0 1 0 0,1 0 0 0 0,-1 0-1 0 0,0 0 1 0 0,0 0-1 0 0,0 0 1 0 0,0 0 0 0 0,0 0-1 0 0,0-2 1 0 0,-2-6-5764 0 0</inkml:trace>
  <inkml:trace contextRef="#ctx0" brushRef="#br0" timeOffset="1">59 138 14075 0 0,'9'-1'2913'0'0,"0"0"-993"0"0,6 0-360 0 0,1 0-311 0 0,2 1-385 0 0,0 0-296 0 0,2 0-232 0 0,-1 1-176 0 0,1 0-80 0 0,-1-1-48 0 0,0 1-168 0 0,-2 1-152 0 0,-1 2-472 0 0,-3 1-897 0 0,-1 2-1159 0 0,-6 2-1401 0 0,0 4-4113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6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20340 0 0,'14'0'1151'0'0,"0"0"-1"0"0,-1-1 0 0 0,1 0 0 0 0,-1-1 1 0 0,1-1-1 0 0,-1 0 0 0 0,22-8 1 0 0,43-9-2598 0 0,-71 19 264 0 0,0 0 0 0 0,0 0 0 0 0,0 1-1 0 0,0 0 1 0 0,1 1 0 0 0,-1 0 0 0 0,0 0 0 0 0,13 4 0 0 0</inkml:trace>
  <inkml:trace contextRef="#ctx0" brushRef="#br0" timeOffset="1">568 1 17676 0 0,'5'2'3152'0'0,"2"1"-1399"0"0,1 1-457 0 0,0 0-216 0 0,-5-3-424 0 0,-1 1-279 0 0,-1 1-209 0 0,-1 1-184 0 0,1 0-200 0 0,-1-1-417 0 0,0 0-895 0 0,1 1-1921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15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10 5929 0 0,'-1'-1'480'0'0,"0"0"-1"0"0,0 0 0 0 0,-1 0 1 0 0,1 0-1 0 0,0 1 1 0 0,0-1-1 0 0,-1 1 0 0 0,1-1 1 0 0,0 1-1 0 0,-1-1 1 0 0,1 1-1 0 0,-1-1 0 0 0,1 1 1 0 0,0 0-1 0 0,-1 0 1 0 0,1 0-1 0 0,-1 0 0 0 0,1 0 1 0 0,-1 0-1 0 0,1 0 1 0 0,0 1-1 0 0,-1-1 0 0 0,1 0 1 0 0,-1 1-1 0 0,1-1 0 0 0,0 1 1 0 0,-1 0-1 0 0,1-1 1 0 0,0 1-1 0 0,0 0 0 0 0,-2 1 1 0 0,2-2-387 0 0,1 1 0 0 0,-1-1 0 0 0,1 1-1 0 0,-1 0 1 0 0,0-1 0 0 0,1 1 0 0 0,-1 0 0 0 0,1-1 0 0 0,0 1 0 0 0,-1 0 0 0 0,1 0 0 0 0,-1 0 0 0 0,1-1 0 0 0,0 1-1 0 0,0 0 1 0 0,-1 0 0 0 0,1 0 0 0 0,0 0 0 0 0,0-1 0 0 0,0 3 0 0 0,5 34 249 0 0,18 70 1 0 0,-9-47-285 0 0,-1-6-6 0 0,-6-33-44 0 0,-2 0-1 0 0,-1 0 1 0 0,3 43-1 0 0,2-76-866 0 0,-3 9-3218 0 0,14 13-10624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7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4609 0 0,'-1'5'216'0'0,"1"1"8"0"0,-1 0 16 0 0,0 0-32 0 0,0-3-72 0 0,1 0-216 0 0,0-1-152 0 0,0-1-88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7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19 5561 0 0,'0'-2'842'0'0,"-1"1"0"0"0,1 0 0 0 0,-1 0 0 0 0,1 0 0 0 0,-1 0 1 0 0,-3-4 3367 0 0,3 4-3368 0 0,0 0 0 0 0,0 0 0 0 0,0 1 0 0 0,-1-1 0 0 0,1 0 0 0 0,-2 0 0 0 0,-3 7 4036 0 0,-1 12-4743 0 0,2-3 31 0 0,-34 109 965 0 0,35-108-1836 0 0,1 0 1 0 0,1 1 0 0 0,0 18 0 0 0,3-63-15709 0 0,-1 13 11648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7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4225 0 0,'9'-5'8350'0'0,"7"6"-4967"0"0,16 8-2490 0 0,-28-8-279 0 0,45 19 341 0 0,-26-6-2687 0 0,-6 3-6346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나눔스퀘어OTF_ac"/>
                <a:cs typeface="나눔스퀘어OTF_a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나눔스퀘어OTF_ac"/>
                <a:cs typeface="나눔스퀘어OTF_a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나눔스퀘어OTF_ac"/>
                <a:cs typeface="나눔스퀘어OTF_a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5597" y="645142"/>
            <a:ext cx="7181634" cy="510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552398" y="4553903"/>
            <a:ext cx="1914439" cy="1974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952" y="2116042"/>
            <a:ext cx="2700594" cy="394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나눔스퀘어OTF_ac"/>
                <a:cs typeface="나눔스퀘어OTF_a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671" Type="http://schemas.openxmlformats.org/officeDocument/2006/relationships/image" Target="../media/image336.png"/><Relationship Id="rId769" Type="http://schemas.openxmlformats.org/officeDocument/2006/relationships/image" Target="../media/image385.png"/><Relationship Id="rId21" Type="http://schemas.openxmlformats.org/officeDocument/2006/relationships/image" Target="../media/image11.png"/><Relationship Id="rId324" Type="http://schemas.openxmlformats.org/officeDocument/2006/relationships/customXml" Target="../ink/ink161.xml"/><Relationship Id="rId531" Type="http://schemas.openxmlformats.org/officeDocument/2006/relationships/image" Target="../media/image266.png"/><Relationship Id="rId629" Type="http://schemas.openxmlformats.org/officeDocument/2006/relationships/image" Target="../media/image315.png"/><Relationship Id="rId170" Type="http://schemas.openxmlformats.org/officeDocument/2006/relationships/customXml" Target="../ink/ink84.xml"/><Relationship Id="rId836" Type="http://schemas.openxmlformats.org/officeDocument/2006/relationships/customXml" Target="../ink/ink417.xml"/><Relationship Id="rId268" Type="http://schemas.openxmlformats.org/officeDocument/2006/relationships/customXml" Target="../ink/ink133.xml"/><Relationship Id="rId475" Type="http://schemas.openxmlformats.org/officeDocument/2006/relationships/image" Target="../media/image238.png"/><Relationship Id="rId682" Type="http://schemas.openxmlformats.org/officeDocument/2006/relationships/customXml" Target="../ink/ink340.xml"/><Relationship Id="rId32" Type="http://schemas.openxmlformats.org/officeDocument/2006/relationships/customXml" Target="../ink/ink15.xml"/><Relationship Id="rId128" Type="http://schemas.openxmlformats.org/officeDocument/2006/relationships/customXml" Target="../ink/ink63.xml"/><Relationship Id="rId335" Type="http://schemas.openxmlformats.org/officeDocument/2006/relationships/image" Target="../media/image168.png"/><Relationship Id="rId542" Type="http://schemas.openxmlformats.org/officeDocument/2006/relationships/customXml" Target="../ink/ink270.xml"/><Relationship Id="rId181" Type="http://schemas.openxmlformats.org/officeDocument/2006/relationships/image" Target="../media/image91.png"/><Relationship Id="rId402" Type="http://schemas.openxmlformats.org/officeDocument/2006/relationships/customXml" Target="../ink/ink200.xml"/><Relationship Id="rId847" Type="http://schemas.openxmlformats.org/officeDocument/2006/relationships/image" Target="../media/image424.png"/><Relationship Id="rId279" Type="http://schemas.openxmlformats.org/officeDocument/2006/relationships/image" Target="../media/image140.png"/><Relationship Id="rId486" Type="http://schemas.openxmlformats.org/officeDocument/2006/relationships/customXml" Target="../ink/ink242.xml"/><Relationship Id="rId693" Type="http://schemas.openxmlformats.org/officeDocument/2006/relationships/image" Target="../media/image347.png"/><Relationship Id="rId707" Type="http://schemas.openxmlformats.org/officeDocument/2006/relationships/image" Target="../media/image354.png"/><Relationship Id="rId43" Type="http://schemas.openxmlformats.org/officeDocument/2006/relationships/image" Target="../media/image22.png"/><Relationship Id="rId139" Type="http://schemas.openxmlformats.org/officeDocument/2006/relationships/image" Target="../media/image70.png"/><Relationship Id="rId346" Type="http://schemas.openxmlformats.org/officeDocument/2006/relationships/customXml" Target="../ink/ink172.xml"/><Relationship Id="rId553" Type="http://schemas.openxmlformats.org/officeDocument/2006/relationships/image" Target="../media/image277.png"/><Relationship Id="rId760" Type="http://schemas.openxmlformats.org/officeDocument/2006/relationships/customXml" Target="../ink/ink379.xml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413" Type="http://schemas.openxmlformats.org/officeDocument/2006/relationships/image" Target="../media/image207.png"/><Relationship Id="rId858" Type="http://schemas.openxmlformats.org/officeDocument/2006/relationships/customXml" Target="../ink/ink428.xml"/><Relationship Id="rId497" Type="http://schemas.openxmlformats.org/officeDocument/2006/relationships/image" Target="../media/image249.png"/><Relationship Id="rId620" Type="http://schemas.openxmlformats.org/officeDocument/2006/relationships/customXml" Target="../ink/ink309.xml"/><Relationship Id="rId718" Type="http://schemas.openxmlformats.org/officeDocument/2006/relationships/customXml" Target="../ink/ink358.xml"/><Relationship Id="rId357" Type="http://schemas.openxmlformats.org/officeDocument/2006/relationships/image" Target="../media/image179.png"/><Relationship Id="rId54" Type="http://schemas.openxmlformats.org/officeDocument/2006/relationships/customXml" Target="../ink/ink26.xml"/><Relationship Id="rId217" Type="http://schemas.openxmlformats.org/officeDocument/2006/relationships/image" Target="../media/image109.png"/><Relationship Id="rId564" Type="http://schemas.openxmlformats.org/officeDocument/2006/relationships/customXml" Target="../ink/ink281.xml"/><Relationship Id="rId771" Type="http://schemas.openxmlformats.org/officeDocument/2006/relationships/image" Target="../media/image386.png"/><Relationship Id="rId869" Type="http://schemas.openxmlformats.org/officeDocument/2006/relationships/image" Target="../media/image435.png"/><Relationship Id="rId424" Type="http://schemas.openxmlformats.org/officeDocument/2006/relationships/customXml" Target="../ink/ink211.xml"/><Relationship Id="rId631" Type="http://schemas.openxmlformats.org/officeDocument/2006/relationships/image" Target="../media/image316.png"/><Relationship Id="rId729" Type="http://schemas.openxmlformats.org/officeDocument/2006/relationships/image" Target="../media/image365.png"/><Relationship Id="rId270" Type="http://schemas.openxmlformats.org/officeDocument/2006/relationships/customXml" Target="../ink/ink134.xml"/><Relationship Id="rId65" Type="http://schemas.openxmlformats.org/officeDocument/2006/relationships/image" Target="../media/image33.png"/><Relationship Id="rId130" Type="http://schemas.openxmlformats.org/officeDocument/2006/relationships/customXml" Target="../ink/ink64.xml"/><Relationship Id="rId368" Type="http://schemas.openxmlformats.org/officeDocument/2006/relationships/customXml" Target="../ink/ink183.xml"/><Relationship Id="rId575" Type="http://schemas.openxmlformats.org/officeDocument/2006/relationships/image" Target="../media/image288.png"/><Relationship Id="rId782" Type="http://schemas.openxmlformats.org/officeDocument/2006/relationships/customXml" Target="../ink/ink390.xml"/><Relationship Id="rId228" Type="http://schemas.openxmlformats.org/officeDocument/2006/relationships/customXml" Target="../ink/ink113.xml"/><Relationship Id="rId435" Type="http://schemas.openxmlformats.org/officeDocument/2006/relationships/image" Target="../media/image218.png"/><Relationship Id="rId642" Type="http://schemas.openxmlformats.org/officeDocument/2006/relationships/customXml" Target="../ink/ink320.xml"/><Relationship Id="rId281" Type="http://schemas.openxmlformats.org/officeDocument/2006/relationships/image" Target="../media/image141.png"/><Relationship Id="rId502" Type="http://schemas.openxmlformats.org/officeDocument/2006/relationships/customXml" Target="../ink/ink250.xml"/><Relationship Id="rId76" Type="http://schemas.openxmlformats.org/officeDocument/2006/relationships/customXml" Target="../ink/ink37.xml"/><Relationship Id="rId141" Type="http://schemas.openxmlformats.org/officeDocument/2006/relationships/image" Target="../media/image71.png"/><Relationship Id="rId379" Type="http://schemas.openxmlformats.org/officeDocument/2006/relationships/image" Target="../media/image190.png"/><Relationship Id="rId586" Type="http://schemas.openxmlformats.org/officeDocument/2006/relationships/customXml" Target="../ink/ink292.xml"/><Relationship Id="rId793" Type="http://schemas.openxmlformats.org/officeDocument/2006/relationships/image" Target="../media/image397.png"/><Relationship Id="rId807" Type="http://schemas.openxmlformats.org/officeDocument/2006/relationships/image" Target="../media/image404.png"/><Relationship Id="rId7" Type="http://schemas.openxmlformats.org/officeDocument/2006/relationships/image" Target="../media/image4.png"/><Relationship Id="rId239" Type="http://schemas.openxmlformats.org/officeDocument/2006/relationships/image" Target="../media/image120.png"/><Relationship Id="rId446" Type="http://schemas.openxmlformats.org/officeDocument/2006/relationships/customXml" Target="../ink/ink222.xml"/><Relationship Id="rId653" Type="http://schemas.openxmlformats.org/officeDocument/2006/relationships/image" Target="../media/image327.png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860" Type="http://schemas.openxmlformats.org/officeDocument/2006/relationships/customXml" Target="../ink/ink429.xml"/><Relationship Id="rId87" Type="http://schemas.openxmlformats.org/officeDocument/2006/relationships/image" Target="../media/image44.png"/><Relationship Id="rId513" Type="http://schemas.openxmlformats.org/officeDocument/2006/relationships/image" Target="../media/image257.png"/><Relationship Id="rId597" Type="http://schemas.openxmlformats.org/officeDocument/2006/relationships/image" Target="../media/image299.png"/><Relationship Id="rId720" Type="http://schemas.openxmlformats.org/officeDocument/2006/relationships/customXml" Target="../ink/ink359.xml"/><Relationship Id="rId818" Type="http://schemas.openxmlformats.org/officeDocument/2006/relationships/customXml" Target="../ink/ink408.xml"/><Relationship Id="rId152" Type="http://schemas.openxmlformats.org/officeDocument/2006/relationships/customXml" Target="../ink/ink75.xml"/><Relationship Id="rId457" Type="http://schemas.openxmlformats.org/officeDocument/2006/relationships/image" Target="../media/image229.png"/><Relationship Id="rId664" Type="http://schemas.openxmlformats.org/officeDocument/2006/relationships/customXml" Target="../ink/ink331.xml"/><Relationship Id="rId871" Type="http://schemas.openxmlformats.org/officeDocument/2006/relationships/image" Target="../media/image436.png"/><Relationship Id="rId14" Type="http://schemas.openxmlformats.org/officeDocument/2006/relationships/customXml" Target="../ink/ink6.xml"/><Relationship Id="rId317" Type="http://schemas.openxmlformats.org/officeDocument/2006/relationships/image" Target="../media/image159.png"/><Relationship Id="rId524" Type="http://schemas.openxmlformats.org/officeDocument/2006/relationships/customXml" Target="../ink/ink261.xml"/><Relationship Id="rId731" Type="http://schemas.openxmlformats.org/officeDocument/2006/relationships/image" Target="../media/image366.png"/><Relationship Id="rId98" Type="http://schemas.openxmlformats.org/officeDocument/2006/relationships/customXml" Target="../ink/ink48.xml"/><Relationship Id="rId163" Type="http://schemas.openxmlformats.org/officeDocument/2006/relationships/image" Target="../media/image82.png"/><Relationship Id="rId370" Type="http://schemas.openxmlformats.org/officeDocument/2006/relationships/customXml" Target="../ink/ink184.xml"/><Relationship Id="rId829" Type="http://schemas.openxmlformats.org/officeDocument/2006/relationships/image" Target="../media/image415.png"/><Relationship Id="rId230" Type="http://schemas.openxmlformats.org/officeDocument/2006/relationships/customXml" Target="../ink/ink114.xml"/><Relationship Id="rId468" Type="http://schemas.openxmlformats.org/officeDocument/2006/relationships/customXml" Target="../ink/ink233.xml"/><Relationship Id="rId675" Type="http://schemas.openxmlformats.org/officeDocument/2006/relationships/image" Target="../media/image338.png"/><Relationship Id="rId25" Type="http://schemas.openxmlformats.org/officeDocument/2006/relationships/image" Target="../media/image13.png"/><Relationship Id="rId328" Type="http://schemas.openxmlformats.org/officeDocument/2006/relationships/customXml" Target="../ink/ink163.xml"/><Relationship Id="rId535" Type="http://schemas.openxmlformats.org/officeDocument/2006/relationships/image" Target="../media/image268.png"/><Relationship Id="rId742" Type="http://schemas.openxmlformats.org/officeDocument/2006/relationships/customXml" Target="../ink/ink370.xml"/><Relationship Id="rId174" Type="http://schemas.openxmlformats.org/officeDocument/2006/relationships/customXml" Target="../ink/ink86.xml"/><Relationship Id="rId381" Type="http://schemas.openxmlformats.org/officeDocument/2006/relationships/image" Target="../media/image191.png"/><Relationship Id="rId602" Type="http://schemas.openxmlformats.org/officeDocument/2006/relationships/customXml" Target="../ink/ink300.xml"/><Relationship Id="rId241" Type="http://schemas.openxmlformats.org/officeDocument/2006/relationships/image" Target="../media/image121.png"/><Relationship Id="rId479" Type="http://schemas.openxmlformats.org/officeDocument/2006/relationships/image" Target="../media/image240.png"/><Relationship Id="rId686" Type="http://schemas.openxmlformats.org/officeDocument/2006/relationships/customXml" Target="../ink/ink342.xml"/><Relationship Id="rId36" Type="http://schemas.openxmlformats.org/officeDocument/2006/relationships/customXml" Target="../ink/ink17.xml"/><Relationship Id="rId339" Type="http://schemas.openxmlformats.org/officeDocument/2006/relationships/image" Target="../media/image170.png"/><Relationship Id="rId546" Type="http://schemas.openxmlformats.org/officeDocument/2006/relationships/customXml" Target="../ink/ink272.xml"/><Relationship Id="rId753" Type="http://schemas.openxmlformats.org/officeDocument/2006/relationships/image" Target="../media/image377.png"/><Relationship Id="rId101" Type="http://schemas.openxmlformats.org/officeDocument/2006/relationships/image" Target="../media/image51.png"/><Relationship Id="rId185" Type="http://schemas.openxmlformats.org/officeDocument/2006/relationships/image" Target="../media/image93.png"/><Relationship Id="rId406" Type="http://schemas.openxmlformats.org/officeDocument/2006/relationships/customXml" Target="../ink/ink202.xml"/><Relationship Id="rId392" Type="http://schemas.openxmlformats.org/officeDocument/2006/relationships/customXml" Target="../ink/ink195.xml"/><Relationship Id="rId613" Type="http://schemas.openxmlformats.org/officeDocument/2006/relationships/image" Target="../media/image307.png"/><Relationship Id="rId697" Type="http://schemas.openxmlformats.org/officeDocument/2006/relationships/image" Target="../media/image349.png"/><Relationship Id="rId820" Type="http://schemas.openxmlformats.org/officeDocument/2006/relationships/customXml" Target="../ink/ink409.xml"/><Relationship Id="rId252" Type="http://schemas.openxmlformats.org/officeDocument/2006/relationships/customXml" Target="../ink/ink125.xml"/><Relationship Id="rId47" Type="http://schemas.openxmlformats.org/officeDocument/2006/relationships/image" Target="../media/image24.png"/><Relationship Id="rId112" Type="http://schemas.openxmlformats.org/officeDocument/2006/relationships/customXml" Target="../ink/ink55.xml"/><Relationship Id="rId557" Type="http://schemas.openxmlformats.org/officeDocument/2006/relationships/image" Target="../media/image279.png"/><Relationship Id="rId764" Type="http://schemas.openxmlformats.org/officeDocument/2006/relationships/customXml" Target="../ink/ink381.xml"/><Relationship Id="rId196" Type="http://schemas.openxmlformats.org/officeDocument/2006/relationships/customXml" Target="../ink/ink97.xml"/><Relationship Id="rId417" Type="http://schemas.openxmlformats.org/officeDocument/2006/relationships/image" Target="../media/image209.png"/><Relationship Id="rId624" Type="http://schemas.openxmlformats.org/officeDocument/2006/relationships/customXml" Target="../ink/ink311.xml"/><Relationship Id="rId831" Type="http://schemas.openxmlformats.org/officeDocument/2006/relationships/image" Target="../media/image416.png"/><Relationship Id="rId263" Type="http://schemas.openxmlformats.org/officeDocument/2006/relationships/image" Target="../media/image132.png"/><Relationship Id="rId470" Type="http://schemas.openxmlformats.org/officeDocument/2006/relationships/customXml" Target="../ink/ink234.xml"/><Relationship Id="rId58" Type="http://schemas.openxmlformats.org/officeDocument/2006/relationships/customXml" Target="../ink/ink28.xml"/><Relationship Id="rId123" Type="http://schemas.openxmlformats.org/officeDocument/2006/relationships/image" Target="../media/image62.png"/><Relationship Id="rId330" Type="http://schemas.openxmlformats.org/officeDocument/2006/relationships/customXml" Target="../ink/ink164.xml"/><Relationship Id="rId568" Type="http://schemas.openxmlformats.org/officeDocument/2006/relationships/customXml" Target="../ink/ink283.xml"/><Relationship Id="rId775" Type="http://schemas.openxmlformats.org/officeDocument/2006/relationships/image" Target="../media/image388.png"/><Relationship Id="rId428" Type="http://schemas.openxmlformats.org/officeDocument/2006/relationships/customXml" Target="../ink/ink213.xml"/><Relationship Id="rId635" Type="http://schemas.openxmlformats.org/officeDocument/2006/relationships/image" Target="../media/image318.png"/><Relationship Id="rId842" Type="http://schemas.openxmlformats.org/officeDocument/2006/relationships/customXml" Target="../ink/ink420.xml"/><Relationship Id="rId274" Type="http://schemas.openxmlformats.org/officeDocument/2006/relationships/customXml" Target="../ink/ink136.xml"/><Relationship Id="rId481" Type="http://schemas.openxmlformats.org/officeDocument/2006/relationships/image" Target="../media/image241.png"/><Relationship Id="rId702" Type="http://schemas.openxmlformats.org/officeDocument/2006/relationships/customXml" Target="../ink/ink350.xml"/><Relationship Id="rId69" Type="http://schemas.openxmlformats.org/officeDocument/2006/relationships/image" Target="../media/image35.png"/><Relationship Id="rId134" Type="http://schemas.openxmlformats.org/officeDocument/2006/relationships/customXml" Target="../ink/ink66.xml"/><Relationship Id="rId579" Type="http://schemas.openxmlformats.org/officeDocument/2006/relationships/image" Target="../media/image290.png"/><Relationship Id="rId786" Type="http://schemas.openxmlformats.org/officeDocument/2006/relationships/customXml" Target="../ink/ink392.xml"/><Relationship Id="rId341" Type="http://schemas.openxmlformats.org/officeDocument/2006/relationships/image" Target="../media/image171.png"/><Relationship Id="rId439" Type="http://schemas.openxmlformats.org/officeDocument/2006/relationships/image" Target="../media/image220.png"/><Relationship Id="rId646" Type="http://schemas.openxmlformats.org/officeDocument/2006/relationships/customXml" Target="../ink/ink322.xml"/><Relationship Id="rId201" Type="http://schemas.openxmlformats.org/officeDocument/2006/relationships/image" Target="../media/image101.png"/><Relationship Id="rId285" Type="http://schemas.openxmlformats.org/officeDocument/2006/relationships/image" Target="../media/image143.png"/><Relationship Id="rId506" Type="http://schemas.openxmlformats.org/officeDocument/2006/relationships/customXml" Target="../ink/ink252.xml"/><Relationship Id="rId853" Type="http://schemas.openxmlformats.org/officeDocument/2006/relationships/image" Target="../media/image427.png"/><Relationship Id="rId492" Type="http://schemas.openxmlformats.org/officeDocument/2006/relationships/customXml" Target="../ink/ink245.xml"/><Relationship Id="rId713" Type="http://schemas.openxmlformats.org/officeDocument/2006/relationships/image" Target="../media/image357.png"/><Relationship Id="rId797" Type="http://schemas.openxmlformats.org/officeDocument/2006/relationships/image" Target="../media/image399.png"/><Relationship Id="rId145" Type="http://schemas.openxmlformats.org/officeDocument/2006/relationships/image" Target="../media/image73.png"/><Relationship Id="rId352" Type="http://schemas.openxmlformats.org/officeDocument/2006/relationships/customXml" Target="../ink/ink175.xml"/><Relationship Id="rId212" Type="http://schemas.openxmlformats.org/officeDocument/2006/relationships/customXml" Target="../ink/ink105.xml"/><Relationship Id="rId657" Type="http://schemas.openxmlformats.org/officeDocument/2006/relationships/image" Target="../media/image329.png"/><Relationship Id="rId864" Type="http://schemas.openxmlformats.org/officeDocument/2006/relationships/customXml" Target="../ink/ink431.xml"/><Relationship Id="rId296" Type="http://schemas.openxmlformats.org/officeDocument/2006/relationships/customXml" Target="../ink/ink147.xml"/><Relationship Id="rId517" Type="http://schemas.openxmlformats.org/officeDocument/2006/relationships/image" Target="../media/image259.png"/><Relationship Id="rId724" Type="http://schemas.openxmlformats.org/officeDocument/2006/relationships/customXml" Target="../ink/ink361.xml"/><Relationship Id="rId60" Type="http://schemas.openxmlformats.org/officeDocument/2006/relationships/customXml" Target="../ink/ink29.xml"/><Relationship Id="rId156" Type="http://schemas.openxmlformats.org/officeDocument/2006/relationships/customXml" Target="../ink/ink77.xml"/><Relationship Id="rId363" Type="http://schemas.openxmlformats.org/officeDocument/2006/relationships/image" Target="../media/image182.png"/><Relationship Id="rId570" Type="http://schemas.openxmlformats.org/officeDocument/2006/relationships/customXml" Target="../ink/ink284.xml"/><Relationship Id="rId223" Type="http://schemas.openxmlformats.org/officeDocument/2006/relationships/image" Target="../media/image112.png"/><Relationship Id="rId430" Type="http://schemas.openxmlformats.org/officeDocument/2006/relationships/customXml" Target="../ink/ink214.xml"/><Relationship Id="rId668" Type="http://schemas.openxmlformats.org/officeDocument/2006/relationships/customXml" Target="../ink/ink333.xml"/><Relationship Id="rId875" Type="http://schemas.openxmlformats.org/officeDocument/2006/relationships/image" Target="../media/image438.png"/><Relationship Id="rId18" Type="http://schemas.openxmlformats.org/officeDocument/2006/relationships/customXml" Target="../ink/ink8.xml"/><Relationship Id="rId528" Type="http://schemas.openxmlformats.org/officeDocument/2006/relationships/customXml" Target="../ink/ink263.xml"/><Relationship Id="rId735" Type="http://schemas.openxmlformats.org/officeDocument/2006/relationships/image" Target="../media/image368.png"/><Relationship Id="rId167" Type="http://schemas.openxmlformats.org/officeDocument/2006/relationships/image" Target="../media/image84.png"/><Relationship Id="rId374" Type="http://schemas.openxmlformats.org/officeDocument/2006/relationships/customXml" Target="../ink/ink186.xml"/><Relationship Id="rId581" Type="http://schemas.openxmlformats.org/officeDocument/2006/relationships/image" Target="../media/image291.png"/><Relationship Id="rId71" Type="http://schemas.openxmlformats.org/officeDocument/2006/relationships/image" Target="../media/image36.png"/><Relationship Id="rId234" Type="http://schemas.openxmlformats.org/officeDocument/2006/relationships/customXml" Target="../ink/ink116.xml"/><Relationship Id="rId679" Type="http://schemas.openxmlformats.org/officeDocument/2006/relationships/image" Target="../media/image340.png"/><Relationship Id="rId802" Type="http://schemas.openxmlformats.org/officeDocument/2006/relationships/customXml" Target="../ink/ink400.xml"/><Relationship Id="rId2" Type="http://schemas.openxmlformats.org/officeDocument/2006/relationships/image" Target="../media/image1.jpg"/><Relationship Id="rId29" Type="http://schemas.openxmlformats.org/officeDocument/2006/relationships/image" Target="../media/image15.png"/><Relationship Id="rId441" Type="http://schemas.openxmlformats.org/officeDocument/2006/relationships/image" Target="../media/image221.png"/><Relationship Id="rId539" Type="http://schemas.openxmlformats.org/officeDocument/2006/relationships/image" Target="../media/image270.png"/><Relationship Id="rId746" Type="http://schemas.openxmlformats.org/officeDocument/2006/relationships/customXml" Target="../ink/ink372.xml"/><Relationship Id="rId178" Type="http://schemas.openxmlformats.org/officeDocument/2006/relationships/customXml" Target="../ink/ink88.xml"/><Relationship Id="rId301" Type="http://schemas.openxmlformats.org/officeDocument/2006/relationships/image" Target="../media/image151.png"/><Relationship Id="rId82" Type="http://schemas.openxmlformats.org/officeDocument/2006/relationships/customXml" Target="../ink/ink40.xml"/><Relationship Id="rId385" Type="http://schemas.openxmlformats.org/officeDocument/2006/relationships/image" Target="../media/image193.png"/><Relationship Id="rId592" Type="http://schemas.openxmlformats.org/officeDocument/2006/relationships/customXml" Target="../ink/ink295.xml"/><Relationship Id="rId606" Type="http://schemas.openxmlformats.org/officeDocument/2006/relationships/customXml" Target="../ink/ink302.xml"/><Relationship Id="rId813" Type="http://schemas.openxmlformats.org/officeDocument/2006/relationships/image" Target="../media/image407.png"/><Relationship Id="rId245" Type="http://schemas.openxmlformats.org/officeDocument/2006/relationships/image" Target="../media/image123.png"/><Relationship Id="rId452" Type="http://schemas.openxmlformats.org/officeDocument/2006/relationships/customXml" Target="../ink/ink225.xml"/><Relationship Id="rId105" Type="http://schemas.openxmlformats.org/officeDocument/2006/relationships/image" Target="../media/image53.png"/><Relationship Id="rId312" Type="http://schemas.openxmlformats.org/officeDocument/2006/relationships/customXml" Target="../ink/ink155.xml"/><Relationship Id="rId757" Type="http://schemas.openxmlformats.org/officeDocument/2006/relationships/image" Target="../media/image379.png"/><Relationship Id="rId93" Type="http://schemas.openxmlformats.org/officeDocument/2006/relationships/image" Target="../media/image47.png"/><Relationship Id="rId189" Type="http://schemas.openxmlformats.org/officeDocument/2006/relationships/image" Target="../media/image95.png"/><Relationship Id="rId396" Type="http://schemas.openxmlformats.org/officeDocument/2006/relationships/customXml" Target="../ink/ink197.xml"/><Relationship Id="rId617" Type="http://schemas.openxmlformats.org/officeDocument/2006/relationships/image" Target="../media/image309.png"/><Relationship Id="rId824" Type="http://schemas.openxmlformats.org/officeDocument/2006/relationships/customXml" Target="../ink/ink411.xml"/><Relationship Id="rId256" Type="http://schemas.openxmlformats.org/officeDocument/2006/relationships/customXml" Target="../ink/ink127.xml"/><Relationship Id="rId463" Type="http://schemas.openxmlformats.org/officeDocument/2006/relationships/image" Target="../media/image232.png"/><Relationship Id="rId670" Type="http://schemas.openxmlformats.org/officeDocument/2006/relationships/customXml" Target="../ink/ink334.xml"/><Relationship Id="rId116" Type="http://schemas.openxmlformats.org/officeDocument/2006/relationships/customXml" Target="../ink/ink57.xml"/><Relationship Id="rId323" Type="http://schemas.openxmlformats.org/officeDocument/2006/relationships/image" Target="../media/image162.png"/><Relationship Id="rId530" Type="http://schemas.openxmlformats.org/officeDocument/2006/relationships/customXml" Target="../ink/ink264.xml"/><Relationship Id="rId768" Type="http://schemas.openxmlformats.org/officeDocument/2006/relationships/customXml" Target="../ink/ink383.xml"/><Relationship Id="rId20" Type="http://schemas.openxmlformats.org/officeDocument/2006/relationships/customXml" Target="../ink/ink9.xml"/><Relationship Id="rId628" Type="http://schemas.openxmlformats.org/officeDocument/2006/relationships/customXml" Target="../ink/ink313.xml"/><Relationship Id="rId835" Type="http://schemas.openxmlformats.org/officeDocument/2006/relationships/image" Target="../media/image418.png"/><Relationship Id="rId267" Type="http://schemas.openxmlformats.org/officeDocument/2006/relationships/image" Target="../media/image134.png"/><Relationship Id="rId474" Type="http://schemas.openxmlformats.org/officeDocument/2006/relationships/customXml" Target="../ink/ink236.xml"/><Relationship Id="rId127" Type="http://schemas.openxmlformats.org/officeDocument/2006/relationships/image" Target="../media/image64.png"/><Relationship Id="rId681" Type="http://schemas.openxmlformats.org/officeDocument/2006/relationships/image" Target="../media/image341.png"/><Relationship Id="rId779" Type="http://schemas.openxmlformats.org/officeDocument/2006/relationships/image" Target="../media/image390.png"/><Relationship Id="rId31" Type="http://schemas.openxmlformats.org/officeDocument/2006/relationships/image" Target="../media/image16.png"/><Relationship Id="rId334" Type="http://schemas.openxmlformats.org/officeDocument/2006/relationships/customXml" Target="../ink/ink166.xml"/><Relationship Id="rId541" Type="http://schemas.openxmlformats.org/officeDocument/2006/relationships/image" Target="../media/image271.png"/><Relationship Id="rId639" Type="http://schemas.openxmlformats.org/officeDocument/2006/relationships/image" Target="../media/image320.png"/><Relationship Id="rId180" Type="http://schemas.openxmlformats.org/officeDocument/2006/relationships/customXml" Target="../ink/ink89.xml"/><Relationship Id="rId278" Type="http://schemas.openxmlformats.org/officeDocument/2006/relationships/customXml" Target="../ink/ink138.xml"/><Relationship Id="rId401" Type="http://schemas.openxmlformats.org/officeDocument/2006/relationships/image" Target="../media/image201.png"/><Relationship Id="rId846" Type="http://schemas.openxmlformats.org/officeDocument/2006/relationships/customXml" Target="../ink/ink422.xml"/><Relationship Id="rId485" Type="http://schemas.openxmlformats.org/officeDocument/2006/relationships/image" Target="../media/image243.png"/><Relationship Id="rId692" Type="http://schemas.openxmlformats.org/officeDocument/2006/relationships/customXml" Target="../ink/ink345.xml"/><Relationship Id="rId706" Type="http://schemas.openxmlformats.org/officeDocument/2006/relationships/customXml" Target="../ink/ink352.xml"/><Relationship Id="rId42" Type="http://schemas.openxmlformats.org/officeDocument/2006/relationships/customXml" Target="../ink/ink20.xml"/><Relationship Id="rId138" Type="http://schemas.openxmlformats.org/officeDocument/2006/relationships/customXml" Target="../ink/ink68.xml"/><Relationship Id="rId345" Type="http://schemas.openxmlformats.org/officeDocument/2006/relationships/image" Target="../media/image173.png"/><Relationship Id="rId552" Type="http://schemas.openxmlformats.org/officeDocument/2006/relationships/customXml" Target="../ink/ink275.xml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412" Type="http://schemas.openxmlformats.org/officeDocument/2006/relationships/customXml" Target="../ink/ink205.xml"/><Relationship Id="rId857" Type="http://schemas.openxmlformats.org/officeDocument/2006/relationships/image" Target="../media/image429.png"/><Relationship Id="rId289" Type="http://schemas.openxmlformats.org/officeDocument/2006/relationships/image" Target="../media/image145.png"/><Relationship Id="rId496" Type="http://schemas.openxmlformats.org/officeDocument/2006/relationships/customXml" Target="../ink/ink247.xml"/><Relationship Id="rId717" Type="http://schemas.openxmlformats.org/officeDocument/2006/relationships/image" Target="../media/image359.png"/><Relationship Id="rId53" Type="http://schemas.openxmlformats.org/officeDocument/2006/relationships/image" Target="../media/image27.png"/><Relationship Id="rId149" Type="http://schemas.openxmlformats.org/officeDocument/2006/relationships/image" Target="../media/image75.png"/><Relationship Id="rId356" Type="http://schemas.openxmlformats.org/officeDocument/2006/relationships/customXml" Target="../ink/ink177.xml"/><Relationship Id="rId563" Type="http://schemas.openxmlformats.org/officeDocument/2006/relationships/image" Target="../media/image282.png"/><Relationship Id="rId770" Type="http://schemas.openxmlformats.org/officeDocument/2006/relationships/customXml" Target="../ink/ink384.xml"/><Relationship Id="rId216" Type="http://schemas.openxmlformats.org/officeDocument/2006/relationships/customXml" Target="../ink/ink107.xml"/><Relationship Id="rId423" Type="http://schemas.openxmlformats.org/officeDocument/2006/relationships/image" Target="../media/image212.png"/><Relationship Id="rId868" Type="http://schemas.openxmlformats.org/officeDocument/2006/relationships/customXml" Target="../ink/ink433.xml"/><Relationship Id="rId630" Type="http://schemas.openxmlformats.org/officeDocument/2006/relationships/customXml" Target="../ink/ink314.xml"/><Relationship Id="rId728" Type="http://schemas.openxmlformats.org/officeDocument/2006/relationships/customXml" Target="../ink/ink363.xml"/><Relationship Id="rId64" Type="http://schemas.openxmlformats.org/officeDocument/2006/relationships/customXml" Target="../ink/ink31.xml"/><Relationship Id="rId367" Type="http://schemas.openxmlformats.org/officeDocument/2006/relationships/image" Target="../media/image184.png"/><Relationship Id="rId574" Type="http://schemas.openxmlformats.org/officeDocument/2006/relationships/customXml" Target="../ink/ink286.xml"/><Relationship Id="rId227" Type="http://schemas.openxmlformats.org/officeDocument/2006/relationships/image" Target="../media/image114.png"/><Relationship Id="rId781" Type="http://schemas.openxmlformats.org/officeDocument/2006/relationships/image" Target="../media/image391.png"/><Relationship Id="rId879" Type="http://schemas.openxmlformats.org/officeDocument/2006/relationships/image" Target="../media/image440.png"/><Relationship Id="rId434" Type="http://schemas.openxmlformats.org/officeDocument/2006/relationships/customXml" Target="../ink/ink216.xml"/><Relationship Id="rId641" Type="http://schemas.openxmlformats.org/officeDocument/2006/relationships/image" Target="../media/image321.png"/><Relationship Id="rId739" Type="http://schemas.openxmlformats.org/officeDocument/2006/relationships/image" Target="../media/image370.png"/><Relationship Id="rId280" Type="http://schemas.openxmlformats.org/officeDocument/2006/relationships/customXml" Target="../ink/ink139.xml"/><Relationship Id="rId501" Type="http://schemas.openxmlformats.org/officeDocument/2006/relationships/image" Target="../media/image251.png"/><Relationship Id="rId75" Type="http://schemas.openxmlformats.org/officeDocument/2006/relationships/image" Target="../media/image38.png"/><Relationship Id="rId140" Type="http://schemas.openxmlformats.org/officeDocument/2006/relationships/customXml" Target="../ink/ink69.xml"/><Relationship Id="rId378" Type="http://schemas.openxmlformats.org/officeDocument/2006/relationships/customXml" Target="../ink/ink188.xml"/><Relationship Id="rId585" Type="http://schemas.openxmlformats.org/officeDocument/2006/relationships/image" Target="../media/image293.png"/><Relationship Id="rId792" Type="http://schemas.openxmlformats.org/officeDocument/2006/relationships/customXml" Target="../ink/ink395.xml"/><Relationship Id="rId806" Type="http://schemas.openxmlformats.org/officeDocument/2006/relationships/customXml" Target="../ink/ink402.xml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445" Type="http://schemas.openxmlformats.org/officeDocument/2006/relationships/image" Target="../media/image223.png"/><Relationship Id="rId652" Type="http://schemas.openxmlformats.org/officeDocument/2006/relationships/customXml" Target="../ink/ink325.xml"/><Relationship Id="rId291" Type="http://schemas.openxmlformats.org/officeDocument/2006/relationships/image" Target="../media/image146.png"/><Relationship Id="rId305" Type="http://schemas.openxmlformats.org/officeDocument/2006/relationships/image" Target="../media/image153.png"/><Relationship Id="rId512" Type="http://schemas.openxmlformats.org/officeDocument/2006/relationships/customXml" Target="../ink/ink255.xml"/><Relationship Id="rId86" Type="http://schemas.openxmlformats.org/officeDocument/2006/relationships/customXml" Target="../ink/ink42.xml"/><Relationship Id="rId151" Type="http://schemas.openxmlformats.org/officeDocument/2006/relationships/image" Target="../media/image76.png"/><Relationship Id="rId389" Type="http://schemas.openxmlformats.org/officeDocument/2006/relationships/image" Target="../media/image195.png"/><Relationship Id="rId596" Type="http://schemas.openxmlformats.org/officeDocument/2006/relationships/customXml" Target="../ink/ink297.xml"/><Relationship Id="rId817" Type="http://schemas.openxmlformats.org/officeDocument/2006/relationships/image" Target="../media/image409.png"/><Relationship Id="rId249" Type="http://schemas.openxmlformats.org/officeDocument/2006/relationships/image" Target="../media/image125.png"/><Relationship Id="rId456" Type="http://schemas.openxmlformats.org/officeDocument/2006/relationships/customXml" Target="../ink/ink227.xml"/><Relationship Id="rId663" Type="http://schemas.openxmlformats.org/officeDocument/2006/relationships/image" Target="../media/image332.png"/><Relationship Id="rId870" Type="http://schemas.openxmlformats.org/officeDocument/2006/relationships/customXml" Target="../ink/ink434.xml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316" Type="http://schemas.openxmlformats.org/officeDocument/2006/relationships/customXml" Target="../ink/ink157.xml"/><Relationship Id="rId523" Type="http://schemas.openxmlformats.org/officeDocument/2006/relationships/image" Target="../media/image262.png"/><Relationship Id="rId97" Type="http://schemas.openxmlformats.org/officeDocument/2006/relationships/image" Target="../media/image49.png"/><Relationship Id="rId730" Type="http://schemas.openxmlformats.org/officeDocument/2006/relationships/customXml" Target="../ink/ink364.xml"/><Relationship Id="rId828" Type="http://schemas.openxmlformats.org/officeDocument/2006/relationships/customXml" Target="../ink/ink413.xml"/><Relationship Id="rId162" Type="http://schemas.openxmlformats.org/officeDocument/2006/relationships/customXml" Target="../ink/ink80.xml"/><Relationship Id="rId467" Type="http://schemas.openxmlformats.org/officeDocument/2006/relationships/image" Target="../media/image234.png"/><Relationship Id="rId674" Type="http://schemas.openxmlformats.org/officeDocument/2006/relationships/customXml" Target="../ink/ink336.xml"/><Relationship Id="rId24" Type="http://schemas.openxmlformats.org/officeDocument/2006/relationships/customXml" Target="../ink/ink11.xml"/><Relationship Id="rId327" Type="http://schemas.openxmlformats.org/officeDocument/2006/relationships/image" Target="../media/image164.png"/><Relationship Id="rId534" Type="http://schemas.openxmlformats.org/officeDocument/2006/relationships/customXml" Target="../ink/ink266.xml"/><Relationship Id="rId741" Type="http://schemas.openxmlformats.org/officeDocument/2006/relationships/image" Target="../media/image371.png"/><Relationship Id="rId839" Type="http://schemas.openxmlformats.org/officeDocument/2006/relationships/image" Target="../media/image420.png"/><Relationship Id="rId173" Type="http://schemas.openxmlformats.org/officeDocument/2006/relationships/image" Target="../media/image87.png"/><Relationship Id="rId380" Type="http://schemas.openxmlformats.org/officeDocument/2006/relationships/customXml" Target="../ink/ink189.xml"/><Relationship Id="rId601" Type="http://schemas.openxmlformats.org/officeDocument/2006/relationships/image" Target="../media/image301.png"/><Relationship Id="rId240" Type="http://schemas.openxmlformats.org/officeDocument/2006/relationships/customXml" Target="../ink/ink119.xml"/><Relationship Id="rId478" Type="http://schemas.openxmlformats.org/officeDocument/2006/relationships/customXml" Target="../ink/ink238.xml"/><Relationship Id="rId685" Type="http://schemas.openxmlformats.org/officeDocument/2006/relationships/image" Target="../media/image343.png"/><Relationship Id="rId35" Type="http://schemas.openxmlformats.org/officeDocument/2006/relationships/image" Target="../media/image18.png"/><Relationship Id="rId100" Type="http://schemas.openxmlformats.org/officeDocument/2006/relationships/customXml" Target="../ink/ink49.xml"/><Relationship Id="rId338" Type="http://schemas.openxmlformats.org/officeDocument/2006/relationships/customXml" Target="../ink/ink168.xml"/><Relationship Id="rId545" Type="http://schemas.openxmlformats.org/officeDocument/2006/relationships/image" Target="../media/image273.png"/><Relationship Id="rId752" Type="http://schemas.openxmlformats.org/officeDocument/2006/relationships/customXml" Target="../ink/ink375.xml"/><Relationship Id="rId184" Type="http://schemas.openxmlformats.org/officeDocument/2006/relationships/customXml" Target="../ink/ink91.xml"/><Relationship Id="rId391" Type="http://schemas.openxmlformats.org/officeDocument/2006/relationships/image" Target="../media/image196.png"/><Relationship Id="rId405" Type="http://schemas.openxmlformats.org/officeDocument/2006/relationships/image" Target="../media/image203.png"/><Relationship Id="rId612" Type="http://schemas.openxmlformats.org/officeDocument/2006/relationships/customXml" Target="../ink/ink305.xml"/><Relationship Id="rId251" Type="http://schemas.openxmlformats.org/officeDocument/2006/relationships/image" Target="../media/image126.png"/><Relationship Id="rId489" Type="http://schemas.openxmlformats.org/officeDocument/2006/relationships/image" Target="../media/image245.png"/><Relationship Id="rId696" Type="http://schemas.openxmlformats.org/officeDocument/2006/relationships/customXml" Target="../ink/ink347.xml"/><Relationship Id="rId46" Type="http://schemas.openxmlformats.org/officeDocument/2006/relationships/customXml" Target="../ink/ink22.xml"/><Relationship Id="rId349" Type="http://schemas.openxmlformats.org/officeDocument/2006/relationships/image" Target="../media/image175.png"/><Relationship Id="rId556" Type="http://schemas.openxmlformats.org/officeDocument/2006/relationships/customXml" Target="../ink/ink277.xml"/><Relationship Id="rId763" Type="http://schemas.openxmlformats.org/officeDocument/2006/relationships/image" Target="../media/image382.png"/><Relationship Id="rId111" Type="http://schemas.openxmlformats.org/officeDocument/2006/relationships/image" Target="../media/image56.png"/><Relationship Id="rId195" Type="http://schemas.openxmlformats.org/officeDocument/2006/relationships/image" Target="../media/image98.png"/><Relationship Id="rId209" Type="http://schemas.openxmlformats.org/officeDocument/2006/relationships/image" Target="../media/image105.png"/><Relationship Id="rId416" Type="http://schemas.openxmlformats.org/officeDocument/2006/relationships/customXml" Target="../ink/ink207.xml"/><Relationship Id="rId220" Type="http://schemas.openxmlformats.org/officeDocument/2006/relationships/customXml" Target="../ink/ink109.xml"/><Relationship Id="rId458" Type="http://schemas.openxmlformats.org/officeDocument/2006/relationships/customXml" Target="../ink/ink228.xml"/><Relationship Id="rId623" Type="http://schemas.openxmlformats.org/officeDocument/2006/relationships/image" Target="../media/image312.png"/><Relationship Id="rId665" Type="http://schemas.openxmlformats.org/officeDocument/2006/relationships/image" Target="../media/image333.png"/><Relationship Id="rId830" Type="http://schemas.openxmlformats.org/officeDocument/2006/relationships/customXml" Target="../ink/ink414.xml"/><Relationship Id="rId872" Type="http://schemas.openxmlformats.org/officeDocument/2006/relationships/customXml" Target="../ink/ink435.xml"/><Relationship Id="rId15" Type="http://schemas.openxmlformats.org/officeDocument/2006/relationships/image" Target="../media/image8.png"/><Relationship Id="rId57" Type="http://schemas.openxmlformats.org/officeDocument/2006/relationships/image" Target="../media/image29.png"/><Relationship Id="rId262" Type="http://schemas.openxmlformats.org/officeDocument/2006/relationships/customXml" Target="../ink/ink130.xml"/><Relationship Id="rId318" Type="http://schemas.openxmlformats.org/officeDocument/2006/relationships/customXml" Target="../ink/ink158.xml"/><Relationship Id="rId525" Type="http://schemas.openxmlformats.org/officeDocument/2006/relationships/image" Target="../media/image263.png"/><Relationship Id="rId567" Type="http://schemas.openxmlformats.org/officeDocument/2006/relationships/image" Target="../media/image284.png"/><Relationship Id="rId732" Type="http://schemas.openxmlformats.org/officeDocument/2006/relationships/customXml" Target="../ink/ink365.xml"/><Relationship Id="rId99" Type="http://schemas.openxmlformats.org/officeDocument/2006/relationships/image" Target="../media/image50.png"/><Relationship Id="rId122" Type="http://schemas.openxmlformats.org/officeDocument/2006/relationships/customXml" Target="../ink/ink60.xml"/><Relationship Id="rId164" Type="http://schemas.openxmlformats.org/officeDocument/2006/relationships/customXml" Target="../ink/ink81.xml"/><Relationship Id="rId371" Type="http://schemas.openxmlformats.org/officeDocument/2006/relationships/image" Target="../media/image186.png"/><Relationship Id="rId774" Type="http://schemas.openxmlformats.org/officeDocument/2006/relationships/customXml" Target="../ink/ink386.xml"/><Relationship Id="rId427" Type="http://schemas.openxmlformats.org/officeDocument/2006/relationships/image" Target="../media/image214.png"/><Relationship Id="rId469" Type="http://schemas.openxmlformats.org/officeDocument/2006/relationships/image" Target="../media/image235.png"/><Relationship Id="rId634" Type="http://schemas.openxmlformats.org/officeDocument/2006/relationships/customXml" Target="../ink/ink316.xml"/><Relationship Id="rId676" Type="http://schemas.openxmlformats.org/officeDocument/2006/relationships/customXml" Target="../ink/ink337.xml"/><Relationship Id="rId841" Type="http://schemas.openxmlformats.org/officeDocument/2006/relationships/image" Target="../media/image421.png"/><Relationship Id="rId26" Type="http://schemas.openxmlformats.org/officeDocument/2006/relationships/customXml" Target="../ink/ink12.xml"/><Relationship Id="rId231" Type="http://schemas.openxmlformats.org/officeDocument/2006/relationships/image" Target="../media/image116.png"/><Relationship Id="rId273" Type="http://schemas.openxmlformats.org/officeDocument/2006/relationships/image" Target="../media/image137.png"/><Relationship Id="rId329" Type="http://schemas.openxmlformats.org/officeDocument/2006/relationships/image" Target="../media/image165.png"/><Relationship Id="rId480" Type="http://schemas.openxmlformats.org/officeDocument/2006/relationships/customXml" Target="../ink/ink239.xml"/><Relationship Id="rId536" Type="http://schemas.openxmlformats.org/officeDocument/2006/relationships/customXml" Target="../ink/ink267.xml"/><Relationship Id="rId701" Type="http://schemas.openxmlformats.org/officeDocument/2006/relationships/image" Target="../media/image351.png"/><Relationship Id="rId68" Type="http://schemas.openxmlformats.org/officeDocument/2006/relationships/customXml" Target="../ink/ink33.xml"/><Relationship Id="rId133" Type="http://schemas.openxmlformats.org/officeDocument/2006/relationships/image" Target="../media/image67.png"/><Relationship Id="rId175" Type="http://schemas.openxmlformats.org/officeDocument/2006/relationships/image" Target="../media/image88.png"/><Relationship Id="rId340" Type="http://schemas.openxmlformats.org/officeDocument/2006/relationships/customXml" Target="../ink/ink169.xml"/><Relationship Id="rId578" Type="http://schemas.openxmlformats.org/officeDocument/2006/relationships/customXml" Target="../ink/ink288.xml"/><Relationship Id="rId743" Type="http://schemas.openxmlformats.org/officeDocument/2006/relationships/image" Target="../media/image372.png"/><Relationship Id="rId785" Type="http://schemas.openxmlformats.org/officeDocument/2006/relationships/image" Target="../media/image393.png"/><Relationship Id="rId200" Type="http://schemas.openxmlformats.org/officeDocument/2006/relationships/customXml" Target="../ink/ink99.xml"/><Relationship Id="rId382" Type="http://schemas.openxmlformats.org/officeDocument/2006/relationships/customXml" Target="../ink/ink190.xml"/><Relationship Id="rId438" Type="http://schemas.openxmlformats.org/officeDocument/2006/relationships/customXml" Target="../ink/ink218.xml"/><Relationship Id="rId603" Type="http://schemas.openxmlformats.org/officeDocument/2006/relationships/image" Target="../media/image302.png"/><Relationship Id="rId645" Type="http://schemas.openxmlformats.org/officeDocument/2006/relationships/image" Target="../media/image323.png"/><Relationship Id="rId687" Type="http://schemas.openxmlformats.org/officeDocument/2006/relationships/image" Target="../media/image344.png"/><Relationship Id="rId810" Type="http://schemas.openxmlformats.org/officeDocument/2006/relationships/customXml" Target="../ink/ink404.xml"/><Relationship Id="rId852" Type="http://schemas.openxmlformats.org/officeDocument/2006/relationships/customXml" Target="../ink/ink425.xml"/><Relationship Id="rId242" Type="http://schemas.openxmlformats.org/officeDocument/2006/relationships/customXml" Target="../ink/ink120.xml"/><Relationship Id="rId284" Type="http://schemas.openxmlformats.org/officeDocument/2006/relationships/customXml" Target="../ink/ink141.xml"/><Relationship Id="rId491" Type="http://schemas.openxmlformats.org/officeDocument/2006/relationships/image" Target="../media/image246.png"/><Relationship Id="rId505" Type="http://schemas.openxmlformats.org/officeDocument/2006/relationships/image" Target="../media/image253.png"/><Relationship Id="rId712" Type="http://schemas.openxmlformats.org/officeDocument/2006/relationships/customXml" Target="../ink/ink355.xml"/><Relationship Id="rId37" Type="http://schemas.openxmlformats.org/officeDocument/2006/relationships/image" Target="../media/image19.png"/><Relationship Id="rId79" Type="http://schemas.openxmlformats.org/officeDocument/2006/relationships/image" Target="../media/image40.png"/><Relationship Id="rId102" Type="http://schemas.openxmlformats.org/officeDocument/2006/relationships/customXml" Target="../ink/ink50.xml"/><Relationship Id="rId144" Type="http://schemas.openxmlformats.org/officeDocument/2006/relationships/customXml" Target="../ink/ink71.xml"/><Relationship Id="rId547" Type="http://schemas.openxmlformats.org/officeDocument/2006/relationships/image" Target="../media/image274.png"/><Relationship Id="rId589" Type="http://schemas.openxmlformats.org/officeDocument/2006/relationships/image" Target="../media/image295.png"/><Relationship Id="rId754" Type="http://schemas.openxmlformats.org/officeDocument/2006/relationships/customXml" Target="../ink/ink376.xml"/><Relationship Id="rId796" Type="http://schemas.openxmlformats.org/officeDocument/2006/relationships/customXml" Target="../ink/ink397.xml"/><Relationship Id="rId90" Type="http://schemas.openxmlformats.org/officeDocument/2006/relationships/customXml" Target="../ink/ink44.xml"/><Relationship Id="rId186" Type="http://schemas.openxmlformats.org/officeDocument/2006/relationships/customXml" Target="../ink/ink92.xml"/><Relationship Id="rId351" Type="http://schemas.openxmlformats.org/officeDocument/2006/relationships/image" Target="../media/image176.png"/><Relationship Id="rId393" Type="http://schemas.openxmlformats.org/officeDocument/2006/relationships/image" Target="../media/image197.png"/><Relationship Id="rId407" Type="http://schemas.openxmlformats.org/officeDocument/2006/relationships/image" Target="../media/image204.png"/><Relationship Id="rId449" Type="http://schemas.openxmlformats.org/officeDocument/2006/relationships/image" Target="../media/image225.png"/><Relationship Id="rId614" Type="http://schemas.openxmlformats.org/officeDocument/2006/relationships/customXml" Target="../ink/ink306.xml"/><Relationship Id="rId656" Type="http://schemas.openxmlformats.org/officeDocument/2006/relationships/customXml" Target="../ink/ink327.xml"/><Relationship Id="rId821" Type="http://schemas.openxmlformats.org/officeDocument/2006/relationships/image" Target="../media/image411.png"/><Relationship Id="rId863" Type="http://schemas.openxmlformats.org/officeDocument/2006/relationships/image" Target="../media/image432.png"/><Relationship Id="rId211" Type="http://schemas.openxmlformats.org/officeDocument/2006/relationships/image" Target="../media/image106.png"/><Relationship Id="rId253" Type="http://schemas.openxmlformats.org/officeDocument/2006/relationships/image" Target="../media/image127.png"/><Relationship Id="rId295" Type="http://schemas.openxmlformats.org/officeDocument/2006/relationships/image" Target="../media/image148.png"/><Relationship Id="rId309" Type="http://schemas.openxmlformats.org/officeDocument/2006/relationships/image" Target="../media/image155.png"/><Relationship Id="rId460" Type="http://schemas.openxmlformats.org/officeDocument/2006/relationships/customXml" Target="../ink/ink229.xml"/><Relationship Id="rId516" Type="http://schemas.openxmlformats.org/officeDocument/2006/relationships/customXml" Target="../ink/ink257.xml"/><Relationship Id="rId698" Type="http://schemas.openxmlformats.org/officeDocument/2006/relationships/customXml" Target="../ink/ink348.xml"/><Relationship Id="rId48" Type="http://schemas.openxmlformats.org/officeDocument/2006/relationships/customXml" Target="../ink/ink23.xml"/><Relationship Id="rId113" Type="http://schemas.openxmlformats.org/officeDocument/2006/relationships/image" Target="../media/image57.png"/><Relationship Id="rId320" Type="http://schemas.openxmlformats.org/officeDocument/2006/relationships/customXml" Target="../ink/ink159.xml"/><Relationship Id="rId558" Type="http://schemas.openxmlformats.org/officeDocument/2006/relationships/customXml" Target="../ink/ink278.xml"/><Relationship Id="rId723" Type="http://schemas.openxmlformats.org/officeDocument/2006/relationships/image" Target="../media/image362.png"/><Relationship Id="rId765" Type="http://schemas.openxmlformats.org/officeDocument/2006/relationships/image" Target="../media/image383.png"/><Relationship Id="rId155" Type="http://schemas.openxmlformats.org/officeDocument/2006/relationships/image" Target="../media/image78.png"/><Relationship Id="rId197" Type="http://schemas.openxmlformats.org/officeDocument/2006/relationships/image" Target="../media/image99.png"/><Relationship Id="rId362" Type="http://schemas.openxmlformats.org/officeDocument/2006/relationships/customXml" Target="../ink/ink180.xml"/><Relationship Id="rId418" Type="http://schemas.openxmlformats.org/officeDocument/2006/relationships/customXml" Target="../ink/ink208.xml"/><Relationship Id="rId625" Type="http://schemas.openxmlformats.org/officeDocument/2006/relationships/image" Target="../media/image313.png"/><Relationship Id="rId832" Type="http://schemas.openxmlformats.org/officeDocument/2006/relationships/customXml" Target="../ink/ink415.xml"/><Relationship Id="rId222" Type="http://schemas.openxmlformats.org/officeDocument/2006/relationships/customXml" Target="../ink/ink110.xml"/><Relationship Id="rId264" Type="http://schemas.openxmlformats.org/officeDocument/2006/relationships/customXml" Target="../ink/ink131.xml"/><Relationship Id="rId471" Type="http://schemas.openxmlformats.org/officeDocument/2006/relationships/image" Target="../media/image236.png"/><Relationship Id="rId667" Type="http://schemas.openxmlformats.org/officeDocument/2006/relationships/image" Target="../media/image334.png"/><Relationship Id="rId874" Type="http://schemas.openxmlformats.org/officeDocument/2006/relationships/customXml" Target="../ink/ink436.xml"/><Relationship Id="rId17" Type="http://schemas.openxmlformats.org/officeDocument/2006/relationships/image" Target="../media/image9.png"/><Relationship Id="rId59" Type="http://schemas.openxmlformats.org/officeDocument/2006/relationships/image" Target="../media/image30.png"/><Relationship Id="rId124" Type="http://schemas.openxmlformats.org/officeDocument/2006/relationships/customXml" Target="../ink/ink61.xml"/><Relationship Id="rId527" Type="http://schemas.openxmlformats.org/officeDocument/2006/relationships/image" Target="../media/image264.png"/><Relationship Id="rId569" Type="http://schemas.openxmlformats.org/officeDocument/2006/relationships/image" Target="../media/image285.png"/><Relationship Id="rId734" Type="http://schemas.openxmlformats.org/officeDocument/2006/relationships/customXml" Target="../ink/ink366.xml"/><Relationship Id="rId776" Type="http://schemas.openxmlformats.org/officeDocument/2006/relationships/customXml" Target="../ink/ink387.xml"/><Relationship Id="rId70" Type="http://schemas.openxmlformats.org/officeDocument/2006/relationships/customXml" Target="../ink/ink34.xml"/><Relationship Id="rId166" Type="http://schemas.openxmlformats.org/officeDocument/2006/relationships/customXml" Target="../ink/ink82.xml"/><Relationship Id="rId331" Type="http://schemas.openxmlformats.org/officeDocument/2006/relationships/image" Target="../media/image166.png"/><Relationship Id="rId373" Type="http://schemas.openxmlformats.org/officeDocument/2006/relationships/image" Target="../media/image187.png"/><Relationship Id="rId429" Type="http://schemas.openxmlformats.org/officeDocument/2006/relationships/image" Target="../media/image215.png"/><Relationship Id="rId580" Type="http://schemas.openxmlformats.org/officeDocument/2006/relationships/customXml" Target="../ink/ink289.xml"/><Relationship Id="rId636" Type="http://schemas.openxmlformats.org/officeDocument/2006/relationships/customXml" Target="../ink/ink317.xml"/><Relationship Id="rId801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7.png"/><Relationship Id="rId440" Type="http://schemas.openxmlformats.org/officeDocument/2006/relationships/customXml" Target="../ink/ink219.xml"/><Relationship Id="rId678" Type="http://schemas.openxmlformats.org/officeDocument/2006/relationships/customXml" Target="../ink/ink338.xml"/><Relationship Id="rId843" Type="http://schemas.openxmlformats.org/officeDocument/2006/relationships/image" Target="../media/image422.png"/><Relationship Id="rId28" Type="http://schemas.openxmlformats.org/officeDocument/2006/relationships/customXml" Target="../ink/ink13.xml"/><Relationship Id="rId275" Type="http://schemas.openxmlformats.org/officeDocument/2006/relationships/image" Target="../media/image138.png"/><Relationship Id="rId300" Type="http://schemas.openxmlformats.org/officeDocument/2006/relationships/customXml" Target="../ink/ink149.xml"/><Relationship Id="rId482" Type="http://schemas.openxmlformats.org/officeDocument/2006/relationships/customXml" Target="../ink/ink240.xml"/><Relationship Id="rId538" Type="http://schemas.openxmlformats.org/officeDocument/2006/relationships/customXml" Target="../ink/ink268.xml"/><Relationship Id="rId703" Type="http://schemas.openxmlformats.org/officeDocument/2006/relationships/image" Target="../media/image352.png"/><Relationship Id="rId745" Type="http://schemas.openxmlformats.org/officeDocument/2006/relationships/image" Target="../media/image373.png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77" Type="http://schemas.openxmlformats.org/officeDocument/2006/relationships/image" Target="../media/image89.png"/><Relationship Id="rId342" Type="http://schemas.openxmlformats.org/officeDocument/2006/relationships/customXml" Target="../ink/ink170.xml"/><Relationship Id="rId384" Type="http://schemas.openxmlformats.org/officeDocument/2006/relationships/customXml" Target="../ink/ink191.xml"/><Relationship Id="rId591" Type="http://schemas.openxmlformats.org/officeDocument/2006/relationships/image" Target="../media/image296.png"/><Relationship Id="rId605" Type="http://schemas.openxmlformats.org/officeDocument/2006/relationships/image" Target="../media/image303.png"/><Relationship Id="rId787" Type="http://schemas.openxmlformats.org/officeDocument/2006/relationships/image" Target="../media/image394.png"/><Relationship Id="rId812" Type="http://schemas.openxmlformats.org/officeDocument/2006/relationships/customXml" Target="../ink/ink405.xml"/><Relationship Id="rId202" Type="http://schemas.openxmlformats.org/officeDocument/2006/relationships/customXml" Target="../ink/ink100.xml"/><Relationship Id="rId244" Type="http://schemas.openxmlformats.org/officeDocument/2006/relationships/customXml" Target="../ink/ink121.xml"/><Relationship Id="rId647" Type="http://schemas.openxmlformats.org/officeDocument/2006/relationships/image" Target="../media/image324.png"/><Relationship Id="rId689" Type="http://schemas.openxmlformats.org/officeDocument/2006/relationships/image" Target="../media/image345.png"/><Relationship Id="rId854" Type="http://schemas.openxmlformats.org/officeDocument/2006/relationships/customXml" Target="../ink/ink426.xml"/><Relationship Id="rId39" Type="http://schemas.openxmlformats.org/officeDocument/2006/relationships/image" Target="../media/image20.png"/><Relationship Id="rId286" Type="http://schemas.openxmlformats.org/officeDocument/2006/relationships/customXml" Target="../ink/ink142.xml"/><Relationship Id="rId451" Type="http://schemas.openxmlformats.org/officeDocument/2006/relationships/image" Target="../media/image226.png"/><Relationship Id="rId493" Type="http://schemas.openxmlformats.org/officeDocument/2006/relationships/image" Target="../media/image247.png"/><Relationship Id="rId507" Type="http://schemas.openxmlformats.org/officeDocument/2006/relationships/image" Target="../media/image254.png"/><Relationship Id="rId549" Type="http://schemas.openxmlformats.org/officeDocument/2006/relationships/image" Target="../media/image275.png"/><Relationship Id="rId714" Type="http://schemas.openxmlformats.org/officeDocument/2006/relationships/customXml" Target="../ink/ink356.xml"/><Relationship Id="rId756" Type="http://schemas.openxmlformats.org/officeDocument/2006/relationships/customXml" Target="../ink/ink377.xml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46" Type="http://schemas.openxmlformats.org/officeDocument/2006/relationships/customXml" Target="../ink/ink72.xml"/><Relationship Id="rId188" Type="http://schemas.openxmlformats.org/officeDocument/2006/relationships/customXml" Target="../ink/ink93.xml"/><Relationship Id="rId311" Type="http://schemas.openxmlformats.org/officeDocument/2006/relationships/image" Target="../media/image156.png"/><Relationship Id="rId353" Type="http://schemas.openxmlformats.org/officeDocument/2006/relationships/image" Target="../media/image177.png"/><Relationship Id="rId395" Type="http://schemas.openxmlformats.org/officeDocument/2006/relationships/image" Target="../media/image198.png"/><Relationship Id="rId409" Type="http://schemas.openxmlformats.org/officeDocument/2006/relationships/image" Target="../media/image205.png"/><Relationship Id="rId560" Type="http://schemas.openxmlformats.org/officeDocument/2006/relationships/customXml" Target="../ink/ink279.xml"/><Relationship Id="rId798" Type="http://schemas.openxmlformats.org/officeDocument/2006/relationships/customXml" Target="../ink/ink398.xml"/><Relationship Id="rId92" Type="http://schemas.openxmlformats.org/officeDocument/2006/relationships/customXml" Target="../ink/ink45.xml"/><Relationship Id="rId213" Type="http://schemas.openxmlformats.org/officeDocument/2006/relationships/image" Target="../media/image107.png"/><Relationship Id="rId420" Type="http://schemas.openxmlformats.org/officeDocument/2006/relationships/customXml" Target="../ink/ink209.xml"/><Relationship Id="rId616" Type="http://schemas.openxmlformats.org/officeDocument/2006/relationships/customXml" Target="../ink/ink307.xml"/><Relationship Id="rId658" Type="http://schemas.openxmlformats.org/officeDocument/2006/relationships/customXml" Target="../ink/ink328.xml"/><Relationship Id="rId823" Type="http://schemas.openxmlformats.org/officeDocument/2006/relationships/image" Target="../media/image412.png"/><Relationship Id="rId865" Type="http://schemas.openxmlformats.org/officeDocument/2006/relationships/image" Target="../media/image433.png"/><Relationship Id="rId255" Type="http://schemas.openxmlformats.org/officeDocument/2006/relationships/image" Target="../media/image128.png"/><Relationship Id="rId297" Type="http://schemas.openxmlformats.org/officeDocument/2006/relationships/image" Target="../media/image149.png"/><Relationship Id="rId462" Type="http://schemas.openxmlformats.org/officeDocument/2006/relationships/customXml" Target="../ink/ink230.xml"/><Relationship Id="rId518" Type="http://schemas.openxmlformats.org/officeDocument/2006/relationships/customXml" Target="../ink/ink258.xml"/><Relationship Id="rId725" Type="http://schemas.openxmlformats.org/officeDocument/2006/relationships/image" Target="../media/image363.png"/><Relationship Id="rId115" Type="http://schemas.openxmlformats.org/officeDocument/2006/relationships/image" Target="../media/image58.png"/><Relationship Id="rId157" Type="http://schemas.openxmlformats.org/officeDocument/2006/relationships/image" Target="../media/image79.png"/><Relationship Id="rId322" Type="http://schemas.openxmlformats.org/officeDocument/2006/relationships/customXml" Target="../ink/ink160.xml"/><Relationship Id="rId364" Type="http://schemas.openxmlformats.org/officeDocument/2006/relationships/customXml" Target="../ink/ink181.xml"/><Relationship Id="rId767" Type="http://schemas.openxmlformats.org/officeDocument/2006/relationships/image" Target="../media/image384.png"/><Relationship Id="rId61" Type="http://schemas.openxmlformats.org/officeDocument/2006/relationships/image" Target="../media/image31.png"/><Relationship Id="rId199" Type="http://schemas.openxmlformats.org/officeDocument/2006/relationships/image" Target="../media/image100.png"/><Relationship Id="rId571" Type="http://schemas.openxmlformats.org/officeDocument/2006/relationships/image" Target="../media/image286.png"/><Relationship Id="rId627" Type="http://schemas.openxmlformats.org/officeDocument/2006/relationships/image" Target="../media/image314.png"/><Relationship Id="rId669" Type="http://schemas.openxmlformats.org/officeDocument/2006/relationships/image" Target="../media/image335.png"/><Relationship Id="rId834" Type="http://schemas.openxmlformats.org/officeDocument/2006/relationships/customXml" Target="../ink/ink416.xml"/><Relationship Id="rId876" Type="http://schemas.openxmlformats.org/officeDocument/2006/relationships/customXml" Target="../ink/ink437.xml"/><Relationship Id="rId19" Type="http://schemas.openxmlformats.org/officeDocument/2006/relationships/image" Target="../media/image10.png"/><Relationship Id="rId224" Type="http://schemas.openxmlformats.org/officeDocument/2006/relationships/customXml" Target="../ink/ink111.xml"/><Relationship Id="rId266" Type="http://schemas.openxmlformats.org/officeDocument/2006/relationships/customXml" Target="../ink/ink132.xml"/><Relationship Id="rId431" Type="http://schemas.openxmlformats.org/officeDocument/2006/relationships/image" Target="../media/image216.png"/><Relationship Id="rId473" Type="http://schemas.openxmlformats.org/officeDocument/2006/relationships/image" Target="../media/image237.png"/><Relationship Id="rId529" Type="http://schemas.openxmlformats.org/officeDocument/2006/relationships/image" Target="../media/image265.png"/><Relationship Id="rId680" Type="http://schemas.openxmlformats.org/officeDocument/2006/relationships/customXml" Target="../ink/ink339.xml"/><Relationship Id="rId736" Type="http://schemas.openxmlformats.org/officeDocument/2006/relationships/customXml" Target="../ink/ink367.xml"/><Relationship Id="rId30" Type="http://schemas.openxmlformats.org/officeDocument/2006/relationships/customXml" Target="../ink/ink14.xml"/><Relationship Id="rId126" Type="http://schemas.openxmlformats.org/officeDocument/2006/relationships/customXml" Target="../ink/ink62.xml"/><Relationship Id="rId168" Type="http://schemas.openxmlformats.org/officeDocument/2006/relationships/customXml" Target="../ink/ink83.xml"/><Relationship Id="rId333" Type="http://schemas.openxmlformats.org/officeDocument/2006/relationships/image" Target="../media/image167.png"/><Relationship Id="rId540" Type="http://schemas.openxmlformats.org/officeDocument/2006/relationships/customXml" Target="../ink/ink269.xml"/><Relationship Id="rId778" Type="http://schemas.openxmlformats.org/officeDocument/2006/relationships/customXml" Target="../ink/ink388.xml"/><Relationship Id="rId72" Type="http://schemas.openxmlformats.org/officeDocument/2006/relationships/customXml" Target="../ink/ink35.xml"/><Relationship Id="rId375" Type="http://schemas.openxmlformats.org/officeDocument/2006/relationships/image" Target="../media/image188.png"/><Relationship Id="rId582" Type="http://schemas.openxmlformats.org/officeDocument/2006/relationships/customXml" Target="../ink/ink290.xml"/><Relationship Id="rId638" Type="http://schemas.openxmlformats.org/officeDocument/2006/relationships/customXml" Target="../ink/ink318.xml"/><Relationship Id="rId803" Type="http://schemas.openxmlformats.org/officeDocument/2006/relationships/image" Target="../media/image402.png"/><Relationship Id="rId845" Type="http://schemas.openxmlformats.org/officeDocument/2006/relationships/image" Target="../media/image423.png"/><Relationship Id="rId3" Type="http://schemas.openxmlformats.org/officeDocument/2006/relationships/image" Target="../media/image2.png"/><Relationship Id="rId235" Type="http://schemas.openxmlformats.org/officeDocument/2006/relationships/image" Target="../media/image118.png"/><Relationship Id="rId277" Type="http://schemas.openxmlformats.org/officeDocument/2006/relationships/image" Target="../media/image139.png"/><Relationship Id="rId400" Type="http://schemas.openxmlformats.org/officeDocument/2006/relationships/customXml" Target="../ink/ink199.xml"/><Relationship Id="rId442" Type="http://schemas.openxmlformats.org/officeDocument/2006/relationships/customXml" Target="../ink/ink220.xml"/><Relationship Id="rId484" Type="http://schemas.openxmlformats.org/officeDocument/2006/relationships/customXml" Target="../ink/ink241.xml"/><Relationship Id="rId705" Type="http://schemas.openxmlformats.org/officeDocument/2006/relationships/image" Target="../media/image353.png"/><Relationship Id="rId137" Type="http://schemas.openxmlformats.org/officeDocument/2006/relationships/image" Target="../media/image69.png"/><Relationship Id="rId302" Type="http://schemas.openxmlformats.org/officeDocument/2006/relationships/customXml" Target="../ink/ink150.xml"/><Relationship Id="rId344" Type="http://schemas.openxmlformats.org/officeDocument/2006/relationships/customXml" Target="../ink/ink171.xml"/><Relationship Id="rId691" Type="http://schemas.openxmlformats.org/officeDocument/2006/relationships/image" Target="../media/image346.png"/><Relationship Id="rId747" Type="http://schemas.openxmlformats.org/officeDocument/2006/relationships/image" Target="../media/image374.png"/><Relationship Id="rId789" Type="http://schemas.openxmlformats.org/officeDocument/2006/relationships/image" Target="../media/image395.png"/><Relationship Id="rId41" Type="http://schemas.openxmlformats.org/officeDocument/2006/relationships/image" Target="../media/image21.png"/><Relationship Id="rId83" Type="http://schemas.openxmlformats.org/officeDocument/2006/relationships/image" Target="../media/image42.png"/><Relationship Id="rId179" Type="http://schemas.openxmlformats.org/officeDocument/2006/relationships/image" Target="../media/image90.png"/><Relationship Id="rId386" Type="http://schemas.openxmlformats.org/officeDocument/2006/relationships/customXml" Target="../ink/ink192.xml"/><Relationship Id="rId551" Type="http://schemas.openxmlformats.org/officeDocument/2006/relationships/image" Target="../media/image276.png"/><Relationship Id="rId593" Type="http://schemas.openxmlformats.org/officeDocument/2006/relationships/image" Target="../media/image297.png"/><Relationship Id="rId607" Type="http://schemas.openxmlformats.org/officeDocument/2006/relationships/image" Target="../media/image304.png"/><Relationship Id="rId649" Type="http://schemas.openxmlformats.org/officeDocument/2006/relationships/image" Target="../media/image325.png"/><Relationship Id="rId814" Type="http://schemas.openxmlformats.org/officeDocument/2006/relationships/customXml" Target="../ink/ink406.xml"/><Relationship Id="rId856" Type="http://schemas.openxmlformats.org/officeDocument/2006/relationships/customXml" Target="../ink/ink427.xml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46" Type="http://schemas.openxmlformats.org/officeDocument/2006/relationships/customXml" Target="../ink/ink122.xml"/><Relationship Id="rId288" Type="http://schemas.openxmlformats.org/officeDocument/2006/relationships/customXml" Target="../ink/ink143.xml"/><Relationship Id="rId411" Type="http://schemas.openxmlformats.org/officeDocument/2006/relationships/image" Target="../media/image206.png"/><Relationship Id="rId453" Type="http://schemas.openxmlformats.org/officeDocument/2006/relationships/image" Target="../media/image227.png"/><Relationship Id="rId509" Type="http://schemas.openxmlformats.org/officeDocument/2006/relationships/image" Target="../media/image255.png"/><Relationship Id="rId660" Type="http://schemas.openxmlformats.org/officeDocument/2006/relationships/customXml" Target="../ink/ink329.xml"/><Relationship Id="rId106" Type="http://schemas.openxmlformats.org/officeDocument/2006/relationships/customXml" Target="../ink/ink52.xml"/><Relationship Id="rId313" Type="http://schemas.openxmlformats.org/officeDocument/2006/relationships/image" Target="../media/image157.png"/><Relationship Id="rId495" Type="http://schemas.openxmlformats.org/officeDocument/2006/relationships/image" Target="../media/image248.png"/><Relationship Id="rId716" Type="http://schemas.openxmlformats.org/officeDocument/2006/relationships/customXml" Target="../ink/ink357.xml"/><Relationship Id="rId758" Type="http://schemas.openxmlformats.org/officeDocument/2006/relationships/customXml" Target="../ink/ink378.xml"/><Relationship Id="rId10" Type="http://schemas.openxmlformats.org/officeDocument/2006/relationships/customXml" Target="../ink/ink4.xml"/><Relationship Id="rId52" Type="http://schemas.openxmlformats.org/officeDocument/2006/relationships/customXml" Target="../ink/ink25.xml"/><Relationship Id="rId94" Type="http://schemas.openxmlformats.org/officeDocument/2006/relationships/customXml" Target="../ink/ink46.xml"/><Relationship Id="rId148" Type="http://schemas.openxmlformats.org/officeDocument/2006/relationships/customXml" Target="../ink/ink73.xml"/><Relationship Id="rId355" Type="http://schemas.openxmlformats.org/officeDocument/2006/relationships/image" Target="../media/image178.png"/><Relationship Id="rId397" Type="http://schemas.openxmlformats.org/officeDocument/2006/relationships/image" Target="../media/image199.png"/><Relationship Id="rId520" Type="http://schemas.openxmlformats.org/officeDocument/2006/relationships/customXml" Target="../ink/ink259.xml"/><Relationship Id="rId562" Type="http://schemas.openxmlformats.org/officeDocument/2006/relationships/customXml" Target="../ink/ink280.xml"/><Relationship Id="rId618" Type="http://schemas.openxmlformats.org/officeDocument/2006/relationships/customXml" Target="../ink/ink308.xml"/><Relationship Id="rId825" Type="http://schemas.openxmlformats.org/officeDocument/2006/relationships/image" Target="../media/image413.png"/><Relationship Id="rId215" Type="http://schemas.openxmlformats.org/officeDocument/2006/relationships/image" Target="../media/image108.png"/><Relationship Id="rId257" Type="http://schemas.openxmlformats.org/officeDocument/2006/relationships/image" Target="../media/image129.png"/><Relationship Id="rId422" Type="http://schemas.openxmlformats.org/officeDocument/2006/relationships/customXml" Target="../ink/ink210.xml"/><Relationship Id="rId464" Type="http://schemas.openxmlformats.org/officeDocument/2006/relationships/customXml" Target="../ink/ink231.xml"/><Relationship Id="rId867" Type="http://schemas.openxmlformats.org/officeDocument/2006/relationships/image" Target="../media/image434.png"/><Relationship Id="rId299" Type="http://schemas.openxmlformats.org/officeDocument/2006/relationships/image" Target="../media/image150.png"/><Relationship Id="rId727" Type="http://schemas.openxmlformats.org/officeDocument/2006/relationships/image" Target="../media/image364.png"/><Relationship Id="rId63" Type="http://schemas.openxmlformats.org/officeDocument/2006/relationships/image" Target="../media/image32.png"/><Relationship Id="rId159" Type="http://schemas.openxmlformats.org/officeDocument/2006/relationships/image" Target="../media/image80.png"/><Relationship Id="rId366" Type="http://schemas.openxmlformats.org/officeDocument/2006/relationships/customXml" Target="../ink/ink182.xml"/><Relationship Id="rId573" Type="http://schemas.openxmlformats.org/officeDocument/2006/relationships/image" Target="../media/image287.png"/><Relationship Id="rId780" Type="http://schemas.openxmlformats.org/officeDocument/2006/relationships/customXml" Target="../ink/ink389.xml"/><Relationship Id="rId226" Type="http://schemas.openxmlformats.org/officeDocument/2006/relationships/customXml" Target="../ink/ink112.xml"/><Relationship Id="rId433" Type="http://schemas.openxmlformats.org/officeDocument/2006/relationships/image" Target="../media/image217.png"/><Relationship Id="rId878" Type="http://schemas.openxmlformats.org/officeDocument/2006/relationships/customXml" Target="../ink/ink438.xml"/><Relationship Id="rId640" Type="http://schemas.openxmlformats.org/officeDocument/2006/relationships/customXml" Target="../ink/ink319.xml"/><Relationship Id="rId738" Type="http://schemas.openxmlformats.org/officeDocument/2006/relationships/customXml" Target="../ink/ink368.xml"/><Relationship Id="rId74" Type="http://schemas.openxmlformats.org/officeDocument/2006/relationships/customXml" Target="../ink/ink36.xml"/><Relationship Id="rId377" Type="http://schemas.openxmlformats.org/officeDocument/2006/relationships/image" Target="../media/image189.png"/><Relationship Id="rId500" Type="http://schemas.openxmlformats.org/officeDocument/2006/relationships/customXml" Target="../ink/ink249.xml"/><Relationship Id="rId584" Type="http://schemas.openxmlformats.org/officeDocument/2006/relationships/customXml" Target="../ink/ink291.xml"/><Relationship Id="rId805" Type="http://schemas.openxmlformats.org/officeDocument/2006/relationships/image" Target="../media/image403.png"/><Relationship Id="rId5" Type="http://schemas.openxmlformats.org/officeDocument/2006/relationships/image" Target="../media/image3.png"/><Relationship Id="rId237" Type="http://schemas.openxmlformats.org/officeDocument/2006/relationships/image" Target="../media/image119.png"/><Relationship Id="rId791" Type="http://schemas.openxmlformats.org/officeDocument/2006/relationships/image" Target="../media/image396.png"/><Relationship Id="rId444" Type="http://schemas.openxmlformats.org/officeDocument/2006/relationships/customXml" Target="../ink/ink221.xml"/><Relationship Id="rId651" Type="http://schemas.openxmlformats.org/officeDocument/2006/relationships/image" Target="../media/image326.png"/><Relationship Id="rId749" Type="http://schemas.openxmlformats.org/officeDocument/2006/relationships/image" Target="../media/image375.png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388" Type="http://schemas.openxmlformats.org/officeDocument/2006/relationships/customXml" Target="../ink/ink193.xml"/><Relationship Id="rId511" Type="http://schemas.openxmlformats.org/officeDocument/2006/relationships/image" Target="../media/image256.png"/><Relationship Id="rId609" Type="http://schemas.openxmlformats.org/officeDocument/2006/relationships/image" Target="../media/image305.png"/><Relationship Id="rId85" Type="http://schemas.openxmlformats.org/officeDocument/2006/relationships/image" Target="../media/image43.png"/><Relationship Id="rId150" Type="http://schemas.openxmlformats.org/officeDocument/2006/relationships/customXml" Target="../ink/ink74.xml"/><Relationship Id="rId595" Type="http://schemas.openxmlformats.org/officeDocument/2006/relationships/image" Target="../media/image298.png"/><Relationship Id="rId816" Type="http://schemas.openxmlformats.org/officeDocument/2006/relationships/customXml" Target="../ink/ink407.xml"/><Relationship Id="rId248" Type="http://schemas.openxmlformats.org/officeDocument/2006/relationships/customXml" Target="../ink/ink123.xml"/><Relationship Id="rId455" Type="http://schemas.openxmlformats.org/officeDocument/2006/relationships/image" Target="../media/image228.png"/><Relationship Id="rId662" Type="http://schemas.openxmlformats.org/officeDocument/2006/relationships/customXml" Target="../ink/ink330.xml"/><Relationship Id="rId12" Type="http://schemas.openxmlformats.org/officeDocument/2006/relationships/customXml" Target="../ink/ink5.xml"/><Relationship Id="rId108" Type="http://schemas.openxmlformats.org/officeDocument/2006/relationships/customXml" Target="../ink/ink53.xml"/><Relationship Id="rId315" Type="http://schemas.openxmlformats.org/officeDocument/2006/relationships/image" Target="../media/image158.png"/><Relationship Id="rId522" Type="http://schemas.openxmlformats.org/officeDocument/2006/relationships/customXml" Target="../ink/ink260.xml"/><Relationship Id="rId96" Type="http://schemas.openxmlformats.org/officeDocument/2006/relationships/customXml" Target="../ink/ink47.xml"/><Relationship Id="rId161" Type="http://schemas.openxmlformats.org/officeDocument/2006/relationships/image" Target="../media/image81.png"/><Relationship Id="rId399" Type="http://schemas.openxmlformats.org/officeDocument/2006/relationships/image" Target="../media/image200.png"/><Relationship Id="rId827" Type="http://schemas.openxmlformats.org/officeDocument/2006/relationships/image" Target="../media/image414.png"/><Relationship Id="rId259" Type="http://schemas.openxmlformats.org/officeDocument/2006/relationships/image" Target="../media/image130.png"/><Relationship Id="rId466" Type="http://schemas.openxmlformats.org/officeDocument/2006/relationships/customXml" Target="../ink/ink232.xml"/><Relationship Id="rId673" Type="http://schemas.openxmlformats.org/officeDocument/2006/relationships/image" Target="../media/image337.png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326" Type="http://schemas.openxmlformats.org/officeDocument/2006/relationships/customXml" Target="../ink/ink162.xml"/><Relationship Id="rId533" Type="http://schemas.openxmlformats.org/officeDocument/2006/relationships/image" Target="../media/image267.png"/><Relationship Id="rId740" Type="http://schemas.openxmlformats.org/officeDocument/2006/relationships/customXml" Target="../ink/ink369.xml"/><Relationship Id="rId838" Type="http://schemas.openxmlformats.org/officeDocument/2006/relationships/customXml" Target="../ink/ink418.xml"/><Relationship Id="rId172" Type="http://schemas.openxmlformats.org/officeDocument/2006/relationships/customXml" Target="../ink/ink85.xml"/><Relationship Id="rId477" Type="http://schemas.openxmlformats.org/officeDocument/2006/relationships/image" Target="../media/image239.png"/><Relationship Id="rId600" Type="http://schemas.openxmlformats.org/officeDocument/2006/relationships/customXml" Target="../ink/ink299.xml"/><Relationship Id="rId684" Type="http://schemas.openxmlformats.org/officeDocument/2006/relationships/customXml" Target="../ink/ink341.xml"/><Relationship Id="rId337" Type="http://schemas.openxmlformats.org/officeDocument/2006/relationships/image" Target="../media/image169.png"/><Relationship Id="rId34" Type="http://schemas.openxmlformats.org/officeDocument/2006/relationships/customXml" Target="../ink/ink16.xml"/><Relationship Id="rId544" Type="http://schemas.openxmlformats.org/officeDocument/2006/relationships/customXml" Target="../ink/ink271.xml"/><Relationship Id="rId751" Type="http://schemas.openxmlformats.org/officeDocument/2006/relationships/image" Target="../media/image376.png"/><Relationship Id="rId849" Type="http://schemas.openxmlformats.org/officeDocument/2006/relationships/image" Target="../media/image425.png"/><Relationship Id="rId183" Type="http://schemas.openxmlformats.org/officeDocument/2006/relationships/image" Target="../media/image92.png"/><Relationship Id="rId390" Type="http://schemas.openxmlformats.org/officeDocument/2006/relationships/customXml" Target="../ink/ink194.xml"/><Relationship Id="rId404" Type="http://schemas.openxmlformats.org/officeDocument/2006/relationships/customXml" Target="../ink/ink201.xml"/><Relationship Id="rId611" Type="http://schemas.openxmlformats.org/officeDocument/2006/relationships/image" Target="../media/image306.png"/><Relationship Id="rId250" Type="http://schemas.openxmlformats.org/officeDocument/2006/relationships/customXml" Target="../ink/ink124.xml"/><Relationship Id="rId488" Type="http://schemas.openxmlformats.org/officeDocument/2006/relationships/customXml" Target="../ink/ink243.xml"/><Relationship Id="rId695" Type="http://schemas.openxmlformats.org/officeDocument/2006/relationships/image" Target="../media/image348.png"/><Relationship Id="rId709" Type="http://schemas.openxmlformats.org/officeDocument/2006/relationships/image" Target="../media/image355.png"/><Relationship Id="rId45" Type="http://schemas.openxmlformats.org/officeDocument/2006/relationships/image" Target="../media/image23.png"/><Relationship Id="rId110" Type="http://schemas.openxmlformats.org/officeDocument/2006/relationships/customXml" Target="../ink/ink54.xml"/><Relationship Id="rId348" Type="http://schemas.openxmlformats.org/officeDocument/2006/relationships/customXml" Target="../ink/ink173.xml"/><Relationship Id="rId555" Type="http://schemas.openxmlformats.org/officeDocument/2006/relationships/image" Target="../media/image278.png"/><Relationship Id="rId762" Type="http://schemas.openxmlformats.org/officeDocument/2006/relationships/customXml" Target="../ink/ink380.xml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415" Type="http://schemas.openxmlformats.org/officeDocument/2006/relationships/image" Target="../media/image208.png"/><Relationship Id="rId622" Type="http://schemas.openxmlformats.org/officeDocument/2006/relationships/customXml" Target="../ink/ink310.xml"/><Relationship Id="rId261" Type="http://schemas.openxmlformats.org/officeDocument/2006/relationships/image" Target="../media/image131.png"/><Relationship Id="rId499" Type="http://schemas.openxmlformats.org/officeDocument/2006/relationships/image" Target="../media/image250.png"/><Relationship Id="rId56" Type="http://schemas.openxmlformats.org/officeDocument/2006/relationships/customXml" Target="../ink/ink27.xml"/><Relationship Id="rId359" Type="http://schemas.openxmlformats.org/officeDocument/2006/relationships/image" Target="../media/image180.png"/><Relationship Id="rId566" Type="http://schemas.openxmlformats.org/officeDocument/2006/relationships/customXml" Target="../ink/ink282.xml"/><Relationship Id="rId773" Type="http://schemas.openxmlformats.org/officeDocument/2006/relationships/image" Target="../media/image387.png"/><Relationship Id="rId121" Type="http://schemas.openxmlformats.org/officeDocument/2006/relationships/image" Target="../media/image61.png"/><Relationship Id="rId219" Type="http://schemas.openxmlformats.org/officeDocument/2006/relationships/image" Target="../media/image110.png"/><Relationship Id="rId426" Type="http://schemas.openxmlformats.org/officeDocument/2006/relationships/customXml" Target="../ink/ink212.xml"/><Relationship Id="rId633" Type="http://schemas.openxmlformats.org/officeDocument/2006/relationships/image" Target="../media/image317.png"/><Relationship Id="rId840" Type="http://schemas.openxmlformats.org/officeDocument/2006/relationships/customXml" Target="../ink/ink419.xml"/><Relationship Id="rId67" Type="http://schemas.openxmlformats.org/officeDocument/2006/relationships/image" Target="../media/image34.png"/><Relationship Id="rId272" Type="http://schemas.openxmlformats.org/officeDocument/2006/relationships/customXml" Target="../ink/ink135.xml"/><Relationship Id="rId577" Type="http://schemas.openxmlformats.org/officeDocument/2006/relationships/image" Target="../media/image289.png"/><Relationship Id="rId700" Type="http://schemas.openxmlformats.org/officeDocument/2006/relationships/customXml" Target="../ink/ink349.xml"/><Relationship Id="rId132" Type="http://schemas.openxmlformats.org/officeDocument/2006/relationships/customXml" Target="../ink/ink65.xml"/><Relationship Id="rId784" Type="http://schemas.openxmlformats.org/officeDocument/2006/relationships/customXml" Target="../ink/ink391.xml"/><Relationship Id="rId437" Type="http://schemas.openxmlformats.org/officeDocument/2006/relationships/image" Target="../media/image219.png"/><Relationship Id="rId644" Type="http://schemas.openxmlformats.org/officeDocument/2006/relationships/customXml" Target="../ink/ink321.xml"/><Relationship Id="rId851" Type="http://schemas.openxmlformats.org/officeDocument/2006/relationships/image" Target="../media/image426.png"/><Relationship Id="rId283" Type="http://schemas.openxmlformats.org/officeDocument/2006/relationships/image" Target="../media/image142.png"/><Relationship Id="rId490" Type="http://schemas.openxmlformats.org/officeDocument/2006/relationships/customXml" Target="../ink/ink244.xml"/><Relationship Id="rId504" Type="http://schemas.openxmlformats.org/officeDocument/2006/relationships/customXml" Target="../ink/ink251.xml"/><Relationship Id="rId711" Type="http://schemas.openxmlformats.org/officeDocument/2006/relationships/image" Target="../media/image356.png"/><Relationship Id="rId78" Type="http://schemas.openxmlformats.org/officeDocument/2006/relationships/customXml" Target="../ink/ink38.xml"/><Relationship Id="rId143" Type="http://schemas.openxmlformats.org/officeDocument/2006/relationships/image" Target="../media/image72.png"/><Relationship Id="rId350" Type="http://schemas.openxmlformats.org/officeDocument/2006/relationships/customXml" Target="../ink/ink174.xml"/><Relationship Id="rId588" Type="http://schemas.openxmlformats.org/officeDocument/2006/relationships/customXml" Target="../ink/ink293.xml"/><Relationship Id="rId795" Type="http://schemas.openxmlformats.org/officeDocument/2006/relationships/image" Target="../media/image398.png"/><Relationship Id="rId809" Type="http://schemas.openxmlformats.org/officeDocument/2006/relationships/image" Target="../media/image405.png"/><Relationship Id="rId9" Type="http://schemas.openxmlformats.org/officeDocument/2006/relationships/image" Target="../media/image5.png"/><Relationship Id="rId210" Type="http://schemas.openxmlformats.org/officeDocument/2006/relationships/customXml" Target="../ink/ink104.xml"/><Relationship Id="rId448" Type="http://schemas.openxmlformats.org/officeDocument/2006/relationships/customXml" Target="../ink/ink223.xml"/><Relationship Id="rId655" Type="http://schemas.openxmlformats.org/officeDocument/2006/relationships/image" Target="../media/image328.png"/><Relationship Id="rId862" Type="http://schemas.openxmlformats.org/officeDocument/2006/relationships/customXml" Target="../ink/ink430.xml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515" Type="http://schemas.openxmlformats.org/officeDocument/2006/relationships/image" Target="../media/image258.png"/><Relationship Id="rId722" Type="http://schemas.openxmlformats.org/officeDocument/2006/relationships/customXml" Target="../ink/ink360.xml"/><Relationship Id="rId89" Type="http://schemas.openxmlformats.org/officeDocument/2006/relationships/image" Target="../media/image45.png"/><Relationship Id="rId154" Type="http://schemas.openxmlformats.org/officeDocument/2006/relationships/customXml" Target="../ink/ink76.xml"/><Relationship Id="rId361" Type="http://schemas.openxmlformats.org/officeDocument/2006/relationships/image" Target="../media/image181.png"/><Relationship Id="rId599" Type="http://schemas.openxmlformats.org/officeDocument/2006/relationships/image" Target="../media/image300.png"/><Relationship Id="rId459" Type="http://schemas.openxmlformats.org/officeDocument/2006/relationships/image" Target="../media/image230.png"/><Relationship Id="rId666" Type="http://schemas.openxmlformats.org/officeDocument/2006/relationships/customXml" Target="../ink/ink332.xml"/><Relationship Id="rId873" Type="http://schemas.openxmlformats.org/officeDocument/2006/relationships/image" Target="../media/image437.png"/><Relationship Id="rId16" Type="http://schemas.openxmlformats.org/officeDocument/2006/relationships/customXml" Target="../ink/ink7.xml"/><Relationship Id="rId221" Type="http://schemas.openxmlformats.org/officeDocument/2006/relationships/image" Target="../media/image111.png"/><Relationship Id="rId319" Type="http://schemas.openxmlformats.org/officeDocument/2006/relationships/image" Target="../media/image160.png"/><Relationship Id="rId526" Type="http://schemas.openxmlformats.org/officeDocument/2006/relationships/customXml" Target="../ink/ink262.xml"/><Relationship Id="rId733" Type="http://schemas.openxmlformats.org/officeDocument/2006/relationships/image" Target="../media/image367.png"/><Relationship Id="rId165" Type="http://schemas.openxmlformats.org/officeDocument/2006/relationships/image" Target="../media/image83.png"/><Relationship Id="rId372" Type="http://schemas.openxmlformats.org/officeDocument/2006/relationships/customXml" Target="../ink/ink185.xml"/><Relationship Id="rId677" Type="http://schemas.openxmlformats.org/officeDocument/2006/relationships/image" Target="../media/image339.png"/><Relationship Id="rId800" Type="http://schemas.openxmlformats.org/officeDocument/2006/relationships/customXml" Target="../ink/ink399.xml"/><Relationship Id="rId232" Type="http://schemas.openxmlformats.org/officeDocument/2006/relationships/customXml" Target="../ink/ink115.xml"/><Relationship Id="rId27" Type="http://schemas.openxmlformats.org/officeDocument/2006/relationships/image" Target="../media/image14.png"/><Relationship Id="rId537" Type="http://schemas.openxmlformats.org/officeDocument/2006/relationships/image" Target="../media/image269.png"/><Relationship Id="rId744" Type="http://schemas.openxmlformats.org/officeDocument/2006/relationships/customXml" Target="../ink/ink371.xml"/><Relationship Id="rId80" Type="http://schemas.openxmlformats.org/officeDocument/2006/relationships/customXml" Target="../ink/ink39.xml"/><Relationship Id="rId176" Type="http://schemas.openxmlformats.org/officeDocument/2006/relationships/customXml" Target="../ink/ink87.xml"/><Relationship Id="rId383" Type="http://schemas.openxmlformats.org/officeDocument/2006/relationships/image" Target="../media/image192.png"/><Relationship Id="rId590" Type="http://schemas.openxmlformats.org/officeDocument/2006/relationships/customXml" Target="../ink/ink294.xml"/><Relationship Id="rId604" Type="http://schemas.openxmlformats.org/officeDocument/2006/relationships/customXml" Target="../ink/ink301.xml"/><Relationship Id="rId811" Type="http://schemas.openxmlformats.org/officeDocument/2006/relationships/image" Target="../media/image406.png"/><Relationship Id="rId243" Type="http://schemas.openxmlformats.org/officeDocument/2006/relationships/image" Target="../media/image122.png"/><Relationship Id="rId450" Type="http://schemas.openxmlformats.org/officeDocument/2006/relationships/customXml" Target="../ink/ink224.xml"/><Relationship Id="rId688" Type="http://schemas.openxmlformats.org/officeDocument/2006/relationships/customXml" Target="../ink/ink343.xml"/><Relationship Id="rId38" Type="http://schemas.openxmlformats.org/officeDocument/2006/relationships/customXml" Target="../ink/ink18.xml"/><Relationship Id="rId103" Type="http://schemas.openxmlformats.org/officeDocument/2006/relationships/image" Target="../media/image52.png"/><Relationship Id="rId310" Type="http://schemas.openxmlformats.org/officeDocument/2006/relationships/customXml" Target="../ink/ink154.xml"/><Relationship Id="rId548" Type="http://schemas.openxmlformats.org/officeDocument/2006/relationships/customXml" Target="../ink/ink273.xml"/><Relationship Id="rId755" Type="http://schemas.openxmlformats.org/officeDocument/2006/relationships/image" Target="../media/image378.png"/><Relationship Id="rId91" Type="http://schemas.openxmlformats.org/officeDocument/2006/relationships/image" Target="../media/image46.png"/><Relationship Id="rId187" Type="http://schemas.openxmlformats.org/officeDocument/2006/relationships/image" Target="../media/image94.png"/><Relationship Id="rId394" Type="http://schemas.openxmlformats.org/officeDocument/2006/relationships/customXml" Target="../ink/ink196.xml"/><Relationship Id="rId408" Type="http://schemas.openxmlformats.org/officeDocument/2006/relationships/customXml" Target="../ink/ink203.xml"/><Relationship Id="rId615" Type="http://schemas.openxmlformats.org/officeDocument/2006/relationships/image" Target="../media/image308.png"/><Relationship Id="rId822" Type="http://schemas.openxmlformats.org/officeDocument/2006/relationships/customXml" Target="../ink/ink410.xml"/><Relationship Id="rId254" Type="http://schemas.openxmlformats.org/officeDocument/2006/relationships/customXml" Target="../ink/ink126.xml"/><Relationship Id="rId699" Type="http://schemas.openxmlformats.org/officeDocument/2006/relationships/image" Target="../media/image350.png"/><Relationship Id="rId49" Type="http://schemas.openxmlformats.org/officeDocument/2006/relationships/image" Target="../media/image25.png"/><Relationship Id="rId114" Type="http://schemas.openxmlformats.org/officeDocument/2006/relationships/customXml" Target="../ink/ink56.xml"/><Relationship Id="rId461" Type="http://schemas.openxmlformats.org/officeDocument/2006/relationships/image" Target="../media/image231.png"/><Relationship Id="rId559" Type="http://schemas.openxmlformats.org/officeDocument/2006/relationships/image" Target="../media/image280.png"/><Relationship Id="rId766" Type="http://schemas.openxmlformats.org/officeDocument/2006/relationships/customXml" Target="../ink/ink382.xml"/><Relationship Id="rId198" Type="http://schemas.openxmlformats.org/officeDocument/2006/relationships/customXml" Target="../ink/ink98.xml"/><Relationship Id="rId321" Type="http://schemas.openxmlformats.org/officeDocument/2006/relationships/image" Target="../media/image161.png"/><Relationship Id="rId419" Type="http://schemas.openxmlformats.org/officeDocument/2006/relationships/image" Target="../media/image210.png"/><Relationship Id="rId626" Type="http://schemas.openxmlformats.org/officeDocument/2006/relationships/customXml" Target="../ink/ink312.xml"/><Relationship Id="rId833" Type="http://schemas.openxmlformats.org/officeDocument/2006/relationships/image" Target="../media/image417.png"/><Relationship Id="rId265" Type="http://schemas.openxmlformats.org/officeDocument/2006/relationships/image" Target="../media/image133.png"/><Relationship Id="rId472" Type="http://schemas.openxmlformats.org/officeDocument/2006/relationships/customXml" Target="../ink/ink235.xml"/><Relationship Id="rId125" Type="http://schemas.openxmlformats.org/officeDocument/2006/relationships/image" Target="../media/image63.png"/><Relationship Id="rId332" Type="http://schemas.openxmlformats.org/officeDocument/2006/relationships/customXml" Target="../ink/ink165.xml"/><Relationship Id="rId777" Type="http://schemas.openxmlformats.org/officeDocument/2006/relationships/image" Target="../media/image389.png"/><Relationship Id="rId637" Type="http://schemas.openxmlformats.org/officeDocument/2006/relationships/image" Target="../media/image319.png"/><Relationship Id="rId844" Type="http://schemas.openxmlformats.org/officeDocument/2006/relationships/customXml" Target="../ink/ink421.xml"/><Relationship Id="rId276" Type="http://schemas.openxmlformats.org/officeDocument/2006/relationships/customXml" Target="../ink/ink137.xml"/><Relationship Id="rId483" Type="http://schemas.openxmlformats.org/officeDocument/2006/relationships/image" Target="../media/image242.png"/><Relationship Id="rId690" Type="http://schemas.openxmlformats.org/officeDocument/2006/relationships/customXml" Target="../ink/ink344.xml"/><Relationship Id="rId704" Type="http://schemas.openxmlformats.org/officeDocument/2006/relationships/customXml" Target="../ink/ink351.xml"/><Relationship Id="rId40" Type="http://schemas.openxmlformats.org/officeDocument/2006/relationships/customXml" Target="../ink/ink19.xml"/><Relationship Id="rId136" Type="http://schemas.openxmlformats.org/officeDocument/2006/relationships/customXml" Target="../ink/ink67.xml"/><Relationship Id="rId343" Type="http://schemas.openxmlformats.org/officeDocument/2006/relationships/image" Target="../media/image172.png"/><Relationship Id="rId550" Type="http://schemas.openxmlformats.org/officeDocument/2006/relationships/customXml" Target="../ink/ink274.xml"/><Relationship Id="rId788" Type="http://schemas.openxmlformats.org/officeDocument/2006/relationships/customXml" Target="../ink/ink393.xml"/><Relationship Id="rId203" Type="http://schemas.openxmlformats.org/officeDocument/2006/relationships/image" Target="../media/image102.png"/><Relationship Id="rId648" Type="http://schemas.openxmlformats.org/officeDocument/2006/relationships/customXml" Target="../ink/ink323.xml"/><Relationship Id="rId855" Type="http://schemas.openxmlformats.org/officeDocument/2006/relationships/image" Target="../media/image428.png"/><Relationship Id="rId287" Type="http://schemas.openxmlformats.org/officeDocument/2006/relationships/image" Target="../media/image144.png"/><Relationship Id="rId410" Type="http://schemas.openxmlformats.org/officeDocument/2006/relationships/customXml" Target="../ink/ink204.xml"/><Relationship Id="rId494" Type="http://schemas.openxmlformats.org/officeDocument/2006/relationships/customXml" Target="../ink/ink246.xml"/><Relationship Id="rId508" Type="http://schemas.openxmlformats.org/officeDocument/2006/relationships/customXml" Target="../ink/ink253.xml"/><Relationship Id="rId715" Type="http://schemas.openxmlformats.org/officeDocument/2006/relationships/image" Target="../media/image358.png"/><Relationship Id="rId147" Type="http://schemas.openxmlformats.org/officeDocument/2006/relationships/image" Target="../media/image74.png"/><Relationship Id="rId354" Type="http://schemas.openxmlformats.org/officeDocument/2006/relationships/customXml" Target="../ink/ink176.xml"/><Relationship Id="rId799" Type="http://schemas.openxmlformats.org/officeDocument/2006/relationships/image" Target="../media/image400.png"/><Relationship Id="rId51" Type="http://schemas.openxmlformats.org/officeDocument/2006/relationships/image" Target="../media/image26.png"/><Relationship Id="rId561" Type="http://schemas.openxmlformats.org/officeDocument/2006/relationships/image" Target="../media/image281.png"/><Relationship Id="rId659" Type="http://schemas.openxmlformats.org/officeDocument/2006/relationships/image" Target="../media/image330.png"/><Relationship Id="rId866" Type="http://schemas.openxmlformats.org/officeDocument/2006/relationships/customXml" Target="../ink/ink432.xml"/><Relationship Id="rId214" Type="http://schemas.openxmlformats.org/officeDocument/2006/relationships/customXml" Target="../ink/ink106.xml"/><Relationship Id="rId298" Type="http://schemas.openxmlformats.org/officeDocument/2006/relationships/customXml" Target="../ink/ink148.xml"/><Relationship Id="rId421" Type="http://schemas.openxmlformats.org/officeDocument/2006/relationships/image" Target="../media/image211.png"/><Relationship Id="rId519" Type="http://schemas.openxmlformats.org/officeDocument/2006/relationships/image" Target="../media/image260.png"/><Relationship Id="rId158" Type="http://schemas.openxmlformats.org/officeDocument/2006/relationships/customXml" Target="../ink/ink78.xml"/><Relationship Id="rId726" Type="http://schemas.openxmlformats.org/officeDocument/2006/relationships/customXml" Target="../ink/ink362.xml"/><Relationship Id="rId62" Type="http://schemas.openxmlformats.org/officeDocument/2006/relationships/customXml" Target="../ink/ink30.xml"/><Relationship Id="rId365" Type="http://schemas.openxmlformats.org/officeDocument/2006/relationships/image" Target="../media/image183.png"/><Relationship Id="rId572" Type="http://schemas.openxmlformats.org/officeDocument/2006/relationships/customXml" Target="../ink/ink285.xml"/><Relationship Id="rId225" Type="http://schemas.openxmlformats.org/officeDocument/2006/relationships/image" Target="../media/image113.png"/><Relationship Id="rId432" Type="http://schemas.openxmlformats.org/officeDocument/2006/relationships/customXml" Target="../ink/ink215.xml"/><Relationship Id="rId877" Type="http://schemas.openxmlformats.org/officeDocument/2006/relationships/image" Target="../media/image439.png"/><Relationship Id="rId737" Type="http://schemas.openxmlformats.org/officeDocument/2006/relationships/image" Target="../media/image369.png"/><Relationship Id="rId73" Type="http://schemas.openxmlformats.org/officeDocument/2006/relationships/image" Target="../media/image37.png"/><Relationship Id="rId169" Type="http://schemas.openxmlformats.org/officeDocument/2006/relationships/image" Target="../media/image85.png"/><Relationship Id="rId376" Type="http://schemas.openxmlformats.org/officeDocument/2006/relationships/customXml" Target="../ink/ink187.xml"/><Relationship Id="rId583" Type="http://schemas.openxmlformats.org/officeDocument/2006/relationships/image" Target="../media/image292.png"/><Relationship Id="rId790" Type="http://schemas.openxmlformats.org/officeDocument/2006/relationships/customXml" Target="../ink/ink394.xml"/><Relationship Id="rId804" Type="http://schemas.openxmlformats.org/officeDocument/2006/relationships/customXml" Target="../ink/ink401.xml"/><Relationship Id="rId4" Type="http://schemas.openxmlformats.org/officeDocument/2006/relationships/customXml" Target="../ink/ink1.xml"/><Relationship Id="rId236" Type="http://schemas.openxmlformats.org/officeDocument/2006/relationships/customXml" Target="../ink/ink117.xml"/><Relationship Id="rId443" Type="http://schemas.openxmlformats.org/officeDocument/2006/relationships/image" Target="../media/image222.png"/><Relationship Id="rId650" Type="http://schemas.openxmlformats.org/officeDocument/2006/relationships/customXml" Target="../ink/ink324.xml"/><Relationship Id="rId303" Type="http://schemas.openxmlformats.org/officeDocument/2006/relationships/image" Target="../media/image152.png"/><Relationship Id="rId748" Type="http://schemas.openxmlformats.org/officeDocument/2006/relationships/customXml" Target="../ink/ink373.xml"/><Relationship Id="rId84" Type="http://schemas.openxmlformats.org/officeDocument/2006/relationships/customXml" Target="../ink/ink41.xml"/><Relationship Id="rId387" Type="http://schemas.openxmlformats.org/officeDocument/2006/relationships/image" Target="../media/image194.png"/><Relationship Id="rId510" Type="http://schemas.openxmlformats.org/officeDocument/2006/relationships/customXml" Target="../ink/ink254.xml"/><Relationship Id="rId594" Type="http://schemas.openxmlformats.org/officeDocument/2006/relationships/customXml" Target="../ink/ink296.xml"/><Relationship Id="rId608" Type="http://schemas.openxmlformats.org/officeDocument/2006/relationships/customXml" Target="../ink/ink303.xml"/><Relationship Id="rId815" Type="http://schemas.openxmlformats.org/officeDocument/2006/relationships/image" Target="../media/image408.png"/><Relationship Id="rId247" Type="http://schemas.openxmlformats.org/officeDocument/2006/relationships/image" Target="../media/image124.png"/><Relationship Id="rId107" Type="http://schemas.openxmlformats.org/officeDocument/2006/relationships/image" Target="../media/image54.png"/><Relationship Id="rId454" Type="http://schemas.openxmlformats.org/officeDocument/2006/relationships/customXml" Target="../ink/ink226.xml"/><Relationship Id="rId661" Type="http://schemas.openxmlformats.org/officeDocument/2006/relationships/image" Target="../media/image331.png"/><Relationship Id="rId759" Type="http://schemas.openxmlformats.org/officeDocument/2006/relationships/image" Target="../media/image380.png"/><Relationship Id="rId11" Type="http://schemas.openxmlformats.org/officeDocument/2006/relationships/image" Target="../media/image6.png"/><Relationship Id="rId314" Type="http://schemas.openxmlformats.org/officeDocument/2006/relationships/customXml" Target="../ink/ink156.xml"/><Relationship Id="rId398" Type="http://schemas.openxmlformats.org/officeDocument/2006/relationships/customXml" Target="../ink/ink198.xml"/><Relationship Id="rId521" Type="http://schemas.openxmlformats.org/officeDocument/2006/relationships/image" Target="../media/image261.png"/><Relationship Id="rId619" Type="http://schemas.openxmlformats.org/officeDocument/2006/relationships/image" Target="../media/image310.png"/><Relationship Id="rId95" Type="http://schemas.openxmlformats.org/officeDocument/2006/relationships/image" Target="../media/image48.png"/><Relationship Id="rId160" Type="http://schemas.openxmlformats.org/officeDocument/2006/relationships/customXml" Target="../ink/ink79.xml"/><Relationship Id="rId826" Type="http://schemas.openxmlformats.org/officeDocument/2006/relationships/customXml" Target="../ink/ink412.xml"/><Relationship Id="rId258" Type="http://schemas.openxmlformats.org/officeDocument/2006/relationships/customXml" Target="../ink/ink128.xml"/><Relationship Id="rId465" Type="http://schemas.openxmlformats.org/officeDocument/2006/relationships/image" Target="../media/image233.png"/><Relationship Id="rId672" Type="http://schemas.openxmlformats.org/officeDocument/2006/relationships/customXml" Target="../ink/ink335.xml"/><Relationship Id="rId22" Type="http://schemas.openxmlformats.org/officeDocument/2006/relationships/customXml" Target="../ink/ink10.xml"/><Relationship Id="rId118" Type="http://schemas.openxmlformats.org/officeDocument/2006/relationships/customXml" Target="../ink/ink58.xml"/><Relationship Id="rId325" Type="http://schemas.openxmlformats.org/officeDocument/2006/relationships/image" Target="../media/image163.png"/><Relationship Id="rId532" Type="http://schemas.openxmlformats.org/officeDocument/2006/relationships/customXml" Target="../ink/ink265.xml"/><Relationship Id="rId171" Type="http://schemas.openxmlformats.org/officeDocument/2006/relationships/image" Target="../media/image86.png"/><Relationship Id="rId837" Type="http://schemas.openxmlformats.org/officeDocument/2006/relationships/image" Target="../media/image419.png"/><Relationship Id="rId269" Type="http://schemas.openxmlformats.org/officeDocument/2006/relationships/image" Target="../media/image135.png"/><Relationship Id="rId476" Type="http://schemas.openxmlformats.org/officeDocument/2006/relationships/customXml" Target="../ink/ink237.xml"/><Relationship Id="rId683" Type="http://schemas.openxmlformats.org/officeDocument/2006/relationships/image" Target="../media/image342.png"/><Relationship Id="rId33" Type="http://schemas.openxmlformats.org/officeDocument/2006/relationships/image" Target="../media/image17.png"/><Relationship Id="rId129" Type="http://schemas.openxmlformats.org/officeDocument/2006/relationships/image" Target="../media/image65.png"/><Relationship Id="rId336" Type="http://schemas.openxmlformats.org/officeDocument/2006/relationships/customXml" Target="../ink/ink167.xml"/><Relationship Id="rId543" Type="http://schemas.openxmlformats.org/officeDocument/2006/relationships/image" Target="../media/image272.png"/><Relationship Id="rId182" Type="http://schemas.openxmlformats.org/officeDocument/2006/relationships/customXml" Target="../ink/ink90.xml"/><Relationship Id="rId403" Type="http://schemas.openxmlformats.org/officeDocument/2006/relationships/image" Target="../media/image202.png"/><Relationship Id="rId750" Type="http://schemas.openxmlformats.org/officeDocument/2006/relationships/customXml" Target="../ink/ink374.xml"/><Relationship Id="rId848" Type="http://schemas.openxmlformats.org/officeDocument/2006/relationships/customXml" Target="../ink/ink423.xml"/><Relationship Id="rId487" Type="http://schemas.openxmlformats.org/officeDocument/2006/relationships/image" Target="../media/image244.png"/><Relationship Id="rId610" Type="http://schemas.openxmlformats.org/officeDocument/2006/relationships/customXml" Target="../ink/ink304.xml"/><Relationship Id="rId694" Type="http://schemas.openxmlformats.org/officeDocument/2006/relationships/customXml" Target="../ink/ink346.xml"/><Relationship Id="rId708" Type="http://schemas.openxmlformats.org/officeDocument/2006/relationships/customXml" Target="../ink/ink353.xml"/><Relationship Id="rId347" Type="http://schemas.openxmlformats.org/officeDocument/2006/relationships/image" Target="../media/image174.png"/><Relationship Id="rId44" Type="http://schemas.openxmlformats.org/officeDocument/2006/relationships/customXml" Target="../ink/ink21.xml"/><Relationship Id="rId554" Type="http://schemas.openxmlformats.org/officeDocument/2006/relationships/customXml" Target="../ink/ink276.xml"/><Relationship Id="rId761" Type="http://schemas.openxmlformats.org/officeDocument/2006/relationships/image" Target="../media/image381.png"/><Relationship Id="rId859" Type="http://schemas.openxmlformats.org/officeDocument/2006/relationships/image" Target="../media/image430.png"/><Relationship Id="rId193" Type="http://schemas.openxmlformats.org/officeDocument/2006/relationships/image" Target="../media/image97.png"/><Relationship Id="rId207" Type="http://schemas.openxmlformats.org/officeDocument/2006/relationships/image" Target="../media/image104.png"/><Relationship Id="rId414" Type="http://schemas.openxmlformats.org/officeDocument/2006/relationships/customXml" Target="../ink/ink206.xml"/><Relationship Id="rId498" Type="http://schemas.openxmlformats.org/officeDocument/2006/relationships/customXml" Target="../ink/ink248.xml"/><Relationship Id="rId621" Type="http://schemas.openxmlformats.org/officeDocument/2006/relationships/image" Target="../media/image311.png"/><Relationship Id="rId260" Type="http://schemas.openxmlformats.org/officeDocument/2006/relationships/customXml" Target="../ink/ink129.xml"/><Relationship Id="rId719" Type="http://schemas.openxmlformats.org/officeDocument/2006/relationships/image" Target="../media/image360.png"/><Relationship Id="rId55" Type="http://schemas.openxmlformats.org/officeDocument/2006/relationships/image" Target="../media/image28.png"/><Relationship Id="rId120" Type="http://schemas.openxmlformats.org/officeDocument/2006/relationships/customXml" Target="../ink/ink59.xml"/><Relationship Id="rId358" Type="http://schemas.openxmlformats.org/officeDocument/2006/relationships/customXml" Target="../ink/ink178.xml"/><Relationship Id="rId565" Type="http://schemas.openxmlformats.org/officeDocument/2006/relationships/image" Target="../media/image283.png"/><Relationship Id="rId772" Type="http://schemas.openxmlformats.org/officeDocument/2006/relationships/customXml" Target="../ink/ink385.xml"/><Relationship Id="rId218" Type="http://schemas.openxmlformats.org/officeDocument/2006/relationships/customXml" Target="../ink/ink108.xml"/><Relationship Id="rId425" Type="http://schemas.openxmlformats.org/officeDocument/2006/relationships/image" Target="../media/image213.png"/><Relationship Id="rId632" Type="http://schemas.openxmlformats.org/officeDocument/2006/relationships/customXml" Target="../ink/ink315.xml"/><Relationship Id="rId271" Type="http://schemas.openxmlformats.org/officeDocument/2006/relationships/image" Target="../media/image136.png"/><Relationship Id="rId66" Type="http://schemas.openxmlformats.org/officeDocument/2006/relationships/customXml" Target="../ink/ink32.xml"/><Relationship Id="rId131" Type="http://schemas.openxmlformats.org/officeDocument/2006/relationships/image" Target="../media/image66.png"/><Relationship Id="rId369" Type="http://schemas.openxmlformats.org/officeDocument/2006/relationships/image" Target="../media/image185.png"/><Relationship Id="rId576" Type="http://schemas.openxmlformats.org/officeDocument/2006/relationships/customXml" Target="../ink/ink287.xml"/><Relationship Id="rId783" Type="http://schemas.openxmlformats.org/officeDocument/2006/relationships/image" Target="../media/image392.png"/><Relationship Id="rId229" Type="http://schemas.openxmlformats.org/officeDocument/2006/relationships/image" Target="../media/image115.png"/><Relationship Id="rId436" Type="http://schemas.openxmlformats.org/officeDocument/2006/relationships/customXml" Target="../ink/ink217.xml"/><Relationship Id="rId643" Type="http://schemas.openxmlformats.org/officeDocument/2006/relationships/image" Target="../media/image322.png"/><Relationship Id="rId850" Type="http://schemas.openxmlformats.org/officeDocument/2006/relationships/customXml" Target="../ink/ink424.xml"/><Relationship Id="rId77" Type="http://schemas.openxmlformats.org/officeDocument/2006/relationships/image" Target="../media/image39.png"/><Relationship Id="rId282" Type="http://schemas.openxmlformats.org/officeDocument/2006/relationships/customXml" Target="../ink/ink140.xml"/><Relationship Id="rId503" Type="http://schemas.openxmlformats.org/officeDocument/2006/relationships/image" Target="../media/image252.png"/><Relationship Id="rId587" Type="http://schemas.openxmlformats.org/officeDocument/2006/relationships/image" Target="../media/image294.png"/><Relationship Id="rId710" Type="http://schemas.openxmlformats.org/officeDocument/2006/relationships/customXml" Target="../ink/ink354.xml"/><Relationship Id="rId808" Type="http://schemas.openxmlformats.org/officeDocument/2006/relationships/customXml" Target="../ink/ink403.xml"/><Relationship Id="rId8" Type="http://schemas.openxmlformats.org/officeDocument/2006/relationships/customXml" Target="../ink/ink3.xml"/><Relationship Id="rId142" Type="http://schemas.openxmlformats.org/officeDocument/2006/relationships/customXml" Target="../ink/ink70.xml"/><Relationship Id="rId447" Type="http://schemas.openxmlformats.org/officeDocument/2006/relationships/image" Target="../media/image224.png"/><Relationship Id="rId794" Type="http://schemas.openxmlformats.org/officeDocument/2006/relationships/customXml" Target="../ink/ink396.xml"/><Relationship Id="rId654" Type="http://schemas.openxmlformats.org/officeDocument/2006/relationships/customXml" Target="../ink/ink326.xml"/><Relationship Id="rId861" Type="http://schemas.openxmlformats.org/officeDocument/2006/relationships/image" Target="../media/image431.png"/><Relationship Id="rId293" Type="http://schemas.openxmlformats.org/officeDocument/2006/relationships/image" Target="../media/image147.png"/><Relationship Id="rId307" Type="http://schemas.openxmlformats.org/officeDocument/2006/relationships/image" Target="../media/image154.png"/><Relationship Id="rId514" Type="http://schemas.openxmlformats.org/officeDocument/2006/relationships/customXml" Target="../ink/ink256.xml"/><Relationship Id="rId721" Type="http://schemas.openxmlformats.org/officeDocument/2006/relationships/image" Target="../media/image361.png"/><Relationship Id="rId88" Type="http://schemas.openxmlformats.org/officeDocument/2006/relationships/customXml" Target="../ink/ink43.xml"/><Relationship Id="rId153" Type="http://schemas.openxmlformats.org/officeDocument/2006/relationships/image" Target="../media/image77.png"/><Relationship Id="rId360" Type="http://schemas.openxmlformats.org/officeDocument/2006/relationships/customXml" Target="../ink/ink179.xml"/><Relationship Id="rId598" Type="http://schemas.openxmlformats.org/officeDocument/2006/relationships/customXml" Target="../ink/ink298.xml"/><Relationship Id="rId819" Type="http://schemas.openxmlformats.org/officeDocument/2006/relationships/image" Target="../media/image410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7.png"/><Relationship Id="rId299" Type="http://schemas.openxmlformats.org/officeDocument/2006/relationships/image" Target="../media/image1478.png"/><Relationship Id="rId21" Type="http://schemas.openxmlformats.org/officeDocument/2006/relationships/image" Target="../media/image1339.png"/><Relationship Id="rId63" Type="http://schemas.openxmlformats.org/officeDocument/2006/relationships/image" Target="../media/image1360.png"/><Relationship Id="rId159" Type="http://schemas.openxmlformats.org/officeDocument/2006/relationships/image" Target="../media/image1408.png"/><Relationship Id="rId170" Type="http://schemas.openxmlformats.org/officeDocument/2006/relationships/customXml" Target="../ink/ink1399.xml"/><Relationship Id="rId226" Type="http://schemas.openxmlformats.org/officeDocument/2006/relationships/customXml" Target="../ink/ink1427.xml"/><Relationship Id="rId268" Type="http://schemas.openxmlformats.org/officeDocument/2006/relationships/customXml" Target="../ink/ink1448.xml"/><Relationship Id="rId32" Type="http://schemas.openxmlformats.org/officeDocument/2006/relationships/customXml" Target="../ink/ink1330.xml"/><Relationship Id="rId74" Type="http://schemas.openxmlformats.org/officeDocument/2006/relationships/customXml" Target="../ink/ink1351.xml"/><Relationship Id="rId128" Type="http://schemas.openxmlformats.org/officeDocument/2006/relationships/customXml" Target="../ink/ink1378.xml"/><Relationship Id="rId5" Type="http://schemas.openxmlformats.org/officeDocument/2006/relationships/image" Target="../media/image1331.png"/><Relationship Id="rId181" Type="http://schemas.openxmlformats.org/officeDocument/2006/relationships/image" Target="../media/image1419.png"/><Relationship Id="rId237" Type="http://schemas.openxmlformats.org/officeDocument/2006/relationships/image" Target="../media/image1447.png"/><Relationship Id="rId279" Type="http://schemas.openxmlformats.org/officeDocument/2006/relationships/image" Target="../media/image1468.png"/><Relationship Id="rId43" Type="http://schemas.openxmlformats.org/officeDocument/2006/relationships/image" Target="../media/image1350.png"/><Relationship Id="rId139" Type="http://schemas.openxmlformats.org/officeDocument/2006/relationships/image" Target="../media/image1398.png"/><Relationship Id="rId290" Type="http://schemas.openxmlformats.org/officeDocument/2006/relationships/customXml" Target="../ink/ink1459.xml"/><Relationship Id="rId304" Type="http://schemas.openxmlformats.org/officeDocument/2006/relationships/customXml" Target="../ink/ink1466.xml"/><Relationship Id="rId85" Type="http://schemas.openxmlformats.org/officeDocument/2006/relationships/image" Target="../media/image1371.png"/><Relationship Id="rId150" Type="http://schemas.openxmlformats.org/officeDocument/2006/relationships/customXml" Target="../ink/ink1389.xml"/><Relationship Id="rId192" Type="http://schemas.openxmlformats.org/officeDocument/2006/relationships/customXml" Target="../ink/ink1410.xml"/><Relationship Id="rId206" Type="http://schemas.openxmlformats.org/officeDocument/2006/relationships/customXml" Target="../ink/ink1417.xml"/><Relationship Id="rId248" Type="http://schemas.openxmlformats.org/officeDocument/2006/relationships/customXml" Target="../ink/ink1438.xml"/><Relationship Id="rId12" Type="http://schemas.openxmlformats.org/officeDocument/2006/relationships/customXml" Target="../ink/ink1320.xml"/><Relationship Id="rId108" Type="http://schemas.openxmlformats.org/officeDocument/2006/relationships/customXml" Target="../ink/ink1368.xml"/><Relationship Id="rId54" Type="http://schemas.openxmlformats.org/officeDocument/2006/relationships/customXml" Target="../ink/ink1341.xml"/><Relationship Id="rId96" Type="http://schemas.openxmlformats.org/officeDocument/2006/relationships/customXml" Target="../ink/ink1362.xml"/><Relationship Id="rId161" Type="http://schemas.openxmlformats.org/officeDocument/2006/relationships/image" Target="../media/image1409.png"/><Relationship Id="rId217" Type="http://schemas.openxmlformats.org/officeDocument/2006/relationships/image" Target="../media/image1437.png"/><Relationship Id="rId259" Type="http://schemas.openxmlformats.org/officeDocument/2006/relationships/image" Target="../media/image1458.png"/><Relationship Id="rId23" Type="http://schemas.openxmlformats.org/officeDocument/2006/relationships/image" Target="../media/image1340.png"/><Relationship Id="rId119" Type="http://schemas.openxmlformats.org/officeDocument/2006/relationships/image" Target="../media/image1388.png"/><Relationship Id="rId270" Type="http://schemas.openxmlformats.org/officeDocument/2006/relationships/customXml" Target="../ink/ink1449.xml"/><Relationship Id="rId291" Type="http://schemas.openxmlformats.org/officeDocument/2006/relationships/image" Target="../media/image1474.png"/><Relationship Id="rId305" Type="http://schemas.openxmlformats.org/officeDocument/2006/relationships/image" Target="../media/image1481.png"/><Relationship Id="rId44" Type="http://schemas.openxmlformats.org/officeDocument/2006/relationships/customXml" Target="../ink/ink1336.xml"/><Relationship Id="rId65" Type="http://schemas.openxmlformats.org/officeDocument/2006/relationships/image" Target="../media/image1361.png"/><Relationship Id="rId86" Type="http://schemas.openxmlformats.org/officeDocument/2006/relationships/customXml" Target="../ink/ink1357.xml"/><Relationship Id="rId130" Type="http://schemas.openxmlformats.org/officeDocument/2006/relationships/customXml" Target="../ink/ink1379.xml"/><Relationship Id="rId151" Type="http://schemas.openxmlformats.org/officeDocument/2006/relationships/image" Target="../media/image1404.png"/><Relationship Id="rId172" Type="http://schemas.openxmlformats.org/officeDocument/2006/relationships/customXml" Target="../ink/ink1400.xml"/><Relationship Id="rId193" Type="http://schemas.openxmlformats.org/officeDocument/2006/relationships/image" Target="../media/image1425.png"/><Relationship Id="rId207" Type="http://schemas.openxmlformats.org/officeDocument/2006/relationships/image" Target="../media/image1432.png"/><Relationship Id="rId228" Type="http://schemas.openxmlformats.org/officeDocument/2006/relationships/customXml" Target="../ink/ink1428.xml"/><Relationship Id="rId249" Type="http://schemas.openxmlformats.org/officeDocument/2006/relationships/image" Target="../media/image1453.png"/><Relationship Id="rId13" Type="http://schemas.openxmlformats.org/officeDocument/2006/relationships/image" Target="../media/image1335.png"/><Relationship Id="rId109" Type="http://schemas.openxmlformats.org/officeDocument/2006/relationships/image" Target="../media/image1383.png"/><Relationship Id="rId260" Type="http://schemas.openxmlformats.org/officeDocument/2006/relationships/customXml" Target="../ink/ink1444.xml"/><Relationship Id="rId281" Type="http://schemas.openxmlformats.org/officeDocument/2006/relationships/image" Target="../media/image1469.png"/><Relationship Id="rId34" Type="http://schemas.openxmlformats.org/officeDocument/2006/relationships/customXml" Target="../ink/ink1331.xml"/><Relationship Id="rId55" Type="http://schemas.openxmlformats.org/officeDocument/2006/relationships/image" Target="../media/image1356.png"/><Relationship Id="rId76" Type="http://schemas.openxmlformats.org/officeDocument/2006/relationships/customXml" Target="../ink/ink1352.xml"/><Relationship Id="rId97" Type="http://schemas.openxmlformats.org/officeDocument/2006/relationships/image" Target="../media/image1377.png"/><Relationship Id="rId120" Type="http://schemas.openxmlformats.org/officeDocument/2006/relationships/customXml" Target="../ink/ink1374.xml"/><Relationship Id="rId141" Type="http://schemas.openxmlformats.org/officeDocument/2006/relationships/image" Target="../media/image1399.png"/><Relationship Id="rId7" Type="http://schemas.openxmlformats.org/officeDocument/2006/relationships/image" Target="../media/image1332.png"/><Relationship Id="rId162" Type="http://schemas.openxmlformats.org/officeDocument/2006/relationships/customXml" Target="../ink/ink1395.xml"/><Relationship Id="rId183" Type="http://schemas.openxmlformats.org/officeDocument/2006/relationships/image" Target="../media/image1420.png"/><Relationship Id="rId218" Type="http://schemas.openxmlformats.org/officeDocument/2006/relationships/customXml" Target="../ink/ink1423.xml"/><Relationship Id="rId239" Type="http://schemas.openxmlformats.org/officeDocument/2006/relationships/image" Target="../media/image1448.png"/><Relationship Id="rId250" Type="http://schemas.openxmlformats.org/officeDocument/2006/relationships/customXml" Target="../ink/ink1439.xml"/><Relationship Id="rId271" Type="http://schemas.openxmlformats.org/officeDocument/2006/relationships/image" Target="../media/image1464.png"/><Relationship Id="rId292" Type="http://schemas.openxmlformats.org/officeDocument/2006/relationships/customXml" Target="../ink/ink1460.xml"/><Relationship Id="rId306" Type="http://schemas.openxmlformats.org/officeDocument/2006/relationships/customXml" Target="../ink/ink1467.xml"/><Relationship Id="rId24" Type="http://schemas.openxmlformats.org/officeDocument/2006/relationships/customXml" Target="../ink/ink1326.xml"/><Relationship Id="rId45" Type="http://schemas.openxmlformats.org/officeDocument/2006/relationships/image" Target="../media/image1351.png"/><Relationship Id="rId66" Type="http://schemas.openxmlformats.org/officeDocument/2006/relationships/customXml" Target="../ink/ink1347.xml"/><Relationship Id="rId87" Type="http://schemas.openxmlformats.org/officeDocument/2006/relationships/image" Target="../media/image1372.png"/><Relationship Id="rId110" Type="http://schemas.openxmlformats.org/officeDocument/2006/relationships/customXml" Target="../ink/ink1369.xml"/><Relationship Id="rId131" Type="http://schemas.openxmlformats.org/officeDocument/2006/relationships/image" Target="../media/image1394.png"/><Relationship Id="rId152" Type="http://schemas.openxmlformats.org/officeDocument/2006/relationships/customXml" Target="../ink/ink1390.xml"/><Relationship Id="rId173" Type="http://schemas.openxmlformats.org/officeDocument/2006/relationships/image" Target="../media/image1415.png"/><Relationship Id="rId194" Type="http://schemas.openxmlformats.org/officeDocument/2006/relationships/customXml" Target="../ink/ink1411.xml"/><Relationship Id="rId208" Type="http://schemas.openxmlformats.org/officeDocument/2006/relationships/customXml" Target="../ink/ink1418.xml"/><Relationship Id="rId229" Type="http://schemas.openxmlformats.org/officeDocument/2006/relationships/image" Target="../media/image1443.png"/><Relationship Id="rId240" Type="http://schemas.openxmlformats.org/officeDocument/2006/relationships/customXml" Target="../ink/ink1434.xml"/><Relationship Id="rId261" Type="http://schemas.openxmlformats.org/officeDocument/2006/relationships/image" Target="../media/image1459.png"/><Relationship Id="rId14" Type="http://schemas.openxmlformats.org/officeDocument/2006/relationships/customXml" Target="../ink/ink1321.xml"/><Relationship Id="rId35" Type="http://schemas.openxmlformats.org/officeDocument/2006/relationships/image" Target="../media/image1346.png"/><Relationship Id="rId56" Type="http://schemas.openxmlformats.org/officeDocument/2006/relationships/customXml" Target="../ink/ink1342.xml"/><Relationship Id="rId77" Type="http://schemas.openxmlformats.org/officeDocument/2006/relationships/image" Target="../media/image1367.png"/><Relationship Id="rId100" Type="http://schemas.openxmlformats.org/officeDocument/2006/relationships/customXml" Target="../ink/ink1364.xml"/><Relationship Id="rId282" Type="http://schemas.openxmlformats.org/officeDocument/2006/relationships/customXml" Target="../ink/ink1455.xml"/><Relationship Id="rId8" Type="http://schemas.openxmlformats.org/officeDocument/2006/relationships/customXml" Target="../ink/ink1318.xml"/><Relationship Id="rId98" Type="http://schemas.openxmlformats.org/officeDocument/2006/relationships/customXml" Target="../ink/ink1363.xml"/><Relationship Id="rId121" Type="http://schemas.openxmlformats.org/officeDocument/2006/relationships/image" Target="../media/image1389.png"/><Relationship Id="rId142" Type="http://schemas.openxmlformats.org/officeDocument/2006/relationships/customXml" Target="../ink/ink1385.xml"/><Relationship Id="rId163" Type="http://schemas.openxmlformats.org/officeDocument/2006/relationships/image" Target="../media/image1410.png"/><Relationship Id="rId184" Type="http://schemas.openxmlformats.org/officeDocument/2006/relationships/customXml" Target="../ink/ink1406.xml"/><Relationship Id="rId219" Type="http://schemas.openxmlformats.org/officeDocument/2006/relationships/image" Target="../media/image1438.png"/><Relationship Id="rId230" Type="http://schemas.openxmlformats.org/officeDocument/2006/relationships/customXml" Target="../ink/ink1429.xml"/><Relationship Id="rId251" Type="http://schemas.openxmlformats.org/officeDocument/2006/relationships/image" Target="../media/image1454.png"/><Relationship Id="rId25" Type="http://schemas.openxmlformats.org/officeDocument/2006/relationships/image" Target="../media/image1341.png"/><Relationship Id="rId46" Type="http://schemas.openxmlformats.org/officeDocument/2006/relationships/customXml" Target="../ink/ink1337.xml"/><Relationship Id="rId67" Type="http://schemas.openxmlformats.org/officeDocument/2006/relationships/image" Target="../media/image1362.png"/><Relationship Id="rId272" Type="http://schemas.openxmlformats.org/officeDocument/2006/relationships/customXml" Target="../ink/ink1450.xml"/><Relationship Id="rId293" Type="http://schemas.openxmlformats.org/officeDocument/2006/relationships/image" Target="../media/image1475.png"/><Relationship Id="rId307" Type="http://schemas.openxmlformats.org/officeDocument/2006/relationships/image" Target="../media/image1482.png"/><Relationship Id="rId88" Type="http://schemas.openxmlformats.org/officeDocument/2006/relationships/customXml" Target="../ink/ink1358.xml"/><Relationship Id="rId111" Type="http://schemas.openxmlformats.org/officeDocument/2006/relationships/image" Target="../media/image1384.png"/><Relationship Id="rId132" Type="http://schemas.openxmlformats.org/officeDocument/2006/relationships/customXml" Target="../ink/ink1380.xml"/><Relationship Id="rId153" Type="http://schemas.openxmlformats.org/officeDocument/2006/relationships/image" Target="../media/image1405.png"/><Relationship Id="rId174" Type="http://schemas.openxmlformats.org/officeDocument/2006/relationships/customXml" Target="../ink/ink1401.xml"/><Relationship Id="rId195" Type="http://schemas.openxmlformats.org/officeDocument/2006/relationships/image" Target="../media/image1426.png"/><Relationship Id="rId209" Type="http://schemas.openxmlformats.org/officeDocument/2006/relationships/image" Target="../media/image1433.png"/><Relationship Id="rId220" Type="http://schemas.openxmlformats.org/officeDocument/2006/relationships/customXml" Target="../ink/ink1424.xml"/><Relationship Id="rId241" Type="http://schemas.openxmlformats.org/officeDocument/2006/relationships/image" Target="../media/image1449.png"/><Relationship Id="rId15" Type="http://schemas.openxmlformats.org/officeDocument/2006/relationships/image" Target="../media/image1336.png"/><Relationship Id="rId36" Type="http://schemas.openxmlformats.org/officeDocument/2006/relationships/customXml" Target="../ink/ink1332.xml"/><Relationship Id="rId57" Type="http://schemas.openxmlformats.org/officeDocument/2006/relationships/image" Target="../media/image1357.png"/><Relationship Id="rId262" Type="http://schemas.openxmlformats.org/officeDocument/2006/relationships/customXml" Target="../ink/ink1445.xml"/><Relationship Id="rId283" Type="http://schemas.openxmlformats.org/officeDocument/2006/relationships/image" Target="../media/image1470.png"/><Relationship Id="rId78" Type="http://schemas.openxmlformats.org/officeDocument/2006/relationships/customXml" Target="../ink/ink1353.xml"/><Relationship Id="rId99" Type="http://schemas.openxmlformats.org/officeDocument/2006/relationships/image" Target="../media/image1378.png"/><Relationship Id="rId101" Type="http://schemas.openxmlformats.org/officeDocument/2006/relationships/image" Target="../media/image1379.png"/><Relationship Id="rId122" Type="http://schemas.openxmlformats.org/officeDocument/2006/relationships/customXml" Target="../ink/ink1375.xml"/><Relationship Id="rId143" Type="http://schemas.openxmlformats.org/officeDocument/2006/relationships/image" Target="../media/image1400.png"/><Relationship Id="rId164" Type="http://schemas.openxmlformats.org/officeDocument/2006/relationships/customXml" Target="../ink/ink1396.xml"/><Relationship Id="rId185" Type="http://schemas.openxmlformats.org/officeDocument/2006/relationships/image" Target="../media/image1421.png"/><Relationship Id="rId9" Type="http://schemas.openxmlformats.org/officeDocument/2006/relationships/image" Target="../media/image1333.png"/><Relationship Id="rId210" Type="http://schemas.openxmlformats.org/officeDocument/2006/relationships/customXml" Target="../ink/ink1419.xml"/><Relationship Id="rId26" Type="http://schemas.openxmlformats.org/officeDocument/2006/relationships/customXml" Target="../ink/ink1327.xml"/><Relationship Id="rId231" Type="http://schemas.openxmlformats.org/officeDocument/2006/relationships/image" Target="../media/image1444.png"/><Relationship Id="rId252" Type="http://schemas.openxmlformats.org/officeDocument/2006/relationships/customXml" Target="../ink/ink1440.xml"/><Relationship Id="rId273" Type="http://schemas.openxmlformats.org/officeDocument/2006/relationships/image" Target="../media/image1465.png"/><Relationship Id="rId294" Type="http://schemas.openxmlformats.org/officeDocument/2006/relationships/customXml" Target="../ink/ink1461.xml"/><Relationship Id="rId47" Type="http://schemas.openxmlformats.org/officeDocument/2006/relationships/image" Target="../media/image1352.png"/><Relationship Id="rId68" Type="http://schemas.openxmlformats.org/officeDocument/2006/relationships/customXml" Target="../ink/ink1348.xml"/><Relationship Id="rId89" Type="http://schemas.openxmlformats.org/officeDocument/2006/relationships/image" Target="../media/image1373.png"/><Relationship Id="rId112" Type="http://schemas.openxmlformats.org/officeDocument/2006/relationships/customXml" Target="../ink/ink1370.xml"/><Relationship Id="rId133" Type="http://schemas.openxmlformats.org/officeDocument/2006/relationships/image" Target="../media/image1395.png"/><Relationship Id="rId154" Type="http://schemas.openxmlformats.org/officeDocument/2006/relationships/customXml" Target="../ink/ink1391.xml"/><Relationship Id="rId175" Type="http://schemas.openxmlformats.org/officeDocument/2006/relationships/image" Target="../media/image1416.png"/><Relationship Id="rId196" Type="http://schemas.openxmlformats.org/officeDocument/2006/relationships/customXml" Target="../ink/ink1412.xml"/><Relationship Id="rId200" Type="http://schemas.openxmlformats.org/officeDocument/2006/relationships/customXml" Target="../ink/ink1414.xml"/><Relationship Id="rId16" Type="http://schemas.openxmlformats.org/officeDocument/2006/relationships/customXml" Target="../ink/ink1322.xml"/><Relationship Id="rId221" Type="http://schemas.openxmlformats.org/officeDocument/2006/relationships/image" Target="../media/image1439.png"/><Relationship Id="rId242" Type="http://schemas.openxmlformats.org/officeDocument/2006/relationships/customXml" Target="../ink/ink1435.xml"/><Relationship Id="rId263" Type="http://schemas.openxmlformats.org/officeDocument/2006/relationships/image" Target="../media/image1460.png"/><Relationship Id="rId284" Type="http://schemas.openxmlformats.org/officeDocument/2006/relationships/customXml" Target="../ink/ink1456.xml"/><Relationship Id="rId37" Type="http://schemas.openxmlformats.org/officeDocument/2006/relationships/image" Target="../media/image1347.png"/><Relationship Id="rId58" Type="http://schemas.openxmlformats.org/officeDocument/2006/relationships/customXml" Target="../ink/ink1343.xml"/><Relationship Id="rId79" Type="http://schemas.openxmlformats.org/officeDocument/2006/relationships/image" Target="../media/image1368.png"/><Relationship Id="rId102" Type="http://schemas.openxmlformats.org/officeDocument/2006/relationships/customXml" Target="../ink/ink1365.xml"/><Relationship Id="rId123" Type="http://schemas.openxmlformats.org/officeDocument/2006/relationships/image" Target="../media/image1390.png"/><Relationship Id="rId144" Type="http://schemas.openxmlformats.org/officeDocument/2006/relationships/customXml" Target="../ink/ink1386.xml"/><Relationship Id="rId90" Type="http://schemas.openxmlformats.org/officeDocument/2006/relationships/customXml" Target="../ink/ink1359.xml"/><Relationship Id="rId165" Type="http://schemas.openxmlformats.org/officeDocument/2006/relationships/image" Target="../media/image1411.png"/><Relationship Id="rId186" Type="http://schemas.openxmlformats.org/officeDocument/2006/relationships/customXml" Target="../ink/ink1407.xml"/><Relationship Id="rId211" Type="http://schemas.openxmlformats.org/officeDocument/2006/relationships/image" Target="../media/image1434.png"/><Relationship Id="rId232" Type="http://schemas.openxmlformats.org/officeDocument/2006/relationships/customXml" Target="../ink/ink1430.xml"/><Relationship Id="rId253" Type="http://schemas.openxmlformats.org/officeDocument/2006/relationships/image" Target="../media/image1455.png"/><Relationship Id="rId274" Type="http://schemas.openxmlformats.org/officeDocument/2006/relationships/customXml" Target="../ink/ink1451.xml"/><Relationship Id="rId295" Type="http://schemas.openxmlformats.org/officeDocument/2006/relationships/image" Target="../media/image1476.png"/><Relationship Id="rId27" Type="http://schemas.openxmlformats.org/officeDocument/2006/relationships/image" Target="../media/image1342.png"/><Relationship Id="rId48" Type="http://schemas.openxmlformats.org/officeDocument/2006/relationships/customXml" Target="../ink/ink1338.xml"/><Relationship Id="rId69" Type="http://schemas.openxmlformats.org/officeDocument/2006/relationships/image" Target="../media/image1363.png"/><Relationship Id="rId113" Type="http://schemas.openxmlformats.org/officeDocument/2006/relationships/image" Target="../media/image1385.png"/><Relationship Id="rId134" Type="http://schemas.openxmlformats.org/officeDocument/2006/relationships/customXml" Target="../ink/ink1381.xml"/><Relationship Id="rId80" Type="http://schemas.openxmlformats.org/officeDocument/2006/relationships/customXml" Target="../ink/ink1354.xml"/><Relationship Id="rId155" Type="http://schemas.openxmlformats.org/officeDocument/2006/relationships/image" Target="../media/image1406.png"/><Relationship Id="rId176" Type="http://schemas.openxmlformats.org/officeDocument/2006/relationships/customXml" Target="../ink/ink1402.xml"/><Relationship Id="rId197" Type="http://schemas.openxmlformats.org/officeDocument/2006/relationships/image" Target="../media/image1427.png"/><Relationship Id="rId201" Type="http://schemas.openxmlformats.org/officeDocument/2006/relationships/image" Target="../media/image1429.png"/><Relationship Id="rId222" Type="http://schemas.openxmlformats.org/officeDocument/2006/relationships/customXml" Target="../ink/ink1425.xml"/><Relationship Id="rId243" Type="http://schemas.openxmlformats.org/officeDocument/2006/relationships/image" Target="../media/image1450.png"/><Relationship Id="rId264" Type="http://schemas.openxmlformats.org/officeDocument/2006/relationships/customXml" Target="../ink/ink1446.xml"/><Relationship Id="rId285" Type="http://schemas.openxmlformats.org/officeDocument/2006/relationships/image" Target="../media/image1471.png"/><Relationship Id="rId17" Type="http://schemas.openxmlformats.org/officeDocument/2006/relationships/image" Target="../media/image1337.png"/><Relationship Id="rId38" Type="http://schemas.openxmlformats.org/officeDocument/2006/relationships/customXml" Target="../ink/ink1333.xml"/><Relationship Id="rId59" Type="http://schemas.openxmlformats.org/officeDocument/2006/relationships/image" Target="../media/image1358.png"/><Relationship Id="rId103" Type="http://schemas.openxmlformats.org/officeDocument/2006/relationships/image" Target="../media/image1380.png"/><Relationship Id="rId124" Type="http://schemas.openxmlformats.org/officeDocument/2006/relationships/customXml" Target="../ink/ink1376.xml"/><Relationship Id="rId70" Type="http://schemas.openxmlformats.org/officeDocument/2006/relationships/customXml" Target="../ink/ink1349.xml"/><Relationship Id="rId91" Type="http://schemas.openxmlformats.org/officeDocument/2006/relationships/image" Target="../media/image1374.png"/><Relationship Id="rId145" Type="http://schemas.openxmlformats.org/officeDocument/2006/relationships/image" Target="../media/image1401.png"/><Relationship Id="rId166" Type="http://schemas.openxmlformats.org/officeDocument/2006/relationships/customXml" Target="../ink/ink1397.xml"/><Relationship Id="rId187" Type="http://schemas.openxmlformats.org/officeDocument/2006/relationships/image" Target="../media/image1422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1420.xml"/><Relationship Id="rId233" Type="http://schemas.openxmlformats.org/officeDocument/2006/relationships/image" Target="../media/image1445.png"/><Relationship Id="rId254" Type="http://schemas.openxmlformats.org/officeDocument/2006/relationships/customXml" Target="../ink/ink1441.xml"/><Relationship Id="rId28" Type="http://schemas.openxmlformats.org/officeDocument/2006/relationships/customXml" Target="../ink/ink1328.xml"/><Relationship Id="rId49" Type="http://schemas.openxmlformats.org/officeDocument/2006/relationships/image" Target="../media/image1353.png"/><Relationship Id="rId114" Type="http://schemas.openxmlformats.org/officeDocument/2006/relationships/customXml" Target="../ink/ink1371.xml"/><Relationship Id="rId275" Type="http://schemas.openxmlformats.org/officeDocument/2006/relationships/image" Target="../media/image1466.png"/><Relationship Id="rId296" Type="http://schemas.openxmlformats.org/officeDocument/2006/relationships/customXml" Target="../ink/ink1462.xml"/><Relationship Id="rId300" Type="http://schemas.openxmlformats.org/officeDocument/2006/relationships/customXml" Target="../ink/ink1464.xml"/><Relationship Id="rId60" Type="http://schemas.openxmlformats.org/officeDocument/2006/relationships/customXml" Target="../ink/ink1344.xml"/><Relationship Id="rId81" Type="http://schemas.openxmlformats.org/officeDocument/2006/relationships/image" Target="../media/image1369.png"/><Relationship Id="rId135" Type="http://schemas.openxmlformats.org/officeDocument/2006/relationships/image" Target="../media/image1396.png"/><Relationship Id="rId156" Type="http://schemas.openxmlformats.org/officeDocument/2006/relationships/customXml" Target="../ink/ink1392.xml"/><Relationship Id="rId177" Type="http://schemas.openxmlformats.org/officeDocument/2006/relationships/image" Target="../media/image1417.png"/><Relationship Id="rId198" Type="http://schemas.openxmlformats.org/officeDocument/2006/relationships/customXml" Target="../ink/ink1413.xml"/><Relationship Id="rId202" Type="http://schemas.openxmlformats.org/officeDocument/2006/relationships/customXml" Target="../ink/ink1415.xml"/><Relationship Id="rId223" Type="http://schemas.openxmlformats.org/officeDocument/2006/relationships/image" Target="../media/image1440.png"/><Relationship Id="rId244" Type="http://schemas.openxmlformats.org/officeDocument/2006/relationships/customXml" Target="../ink/ink1436.xml"/><Relationship Id="rId18" Type="http://schemas.openxmlformats.org/officeDocument/2006/relationships/customXml" Target="../ink/ink1323.xml"/><Relationship Id="rId39" Type="http://schemas.openxmlformats.org/officeDocument/2006/relationships/image" Target="../media/image1348.png"/><Relationship Id="rId265" Type="http://schemas.openxmlformats.org/officeDocument/2006/relationships/image" Target="../media/image1461.png"/><Relationship Id="rId286" Type="http://schemas.openxmlformats.org/officeDocument/2006/relationships/customXml" Target="../ink/ink1457.xml"/><Relationship Id="rId50" Type="http://schemas.openxmlformats.org/officeDocument/2006/relationships/customXml" Target="../ink/ink1339.xml"/><Relationship Id="rId104" Type="http://schemas.openxmlformats.org/officeDocument/2006/relationships/customXml" Target="../ink/ink1366.xml"/><Relationship Id="rId125" Type="http://schemas.openxmlformats.org/officeDocument/2006/relationships/image" Target="../media/image1391.png"/><Relationship Id="rId146" Type="http://schemas.openxmlformats.org/officeDocument/2006/relationships/customXml" Target="../ink/ink1387.xml"/><Relationship Id="rId167" Type="http://schemas.openxmlformats.org/officeDocument/2006/relationships/image" Target="../media/image1412.png"/><Relationship Id="rId188" Type="http://schemas.openxmlformats.org/officeDocument/2006/relationships/customXml" Target="../ink/ink1408.xml"/><Relationship Id="rId71" Type="http://schemas.openxmlformats.org/officeDocument/2006/relationships/image" Target="../media/image1364.png"/><Relationship Id="rId92" Type="http://schemas.openxmlformats.org/officeDocument/2006/relationships/customXml" Target="../ink/ink1360.xml"/><Relationship Id="rId213" Type="http://schemas.openxmlformats.org/officeDocument/2006/relationships/image" Target="../media/image1435.png"/><Relationship Id="rId234" Type="http://schemas.openxmlformats.org/officeDocument/2006/relationships/customXml" Target="../ink/ink1431.xml"/><Relationship Id="rId2" Type="http://schemas.openxmlformats.org/officeDocument/2006/relationships/image" Target="../media/image1.jpg"/><Relationship Id="rId29" Type="http://schemas.openxmlformats.org/officeDocument/2006/relationships/image" Target="../media/image1343.png"/><Relationship Id="rId255" Type="http://schemas.openxmlformats.org/officeDocument/2006/relationships/image" Target="../media/image1456.png"/><Relationship Id="rId276" Type="http://schemas.openxmlformats.org/officeDocument/2006/relationships/customXml" Target="../ink/ink1452.xml"/><Relationship Id="rId297" Type="http://schemas.openxmlformats.org/officeDocument/2006/relationships/image" Target="../media/image1477.png"/><Relationship Id="rId40" Type="http://schemas.openxmlformats.org/officeDocument/2006/relationships/customXml" Target="../ink/ink1334.xml"/><Relationship Id="rId115" Type="http://schemas.openxmlformats.org/officeDocument/2006/relationships/image" Target="../media/image1386.png"/><Relationship Id="rId136" Type="http://schemas.openxmlformats.org/officeDocument/2006/relationships/customXml" Target="../ink/ink1382.xml"/><Relationship Id="rId157" Type="http://schemas.openxmlformats.org/officeDocument/2006/relationships/image" Target="../media/image1407.png"/><Relationship Id="rId178" Type="http://schemas.openxmlformats.org/officeDocument/2006/relationships/customXml" Target="../ink/ink1403.xml"/><Relationship Id="rId301" Type="http://schemas.openxmlformats.org/officeDocument/2006/relationships/image" Target="../media/image1479.png"/><Relationship Id="rId61" Type="http://schemas.openxmlformats.org/officeDocument/2006/relationships/image" Target="../media/image1359.png"/><Relationship Id="rId82" Type="http://schemas.openxmlformats.org/officeDocument/2006/relationships/customXml" Target="../ink/ink1355.xml"/><Relationship Id="rId199" Type="http://schemas.openxmlformats.org/officeDocument/2006/relationships/image" Target="../media/image1428.png"/><Relationship Id="rId203" Type="http://schemas.openxmlformats.org/officeDocument/2006/relationships/image" Target="../media/image1430.png"/><Relationship Id="rId19" Type="http://schemas.openxmlformats.org/officeDocument/2006/relationships/image" Target="../media/image1338.png"/><Relationship Id="rId224" Type="http://schemas.openxmlformats.org/officeDocument/2006/relationships/customXml" Target="../ink/ink1426.xml"/><Relationship Id="rId245" Type="http://schemas.openxmlformats.org/officeDocument/2006/relationships/image" Target="../media/image1451.png"/><Relationship Id="rId266" Type="http://schemas.openxmlformats.org/officeDocument/2006/relationships/customXml" Target="../ink/ink1447.xml"/><Relationship Id="rId287" Type="http://schemas.openxmlformats.org/officeDocument/2006/relationships/image" Target="../media/image1472.png"/><Relationship Id="rId30" Type="http://schemas.openxmlformats.org/officeDocument/2006/relationships/customXml" Target="../ink/ink1329.xml"/><Relationship Id="rId105" Type="http://schemas.openxmlformats.org/officeDocument/2006/relationships/image" Target="../media/image1381.png"/><Relationship Id="rId126" Type="http://schemas.openxmlformats.org/officeDocument/2006/relationships/customXml" Target="../ink/ink1377.xml"/><Relationship Id="rId147" Type="http://schemas.openxmlformats.org/officeDocument/2006/relationships/image" Target="../media/image1402.png"/><Relationship Id="rId168" Type="http://schemas.openxmlformats.org/officeDocument/2006/relationships/customXml" Target="../ink/ink1398.xml"/><Relationship Id="rId51" Type="http://schemas.openxmlformats.org/officeDocument/2006/relationships/image" Target="../media/image1354.png"/><Relationship Id="rId72" Type="http://schemas.openxmlformats.org/officeDocument/2006/relationships/customXml" Target="../ink/ink1350.xml"/><Relationship Id="rId93" Type="http://schemas.openxmlformats.org/officeDocument/2006/relationships/image" Target="../media/image1375.png"/><Relationship Id="rId189" Type="http://schemas.openxmlformats.org/officeDocument/2006/relationships/image" Target="../media/image1423.png"/><Relationship Id="rId3" Type="http://schemas.openxmlformats.org/officeDocument/2006/relationships/image" Target="../media/image2.png"/><Relationship Id="rId214" Type="http://schemas.openxmlformats.org/officeDocument/2006/relationships/customXml" Target="../ink/ink1421.xml"/><Relationship Id="rId235" Type="http://schemas.openxmlformats.org/officeDocument/2006/relationships/image" Target="../media/image1446.png"/><Relationship Id="rId256" Type="http://schemas.openxmlformats.org/officeDocument/2006/relationships/customXml" Target="../ink/ink1442.xml"/><Relationship Id="rId277" Type="http://schemas.openxmlformats.org/officeDocument/2006/relationships/image" Target="../media/image1467.png"/><Relationship Id="rId298" Type="http://schemas.openxmlformats.org/officeDocument/2006/relationships/customXml" Target="../ink/ink1463.xml"/><Relationship Id="rId116" Type="http://schemas.openxmlformats.org/officeDocument/2006/relationships/customXml" Target="../ink/ink1372.xml"/><Relationship Id="rId137" Type="http://schemas.openxmlformats.org/officeDocument/2006/relationships/image" Target="../media/image1397.png"/><Relationship Id="rId158" Type="http://schemas.openxmlformats.org/officeDocument/2006/relationships/customXml" Target="../ink/ink1393.xml"/><Relationship Id="rId302" Type="http://schemas.openxmlformats.org/officeDocument/2006/relationships/customXml" Target="../ink/ink1465.xml"/><Relationship Id="rId20" Type="http://schemas.openxmlformats.org/officeDocument/2006/relationships/customXml" Target="../ink/ink1324.xml"/><Relationship Id="rId41" Type="http://schemas.openxmlformats.org/officeDocument/2006/relationships/image" Target="../media/image1349.png"/><Relationship Id="rId62" Type="http://schemas.openxmlformats.org/officeDocument/2006/relationships/customXml" Target="../ink/ink1345.xml"/><Relationship Id="rId83" Type="http://schemas.openxmlformats.org/officeDocument/2006/relationships/image" Target="../media/image1370.png"/><Relationship Id="rId179" Type="http://schemas.openxmlformats.org/officeDocument/2006/relationships/image" Target="../media/image1418.png"/><Relationship Id="rId190" Type="http://schemas.openxmlformats.org/officeDocument/2006/relationships/customXml" Target="../ink/ink1409.xml"/><Relationship Id="rId204" Type="http://schemas.openxmlformats.org/officeDocument/2006/relationships/customXml" Target="../ink/ink1416.xml"/><Relationship Id="rId225" Type="http://schemas.openxmlformats.org/officeDocument/2006/relationships/image" Target="../media/image1441.png"/><Relationship Id="rId246" Type="http://schemas.openxmlformats.org/officeDocument/2006/relationships/customXml" Target="../ink/ink1437.xml"/><Relationship Id="rId267" Type="http://schemas.openxmlformats.org/officeDocument/2006/relationships/image" Target="../media/image1462.png"/><Relationship Id="rId288" Type="http://schemas.openxmlformats.org/officeDocument/2006/relationships/customXml" Target="../ink/ink1458.xml"/><Relationship Id="rId106" Type="http://schemas.openxmlformats.org/officeDocument/2006/relationships/customXml" Target="../ink/ink1367.xml"/><Relationship Id="rId127" Type="http://schemas.openxmlformats.org/officeDocument/2006/relationships/image" Target="../media/image1392.png"/><Relationship Id="rId10" Type="http://schemas.openxmlformats.org/officeDocument/2006/relationships/customXml" Target="../ink/ink1319.xml"/><Relationship Id="rId31" Type="http://schemas.openxmlformats.org/officeDocument/2006/relationships/image" Target="../media/image1344.png"/><Relationship Id="rId52" Type="http://schemas.openxmlformats.org/officeDocument/2006/relationships/customXml" Target="../ink/ink1340.xml"/><Relationship Id="rId73" Type="http://schemas.openxmlformats.org/officeDocument/2006/relationships/image" Target="../media/image1365.png"/><Relationship Id="rId94" Type="http://schemas.openxmlformats.org/officeDocument/2006/relationships/customXml" Target="../ink/ink1361.xml"/><Relationship Id="rId148" Type="http://schemas.openxmlformats.org/officeDocument/2006/relationships/customXml" Target="../ink/ink1388.xml"/><Relationship Id="rId169" Type="http://schemas.openxmlformats.org/officeDocument/2006/relationships/image" Target="../media/image1413.png"/><Relationship Id="rId4" Type="http://schemas.openxmlformats.org/officeDocument/2006/relationships/customXml" Target="../ink/ink1316.xml"/><Relationship Id="rId180" Type="http://schemas.openxmlformats.org/officeDocument/2006/relationships/customXml" Target="../ink/ink1404.xml"/><Relationship Id="rId215" Type="http://schemas.openxmlformats.org/officeDocument/2006/relationships/image" Target="../media/image1436.png"/><Relationship Id="rId236" Type="http://schemas.openxmlformats.org/officeDocument/2006/relationships/customXml" Target="../ink/ink1432.xml"/><Relationship Id="rId257" Type="http://schemas.openxmlformats.org/officeDocument/2006/relationships/image" Target="../media/image1457.png"/><Relationship Id="rId278" Type="http://schemas.openxmlformats.org/officeDocument/2006/relationships/customXml" Target="../ink/ink1453.xml"/><Relationship Id="rId303" Type="http://schemas.openxmlformats.org/officeDocument/2006/relationships/image" Target="../media/image1480.png"/><Relationship Id="rId42" Type="http://schemas.openxmlformats.org/officeDocument/2006/relationships/customXml" Target="../ink/ink1335.xml"/><Relationship Id="rId84" Type="http://schemas.openxmlformats.org/officeDocument/2006/relationships/customXml" Target="../ink/ink1356.xml"/><Relationship Id="rId138" Type="http://schemas.openxmlformats.org/officeDocument/2006/relationships/customXml" Target="../ink/ink1383.xml"/><Relationship Id="rId191" Type="http://schemas.openxmlformats.org/officeDocument/2006/relationships/image" Target="../media/image1424.png"/><Relationship Id="rId205" Type="http://schemas.openxmlformats.org/officeDocument/2006/relationships/image" Target="../media/image1431.png"/><Relationship Id="rId247" Type="http://schemas.openxmlformats.org/officeDocument/2006/relationships/image" Target="../media/image1452.png"/><Relationship Id="rId107" Type="http://schemas.openxmlformats.org/officeDocument/2006/relationships/image" Target="../media/image1382.png"/><Relationship Id="rId289" Type="http://schemas.openxmlformats.org/officeDocument/2006/relationships/image" Target="../media/image1473.png"/><Relationship Id="rId11" Type="http://schemas.openxmlformats.org/officeDocument/2006/relationships/image" Target="../media/image1334.png"/><Relationship Id="rId53" Type="http://schemas.openxmlformats.org/officeDocument/2006/relationships/image" Target="../media/image1355.png"/><Relationship Id="rId149" Type="http://schemas.openxmlformats.org/officeDocument/2006/relationships/image" Target="../media/image1403.png"/><Relationship Id="rId95" Type="http://schemas.openxmlformats.org/officeDocument/2006/relationships/image" Target="../media/image1376.png"/><Relationship Id="rId160" Type="http://schemas.openxmlformats.org/officeDocument/2006/relationships/customXml" Target="../ink/ink1394.xml"/><Relationship Id="rId216" Type="http://schemas.openxmlformats.org/officeDocument/2006/relationships/customXml" Target="../ink/ink1422.xml"/><Relationship Id="rId258" Type="http://schemas.openxmlformats.org/officeDocument/2006/relationships/customXml" Target="../ink/ink1443.xml"/><Relationship Id="rId22" Type="http://schemas.openxmlformats.org/officeDocument/2006/relationships/customXml" Target="../ink/ink1325.xml"/><Relationship Id="rId64" Type="http://schemas.openxmlformats.org/officeDocument/2006/relationships/customXml" Target="../ink/ink1346.xml"/><Relationship Id="rId118" Type="http://schemas.openxmlformats.org/officeDocument/2006/relationships/customXml" Target="../ink/ink1373.xml"/><Relationship Id="rId171" Type="http://schemas.openxmlformats.org/officeDocument/2006/relationships/image" Target="../media/image1414.png"/><Relationship Id="rId227" Type="http://schemas.openxmlformats.org/officeDocument/2006/relationships/image" Target="../media/image1442.png"/><Relationship Id="rId269" Type="http://schemas.openxmlformats.org/officeDocument/2006/relationships/image" Target="../media/image1463.png"/><Relationship Id="rId33" Type="http://schemas.openxmlformats.org/officeDocument/2006/relationships/image" Target="../media/image1345.png"/><Relationship Id="rId129" Type="http://schemas.openxmlformats.org/officeDocument/2006/relationships/image" Target="../media/image1393.png"/><Relationship Id="rId280" Type="http://schemas.openxmlformats.org/officeDocument/2006/relationships/customXml" Target="../ink/ink1454.xml"/><Relationship Id="rId75" Type="http://schemas.openxmlformats.org/officeDocument/2006/relationships/image" Target="../media/image1366.png"/><Relationship Id="rId140" Type="http://schemas.openxmlformats.org/officeDocument/2006/relationships/customXml" Target="../ink/ink1384.xml"/><Relationship Id="rId182" Type="http://schemas.openxmlformats.org/officeDocument/2006/relationships/customXml" Target="../ink/ink1405.xml"/><Relationship Id="rId6" Type="http://schemas.openxmlformats.org/officeDocument/2006/relationships/customXml" Target="../ink/ink1317.xml"/><Relationship Id="rId238" Type="http://schemas.openxmlformats.org/officeDocument/2006/relationships/customXml" Target="../ink/ink143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24.xml"/><Relationship Id="rId21" Type="http://schemas.openxmlformats.org/officeDocument/2006/relationships/customXml" Target="../ink/ink1476.xml"/><Relationship Id="rId324" Type="http://schemas.openxmlformats.org/officeDocument/2006/relationships/image" Target="../media/image1643.png"/><Relationship Id="rId170" Type="http://schemas.openxmlformats.org/officeDocument/2006/relationships/image" Target="../media/image1566.png"/><Relationship Id="rId268" Type="http://schemas.openxmlformats.org/officeDocument/2006/relationships/image" Target="../media/image1615.png"/><Relationship Id="rId475" Type="http://schemas.openxmlformats.org/officeDocument/2006/relationships/customXml" Target="../ink/ink1703.xml"/><Relationship Id="rId32" Type="http://schemas.openxmlformats.org/officeDocument/2006/relationships/image" Target="../media/image1497.png"/><Relationship Id="rId74" Type="http://schemas.openxmlformats.org/officeDocument/2006/relationships/image" Target="../media/image1518.png"/><Relationship Id="rId128" Type="http://schemas.openxmlformats.org/officeDocument/2006/relationships/image" Target="../media/image1545.png"/><Relationship Id="rId335" Type="http://schemas.openxmlformats.org/officeDocument/2006/relationships/customXml" Target="../ink/ink1633.xml"/><Relationship Id="rId377" Type="http://schemas.openxmlformats.org/officeDocument/2006/relationships/customXml" Target="../ink/ink1654.xml"/><Relationship Id="rId500" Type="http://schemas.openxmlformats.org/officeDocument/2006/relationships/image" Target="../media/image1731.png"/><Relationship Id="rId5" Type="http://schemas.openxmlformats.org/officeDocument/2006/relationships/customXml" Target="../ink/ink1468.xml"/><Relationship Id="rId181" Type="http://schemas.openxmlformats.org/officeDocument/2006/relationships/customXml" Target="../ink/ink1556.xml"/><Relationship Id="rId237" Type="http://schemas.openxmlformats.org/officeDocument/2006/relationships/customXml" Target="../ink/ink1584.xml"/><Relationship Id="rId402" Type="http://schemas.openxmlformats.org/officeDocument/2006/relationships/image" Target="../media/image1682.png"/><Relationship Id="rId279" Type="http://schemas.openxmlformats.org/officeDocument/2006/relationships/customXml" Target="../ink/ink1605.xml"/><Relationship Id="rId444" Type="http://schemas.openxmlformats.org/officeDocument/2006/relationships/image" Target="../media/image1703.png"/><Relationship Id="rId486" Type="http://schemas.openxmlformats.org/officeDocument/2006/relationships/image" Target="../media/image1724.png"/><Relationship Id="rId43" Type="http://schemas.openxmlformats.org/officeDocument/2006/relationships/customXml" Target="../ink/ink1487.xml"/><Relationship Id="rId139" Type="http://schemas.openxmlformats.org/officeDocument/2006/relationships/customXml" Target="../ink/ink1535.xml"/><Relationship Id="rId290" Type="http://schemas.openxmlformats.org/officeDocument/2006/relationships/image" Target="../media/image1626.png"/><Relationship Id="rId304" Type="http://schemas.openxmlformats.org/officeDocument/2006/relationships/image" Target="../media/image1633.png"/><Relationship Id="rId346" Type="http://schemas.openxmlformats.org/officeDocument/2006/relationships/image" Target="../media/image1654.png"/><Relationship Id="rId388" Type="http://schemas.openxmlformats.org/officeDocument/2006/relationships/image" Target="../media/image1675.png"/><Relationship Id="rId511" Type="http://schemas.openxmlformats.org/officeDocument/2006/relationships/customXml" Target="../ink/ink1721.xml"/><Relationship Id="rId85" Type="http://schemas.openxmlformats.org/officeDocument/2006/relationships/customXml" Target="../ink/ink1508.xml"/><Relationship Id="rId150" Type="http://schemas.openxmlformats.org/officeDocument/2006/relationships/image" Target="../media/image1556.png"/><Relationship Id="rId192" Type="http://schemas.openxmlformats.org/officeDocument/2006/relationships/image" Target="../media/image1577.png"/><Relationship Id="rId206" Type="http://schemas.openxmlformats.org/officeDocument/2006/relationships/image" Target="../media/image1584.png"/><Relationship Id="rId413" Type="http://schemas.openxmlformats.org/officeDocument/2006/relationships/customXml" Target="../ink/ink1672.xml"/><Relationship Id="rId248" Type="http://schemas.openxmlformats.org/officeDocument/2006/relationships/image" Target="../media/image1605.png"/><Relationship Id="rId455" Type="http://schemas.openxmlformats.org/officeDocument/2006/relationships/customXml" Target="../ink/ink1693.xml"/><Relationship Id="rId497" Type="http://schemas.openxmlformats.org/officeDocument/2006/relationships/customXml" Target="../ink/ink1714.xml"/><Relationship Id="rId12" Type="http://schemas.openxmlformats.org/officeDocument/2006/relationships/image" Target="../media/image1487.png"/><Relationship Id="rId108" Type="http://schemas.openxmlformats.org/officeDocument/2006/relationships/image" Target="../media/image1535.png"/><Relationship Id="rId315" Type="http://schemas.openxmlformats.org/officeDocument/2006/relationships/customXml" Target="../ink/ink1623.xml"/><Relationship Id="rId357" Type="http://schemas.openxmlformats.org/officeDocument/2006/relationships/customXml" Target="../ink/ink1644.xml"/><Relationship Id="rId522" Type="http://schemas.openxmlformats.org/officeDocument/2006/relationships/image" Target="../media/image1742.png"/><Relationship Id="rId54" Type="http://schemas.openxmlformats.org/officeDocument/2006/relationships/image" Target="../media/image1508.png"/><Relationship Id="rId96" Type="http://schemas.openxmlformats.org/officeDocument/2006/relationships/image" Target="../media/image1529.png"/><Relationship Id="rId161" Type="http://schemas.openxmlformats.org/officeDocument/2006/relationships/customXml" Target="../ink/ink1546.xml"/><Relationship Id="rId217" Type="http://schemas.openxmlformats.org/officeDocument/2006/relationships/customXml" Target="../ink/ink1574.xml"/><Relationship Id="rId399" Type="http://schemas.openxmlformats.org/officeDocument/2006/relationships/customXml" Target="../ink/ink1665.xml"/><Relationship Id="rId259" Type="http://schemas.openxmlformats.org/officeDocument/2006/relationships/customXml" Target="../ink/ink1595.xml"/><Relationship Id="rId424" Type="http://schemas.openxmlformats.org/officeDocument/2006/relationships/image" Target="../media/image1693.png"/><Relationship Id="rId466" Type="http://schemas.openxmlformats.org/officeDocument/2006/relationships/image" Target="../media/image1714.png"/><Relationship Id="rId23" Type="http://schemas.openxmlformats.org/officeDocument/2006/relationships/customXml" Target="../ink/ink1477.xml"/><Relationship Id="rId119" Type="http://schemas.openxmlformats.org/officeDocument/2006/relationships/customXml" Target="../ink/ink1525.xml"/><Relationship Id="rId270" Type="http://schemas.openxmlformats.org/officeDocument/2006/relationships/image" Target="../media/image1616.png"/><Relationship Id="rId326" Type="http://schemas.openxmlformats.org/officeDocument/2006/relationships/image" Target="../media/image1644.png"/><Relationship Id="rId65" Type="http://schemas.openxmlformats.org/officeDocument/2006/relationships/customXml" Target="../ink/ink1498.xml"/><Relationship Id="rId130" Type="http://schemas.openxmlformats.org/officeDocument/2006/relationships/image" Target="../media/image1546.png"/><Relationship Id="rId368" Type="http://schemas.openxmlformats.org/officeDocument/2006/relationships/image" Target="../media/image1665.png"/><Relationship Id="rId172" Type="http://schemas.openxmlformats.org/officeDocument/2006/relationships/image" Target="../media/image1567.png"/><Relationship Id="rId228" Type="http://schemas.openxmlformats.org/officeDocument/2006/relationships/image" Target="../media/image1595.png"/><Relationship Id="rId435" Type="http://schemas.openxmlformats.org/officeDocument/2006/relationships/customXml" Target="../ink/ink1683.xml"/><Relationship Id="rId477" Type="http://schemas.openxmlformats.org/officeDocument/2006/relationships/customXml" Target="../ink/ink1704.xml"/><Relationship Id="rId281" Type="http://schemas.openxmlformats.org/officeDocument/2006/relationships/customXml" Target="../ink/ink1606.xml"/><Relationship Id="rId337" Type="http://schemas.openxmlformats.org/officeDocument/2006/relationships/customXml" Target="../ink/ink1634.xml"/><Relationship Id="rId502" Type="http://schemas.openxmlformats.org/officeDocument/2006/relationships/image" Target="../media/image1732.png"/><Relationship Id="rId34" Type="http://schemas.openxmlformats.org/officeDocument/2006/relationships/image" Target="../media/image1498.png"/><Relationship Id="rId76" Type="http://schemas.openxmlformats.org/officeDocument/2006/relationships/image" Target="../media/image1519.png"/><Relationship Id="rId141" Type="http://schemas.openxmlformats.org/officeDocument/2006/relationships/customXml" Target="../ink/ink1536.xml"/><Relationship Id="rId379" Type="http://schemas.openxmlformats.org/officeDocument/2006/relationships/customXml" Target="../ink/ink1655.xml"/><Relationship Id="rId7" Type="http://schemas.openxmlformats.org/officeDocument/2006/relationships/customXml" Target="../ink/ink1469.xml"/><Relationship Id="rId183" Type="http://schemas.openxmlformats.org/officeDocument/2006/relationships/customXml" Target="../ink/ink1557.xml"/><Relationship Id="rId239" Type="http://schemas.openxmlformats.org/officeDocument/2006/relationships/customXml" Target="../ink/ink1585.xml"/><Relationship Id="rId390" Type="http://schemas.openxmlformats.org/officeDocument/2006/relationships/image" Target="../media/image1676.png"/><Relationship Id="rId404" Type="http://schemas.openxmlformats.org/officeDocument/2006/relationships/image" Target="../media/image1683.png"/><Relationship Id="rId446" Type="http://schemas.openxmlformats.org/officeDocument/2006/relationships/image" Target="../media/image1704.png"/><Relationship Id="rId250" Type="http://schemas.openxmlformats.org/officeDocument/2006/relationships/image" Target="../media/image1606.png"/><Relationship Id="rId292" Type="http://schemas.openxmlformats.org/officeDocument/2006/relationships/image" Target="../media/image1627.png"/><Relationship Id="rId306" Type="http://schemas.openxmlformats.org/officeDocument/2006/relationships/image" Target="../media/image1634.png"/><Relationship Id="rId488" Type="http://schemas.openxmlformats.org/officeDocument/2006/relationships/image" Target="../media/image1725.png"/><Relationship Id="rId45" Type="http://schemas.openxmlformats.org/officeDocument/2006/relationships/customXml" Target="../ink/ink1488.xml"/><Relationship Id="rId87" Type="http://schemas.openxmlformats.org/officeDocument/2006/relationships/customXml" Target="../ink/ink1509.xml"/><Relationship Id="rId110" Type="http://schemas.openxmlformats.org/officeDocument/2006/relationships/image" Target="../media/image1536.png"/><Relationship Id="rId348" Type="http://schemas.openxmlformats.org/officeDocument/2006/relationships/image" Target="../media/image1655.png"/><Relationship Id="rId513" Type="http://schemas.openxmlformats.org/officeDocument/2006/relationships/customXml" Target="../ink/ink1722.xml"/><Relationship Id="rId152" Type="http://schemas.openxmlformats.org/officeDocument/2006/relationships/image" Target="../media/image1557.png"/><Relationship Id="rId194" Type="http://schemas.openxmlformats.org/officeDocument/2006/relationships/image" Target="../media/image1578.png"/><Relationship Id="rId208" Type="http://schemas.openxmlformats.org/officeDocument/2006/relationships/image" Target="../media/image1585.png"/><Relationship Id="rId415" Type="http://schemas.openxmlformats.org/officeDocument/2006/relationships/customXml" Target="../ink/ink1673.xml"/><Relationship Id="rId457" Type="http://schemas.openxmlformats.org/officeDocument/2006/relationships/customXml" Target="../ink/ink1694.xml"/><Relationship Id="rId261" Type="http://schemas.openxmlformats.org/officeDocument/2006/relationships/customXml" Target="../ink/ink1596.xml"/><Relationship Id="rId499" Type="http://schemas.openxmlformats.org/officeDocument/2006/relationships/customXml" Target="../ink/ink1715.xml"/><Relationship Id="rId14" Type="http://schemas.openxmlformats.org/officeDocument/2006/relationships/image" Target="../media/image1488.png"/><Relationship Id="rId56" Type="http://schemas.openxmlformats.org/officeDocument/2006/relationships/image" Target="../media/image1509.png"/><Relationship Id="rId317" Type="http://schemas.openxmlformats.org/officeDocument/2006/relationships/customXml" Target="../ink/ink1624.xml"/><Relationship Id="rId359" Type="http://schemas.openxmlformats.org/officeDocument/2006/relationships/customXml" Target="../ink/ink1645.xml"/><Relationship Id="rId98" Type="http://schemas.openxmlformats.org/officeDocument/2006/relationships/image" Target="../media/image1530.png"/><Relationship Id="rId121" Type="http://schemas.openxmlformats.org/officeDocument/2006/relationships/customXml" Target="../ink/ink1526.xml"/><Relationship Id="rId163" Type="http://schemas.openxmlformats.org/officeDocument/2006/relationships/customXml" Target="../ink/ink1547.xml"/><Relationship Id="rId219" Type="http://schemas.openxmlformats.org/officeDocument/2006/relationships/customXml" Target="../ink/ink1575.xml"/><Relationship Id="rId370" Type="http://schemas.openxmlformats.org/officeDocument/2006/relationships/image" Target="../media/image1666.png"/><Relationship Id="rId426" Type="http://schemas.openxmlformats.org/officeDocument/2006/relationships/image" Target="../media/image1694.png"/><Relationship Id="rId230" Type="http://schemas.openxmlformats.org/officeDocument/2006/relationships/image" Target="../media/image1596.png"/><Relationship Id="rId468" Type="http://schemas.openxmlformats.org/officeDocument/2006/relationships/image" Target="../media/image1715.png"/><Relationship Id="rId25" Type="http://schemas.openxmlformats.org/officeDocument/2006/relationships/customXml" Target="../ink/ink1478.xml"/><Relationship Id="rId67" Type="http://schemas.openxmlformats.org/officeDocument/2006/relationships/customXml" Target="../ink/ink1499.xml"/><Relationship Id="rId272" Type="http://schemas.openxmlformats.org/officeDocument/2006/relationships/image" Target="../media/image1617.png"/><Relationship Id="rId328" Type="http://schemas.openxmlformats.org/officeDocument/2006/relationships/image" Target="../media/image1645.png"/><Relationship Id="rId132" Type="http://schemas.openxmlformats.org/officeDocument/2006/relationships/image" Target="../media/image1547.png"/><Relationship Id="rId174" Type="http://schemas.openxmlformats.org/officeDocument/2006/relationships/image" Target="../media/image1568.png"/><Relationship Id="rId381" Type="http://schemas.openxmlformats.org/officeDocument/2006/relationships/customXml" Target="../ink/ink1656.xml"/><Relationship Id="rId241" Type="http://schemas.openxmlformats.org/officeDocument/2006/relationships/customXml" Target="../ink/ink1586.xml"/><Relationship Id="rId437" Type="http://schemas.openxmlformats.org/officeDocument/2006/relationships/customXml" Target="../ink/ink1684.xml"/><Relationship Id="rId479" Type="http://schemas.openxmlformats.org/officeDocument/2006/relationships/customXml" Target="../ink/ink1705.xml"/><Relationship Id="rId36" Type="http://schemas.openxmlformats.org/officeDocument/2006/relationships/image" Target="../media/image1499.png"/><Relationship Id="rId283" Type="http://schemas.openxmlformats.org/officeDocument/2006/relationships/customXml" Target="../ink/ink1607.xml"/><Relationship Id="rId339" Type="http://schemas.openxmlformats.org/officeDocument/2006/relationships/customXml" Target="../ink/ink1635.xml"/><Relationship Id="rId490" Type="http://schemas.openxmlformats.org/officeDocument/2006/relationships/image" Target="../media/image1726.png"/><Relationship Id="rId504" Type="http://schemas.openxmlformats.org/officeDocument/2006/relationships/image" Target="../media/image1733.png"/><Relationship Id="rId78" Type="http://schemas.openxmlformats.org/officeDocument/2006/relationships/image" Target="../media/image1520.png"/><Relationship Id="rId101" Type="http://schemas.openxmlformats.org/officeDocument/2006/relationships/customXml" Target="../ink/ink1516.xml"/><Relationship Id="rId143" Type="http://schemas.openxmlformats.org/officeDocument/2006/relationships/customXml" Target="../ink/ink1537.xml"/><Relationship Id="rId185" Type="http://schemas.openxmlformats.org/officeDocument/2006/relationships/customXml" Target="../ink/ink1558.xml"/><Relationship Id="rId350" Type="http://schemas.openxmlformats.org/officeDocument/2006/relationships/image" Target="../media/image1656.png"/><Relationship Id="rId406" Type="http://schemas.openxmlformats.org/officeDocument/2006/relationships/image" Target="../media/image1684.png"/><Relationship Id="rId9" Type="http://schemas.openxmlformats.org/officeDocument/2006/relationships/customXml" Target="../ink/ink1470.xml"/><Relationship Id="rId210" Type="http://schemas.openxmlformats.org/officeDocument/2006/relationships/image" Target="../media/image1586.png"/><Relationship Id="rId392" Type="http://schemas.openxmlformats.org/officeDocument/2006/relationships/image" Target="../media/image1677.png"/><Relationship Id="rId448" Type="http://schemas.openxmlformats.org/officeDocument/2006/relationships/image" Target="../media/image1705.png"/><Relationship Id="rId252" Type="http://schemas.openxmlformats.org/officeDocument/2006/relationships/image" Target="../media/image1607.png"/><Relationship Id="rId294" Type="http://schemas.openxmlformats.org/officeDocument/2006/relationships/image" Target="../media/image1628.png"/><Relationship Id="rId308" Type="http://schemas.openxmlformats.org/officeDocument/2006/relationships/image" Target="../media/image1635.png"/><Relationship Id="rId515" Type="http://schemas.openxmlformats.org/officeDocument/2006/relationships/customXml" Target="../ink/ink1723.xml"/><Relationship Id="rId47" Type="http://schemas.openxmlformats.org/officeDocument/2006/relationships/customXml" Target="../ink/ink1489.xml"/><Relationship Id="rId89" Type="http://schemas.openxmlformats.org/officeDocument/2006/relationships/customXml" Target="../ink/ink1510.xml"/><Relationship Id="rId112" Type="http://schemas.openxmlformats.org/officeDocument/2006/relationships/image" Target="../media/image1537.png"/><Relationship Id="rId154" Type="http://schemas.openxmlformats.org/officeDocument/2006/relationships/image" Target="../media/image1558.png"/><Relationship Id="rId361" Type="http://schemas.openxmlformats.org/officeDocument/2006/relationships/customXml" Target="../ink/ink1646.xml"/><Relationship Id="rId196" Type="http://schemas.openxmlformats.org/officeDocument/2006/relationships/image" Target="../media/image1579.png"/><Relationship Id="rId417" Type="http://schemas.openxmlformats.org/officeDocument/2006/relationships/customXml" Target="../ink/ink1674.xml"/><Relationship Id="rId459" Type="http://schemas.openxmlformats.org/officeDocument/2006/relationships/customXml" Target="../ink/ink1695.xml"/><Relationship Id="rId16" Type="http://schemas.openxmlformats.org/officeDocument/2006/relationships/image" Target="../media/image1489.png"/><Relationship Id="rId221" Type="http://schemas.openxmlformats.org/officeDocument/2006/relationships/customXml" Target="../ink/ink1576.xml"/><Relationship Id="rId263" Type="http://schemas.openxmlformats.org/officeDocument/2006/relationships/customXml" Target="../ink/ink1597.xml"/><Relationship Id="rId319" Type="http://schemas.openxmlformats.org/officeDocument/2006/relationships/customXml" Target="../ink/ink1625.xml"/><Relationship Id="rId470" Type="http://schemas.openxmlformats.org/officeDocument/2006/relationships/image" Target="../media/image1716.png"/><Relationship Id="rId58" Type="http://schemas.openxmlformats.org/officeDocument/2006/relationships/image" Target="../media/image1510.png"/><Relationship Id="rId123" Type="http://schemas.openxmlformats.org/officeDocument/2006/relationships/customXml" Target="../ink/ink1527.xml"/><Relationship Id="rId330" Type="http://schemas.openxmlformats.org/officeDocument/2006/relationships/image" Target="../media/image1646.png"/><Relationship Id="rId165" Type="http://schemas.openxmlformats.org/officeDocument/2006/relationships/customXml" Target="../ink/ink1548.xml"/><Relationship Id="rId372" Type="http://schemas.openxmlformats.org/officeDocument/2006/relationships/image" Target="../media/image1667.png"/><Relationship Id="rId428" Type="http://schemas.openxmlformats.org/officeDocument/2006/relationships/image" Target="../media/image1695.png"/><Relationship Id="rId232" Type="http://schemas.openxmlformats.org/officeDocument/2006/relationships/image" Target="../media/image1597.png"/><Relationship Id="rId274" Type="http://schemas.openxmlformats.org/officeDocument/2006/relationships/image" Target="../media/image1618.png"/><Relationship Id="rId481" Type="http://schemas.openxmlformats.org/officeDocument/2006/relationships/customXml" Target="../ink/ink1706.xml"/><Relationship Id="rId27" Type="http://schemas.openxmlformats.org/officeDocument/2006/relationships/customXml" Target="../ink/ink1479.xml"/><Relationship Id="rId69" Type="http://schemas.openxmlformats.org/officeDocument/2006/relationships/customXml" Target="../ink/ink1500.xml"/><Relationship Id="rId134" Type="http://schemas.openxmlformats.org/officeDocument/2006/relationships/image" Target="../media/image1548.png"/><Relationship Id="rId80" Type="http://schemas.openxmlformats.org/officeDocument/2006/relationships/image" Target="../media/image1521.png"/><Relationship Id="rId176" Type="http://schemas.openxmlformats.org/officeDocument/2006/relationships/image" Target="../media/image1569.png"/><Relationship Id="rId341" Type="http://schemas.openxmlformats.org/officeDocument/2006/relationships/customXml" Target="../ink/ink1636.xml"/><Relationship Id="rId383" Type="http://schemas.openxmlformats.org/officeDocument/2006/relationships/customXml" Target="../ink/ink1657.xml"/><Relationship Id="rId439" Type="http://schemas.openxmlformats.org/officeDocument/2006/relationships/customXml" Target="../ink/ink1685.xml"/><Relationship Id="rId201" Type="http://schemas.openxmlformats.org/officeDocument/2006/relationships/customXml" Target="../ink/ink1566.xml"/><Relationship Id="rId243" Type="http://schemas.openxmlformats.org/officeDocument/2006/relationships/customXml" Target="../ink/ink1587.xml"/><Relationship Id="rId285" Type="http://schemas.openxmlformats.org/officeDocument/2006/relationships/customXml" Target="../ink/ink1608.xml"/><Relationship Id="rId450" Type="http://schemas.openxmlformats.org/officeDocument/2006/relationships/image" Target="../media/image1706.png"/><Relationship Id="rId506" Type="http://schemas.openxmlformats.org/officeDocument/2006/relationships/image" Target="../media/image1734.png"/><Relationship Id="rId38" Type="http://schemas.openxmlformats.org/officeDocument/2006/relationships/image" Target="../media/image1500.png"/><Relationship Id="rId103" Type="http://schemas.openxmlformats.org/officeDocument/2006/relationships/customXml" Target="../ink/ink1517.xml"/><Relationship Id="rId310" Type="http://schemas.openxmlformats.org/officeDocument/2006/relationships/image" Target="../media/image1636.png"/><Relationship Id="rId492" Type="http://schemas.openxmlformats.org/officeDocument/2006/relationships/image" Target="../media/image1727.png"/><Relationship Id="rId91" Type="http://schemas.openxmlformats.org/officeDocument/2006/relationships/customXml" Target="../ink/ink1511.xml"/><Relationship Id="rId145" Type="http://schemas.openxmlformats.org/officeDocument/2006/relationships/customXml" Target="../ink/ink1538.xml"/><Relationship Id="rId187" Type="http://schemas.openxmlformats.org/officeDocument/2006/relationships/customXml" Target="../ink/ink1559.xml"/><Relationship Id="rId352" Type="http://schemas.openxmlformats.org/officeDocument/2006/relationships/image" Target="../media/image1657.png"/><Relationship Id="rId394" Type="http://schemas.openxmlformats.org/officeDocument/2006/relationships/image" Target="../media/image1678.png"/><Relationship Id="rId408" Type="http://schemas.openxmlformats.org/officeDocument/2006/relationships/image" Target="../media/image1685.png"/><Relationship Id="rId212" Type="http://schemas.openxmlformats.org/officeDocument/2006/relationships/image" Target="../media/image1587.png"/><Relationship Id="rId254" Type="http://schemas.openxmlformats.org/officeDocument/2006/relationships/image" Target="../media/image1608.png"/><Relationship Id="rId49" Type="http://schemas.openxmlformats.org/officeDocument/2006/relationships/customXml" Target="../ink/ink1490.xml"/><Relationship Id="rId114" Type="http://schemas.openxmlformats.org/officeDocument/2006/relationships/image" Target="../media/image1538.png"/><Relationship Id="rId296" Type="http://schemas.openxmlformats.org/officeDocument/2006/relationships/image" Target="../media/image1629.png"/><Relationship Id="rId461" Type="http://schemas.openxmlformats.org/officeDocument/2006/relationships/customXml" Target="../ink/ink1696.xml"/><Relationship Id="rId517" Type="http://schemas.openxmlformats.org/officeDocument/2006/relationships/customXml" Target="../ink/ink1724.xml"/><Relationship Id="rId60" Type="http://schemas.openxmlformats.org/officeDocument/2006/relationships/image" Target="../media/image1511.png"/><Relationship Id="rId156" Type="http://schemas.openxmlformats.org/officeDocument/2006/relationships/image" Target="../media/image1559.png"/><Relationship Id="rId198" Type="http://schemas.openxmlformats.org/officeDocument/2006/relationships/image" Target="../media/image1580.png"/><Relationship Id="rId321" Type="http://schemas.openxmlformats.org/officeDocument/2006/relationships/customXml" Target="../ink/ink1626.xml"/><Relationship Id="rId363" Type="http://schemas.openxmlformats.org/officeDocument/2006/relationships/customXml" Target="../ink/ink1647.xml"/><Relationship Id="rId419" Type="http://schemas.openxmlformats.org/officeDocument/2006/relationships/customXml" Target="../ink/ink1675.xml"/><Relationship Id="rId223" Type="http://schemas.openxmlformats.org/officeDocument/2006/relationships/customXml" Target="../ink/ink1577.xml"/><Relationship Id="rId430" Type="http://schemas.openxmlformats.org/officeDocument/2006/relationships/image" Target="../media/image1696.png"/><Relationship Id="rId18" Type="http://schemas.openxmlformats.org/officeDocument/2006/relationships/image" Target="../media/image1490.png"/><Relationship Id="rId265" Type="http://schemas.openxmlformats.org/officeDocument/2006/relationships/customXml" Target="../ink/ink1598.xml"/><Relationship Id="rId472" Type="http://schemas.openxmlformats.org/officeDocument/2006/relationships/image" Target="../media/image1717.png"/><Relationship Id="rId125" Type="http://schemas.openxmlformats.org/officeDocument/2006/relationships/customXml" Target="../ink/ink1528.xml"/><Relationship Id="rId167" Type="http://schemas.openxmlformats.org/officeDocument/2006/relationships/customXml" Target="../ink/ink1549.xml"/><Relationship Id="rId332" Type="http://schemas.openxmlformats.org/officeDocument/2006/relationships/image" Target="../media/image1647.png"/><Relationship Id="rId374" Type="http://schemas.openxmlformats.org/officeDocument/2006/relationships/image" Target="../media/image1668.png"/><Relationship Id="rId71" Type="http://schemas.openxmlformats.org/officeDocument/2006/relationships/customXml" Target="../ink/ink1501.xml"/><Relationship Id="rId234" Type="http://schemas.openxmlformats.org/officeDocument/2006/relationships/image" Target="../media/image1598.png"/><Relationship Id="rId2" Type="http://schemas.openxmlformats.org/officeDocument/2006/relationships/image" Target="../media/image1483.png"/><Relationship Id="rId29" Type="http://schemas.openxmlformats.org/officeDocument/2006/relationships/customXml" Target="../ink/ink1480.xml"/><Relationship Id="rId276" Type="http://schemas.openxmlformats.org/officeDocument/2006/relationships/image" Target="../media/image1619.png"/><Relationship Id="rId441" Type="http://schemas.openxmlformats.org/officeDocument/2006/relationships/customXml" Target="../ink/ink1686.xml"/><Relationship Id="rId483" Type="http://schemas.openxmlformats.org/officeDocument/2006/relationships/customXml" Target="../ink/ink1707.xml"/><Relationship Id="rId40" Type="http://schemas.openxmlformats.org/officeDocument/2006/relationships/image" Target="../media/image1501.png"/><Relationship Id="rId136" Type="http://schemas.openxmlformats.org/officeDocument/2006/relationships/image" Target="../media/image1549.png"/><Relationship Id="rId178" Type="http://schemas.openxmlformats.org/officeDocument/2006/relationships/image" Target="../media/image1570.png"/><Relationship Id="rId301" Type="http://schemas.openxmlformats.org/officeDocument/2006/relationships/customXml" Target="../ink/ink1616.xml"/><Relationship Id="rId343" Type="http://schemas.openxmlformats.org/officeDocument/2006/relationships/customXml" Target="../ink/ink1637.xml"/><Relationship Id="rId82" Type="http://schemas.openxmlformats.org/officeDocument/2006/relationships/image" Target="../media/image1522.png"/><Relationship Id="rId203" Type="http://schemas.openxmlformats.org/officeDocument/2006/relationships/customXml" Target="../ink/ink1567.xml"/><Relationship Id="rId385" Type="http://schemas.openxmlformats.org/officeDocument/2006/relationships/customXml" Target="../ink/ink1658.xml"/><Relationship Id="rId245" Type="http://schemas.openxmlformats.org/officeDocument/2006/relationships/customXml" Target="../ink/ink1588.xml"/><Relationship Id="rId287" Type="http://schemas.openxmlformats.org/officeDocument/2006/relationships/customXml" Target="../ink/ink1609.xml"/><Relationship Id="rId410" Type="http://schemas.openxmlformats.org/officeDocument/2006/relationships/image" Target="../media/image1686.png"/><Relationship Id="rId452" Type="http://schemas.openxmlformats.org/officeDocument/2006/relationships/image" Target="../media/image1707.png"/><Relationship Id="rId494" Type="http://schemas.openxmlformats.org/officeDocument/2006/relationships/image" Target="../media/image1728.png"/><Relationship Id="rId508" Type="http://schemas.openxmlformats.org/officeDocument/2006/relationships/image" Target="../media/image1735.png"/><Relationship Id="rId105" Type="http://schemas.openxmlformats.org/officeDocument/2006/relationships/customXml" Target="../ink/ink1518.xml"/><Relationship Id="rId147" Type="http://schemas.openxmlformats.org/officeDocument/2006/relationships/customXml" Target="../ink/ink1539.xml"/><Relationship Id="rId312" Type="http://schemas.openxmlformats.org/officeDocument/2006/relationships/image" Target="../media/image1637.png"/><Relationship Id="rId354" Type="http://schemas.openxmlformats.org/officeDocument/2006/relationships/image" Target="../media/image1658.png"/><Relationship Id="rId51" Type="http://schemas.openxmlformats.org/officeDocument/2006/relationships/customXml" Target="../ink/ink1491.xml"/><Relationship Id="rId93" Type="http://schemas.openxmlformats.org/officeDocument/2006/relationships/customXml" Target="../ink/ink1512.xml"/><Relationship Id="rId189" Type="http://schemas.openxmlformats.org/officeDocument/2006/relationships/customXml" Target="../ink/ink1560.xml"/><Relationship Id="rId396" Type="http://schemas.openxmlformats.org/officeDocument/2006/relationships/image" Target="../media/image1679.png"/><Relationship Id="rId214" Type="http://schemas.openxmlformats.org/officeDocument/2006/relationships/image" Target="../media/image1588.png"/><Relationship Id="rId256" Type="http://schemas.openxmlformats.org/officeDocument/2006/relationships/image" Target="../media/image1609.png"/><Relationship Id="rId298" Type="http://schemas.openxmlformats.org/officeDocument/2006/relationships/image" Target="../media/image1630.png"/><Relationship Id="rId421" Type="http://schemas.openxmlformats.org/officeDocument/2006/relationships/customXml" Target="../ink/ink1676.xml"/><Relationship Id="rId463" Type="http://schemas.openxmlformats.org/officeDocument/2006/relationships/customXml" Target="../ink/ink1697.xml"/><Relationship Id="rId519" Type="http://schemas.openxmlformats.org/officeDocument/2006/relationships/customXml" Target="../ink/ink1725.xml"/><Relationship Id="rId116" Type="http://schemas.openxmlformats.org/officeDocument/2006/relationships/image" Target="../media/image1539.png"/><Relationship Id="rId158" Type="http://schemas.openxmlformats.org/officeDocument/2006/relationships/image" Target="../media/image1560.png"/><Relationship Id="rId323" Type="http://schemas.openxmlformats.org/officeDocument/2006/relationships/customXml" Target="../ink/ink1627.xml"/><Relationship Id="rId20" Type="http://schemas.openxmlformats.org/officeDocument/2006/relationships/image" Target="../media/image1491.png"/><Relationship Id="rId62" Type="http://schemas.openxmlformats.org/officeDocument/2006/relationships/image" Target="../media/image1512.png"/><Relationship Id="rId365" Type="http://schemas.openxmlformats.org/officeDocument/2006/relationships/customXml" Target="../ink/ink1648.xml"/><Relationship Id="rId225" Type="http://schemas.openxmlformats.org/officeDocument/2006/relationships/customXml" Target="../ink/ink1578.xml"/><Relationship Id="rId267" Type="http://schemas.openxmlformats.org/officeDocument/2006/relationships/customXml" Target="../ink/ink1599.xml"/><Relationship Id="rId432" Type="http://schemas.openxmlformats.org/officeDocument/2006/relationships/image" Target="../media/image1697.png"/><Relationship Id="rId474" Type="http://schemas.openxmlformats.org/officeDocument/2006/relationships/image" Target="../media/image1718.png"/><Relationship Id="rId127" Type="http://schemas.openxmlformats.org/officeDocument/2006/relationships/customXml" Target="../ink/ink1529.xml"/><Relationship Id="rId31" Type="http://schemas.openxmlformats.org/officeDocument/2006/relationships/customXml" Target="../ink/ink1481.xml"/><Relationship Id="rId73" Type="http://schemas.openxmlformats.org/officeDocument/2006/relationships/customXml" Target="../ink/ink1502.xml"/><Relationship Id="rId169" Type="http://schemas.openxmlformats.org/officeDocument/2006/relationships/customXml" Target="../ink/ink1550.xml"/><Relationship Id="rId334" Type="http://schemas.openxmlformats.org/officeDocument/2006/relationships/image" Target="../media/image1648.png"/><Relationship Id="rId376" Type="http://schemas.openxmlformats.org/officeDocument/2006/relationships/image" Target="../media/image1669.png"/><Relationship Id="rId4" Type="http://schemas.openxmlformats.org/officeDocument/2006/relationships/image" Target="../media/image2.png"/><Relationship Id="rId180" Type="http://schemas.openxmlformats.org/officeDocument/2006/relationships/image" Target="../media/image1571.png"/><Relationship Id="rId236" Type="http://schemas.openxmlformats.org/officeDocument/2006/relationships/image" Target="../media/image1599.png"/><Relationship Id="rId278" Type="http://schemas.openxmlformats.org/officeDocument/2006/relationships/image" Target="../media/image1620.png"/><Relationship Id="rId401" Type="http://schemas.openxmlformats.org/officeDocument/2006/relationships/customXml" Target="../ink/ink1666.xml"/><Relationship Id="rId443" Type="http://schemas.openxmlformats.org/officeDocument/2006/relationships/customXml" Target="../ink/ink1687.xml"/><Relationship Id="rId303" Type="http://schemas.openxmlformats.org/officeDocument/2006/relationships/customXml" Target="../ink/ink1617.xml"/><Relationship Id="rId485" Type="http://schemas.openxmlformats.org/officeDocument/2006/relationships/customXml" Target="../ink/ink1708.xml"/><Relationship Id="rId42" Type="http://schemas.openxmlformats.org/officeDocument/2006/relationships/image" Target="../media/image1502.png"/><Relationship Id="rId84" Type="http://schemas.openxmlformats.org/officeDocument/2006/relationships/image" Target="../media/image1523.png"/><Relationship Id="rId138" Type="http://schemas.openxmlformats.org/officeDocument/2006/relationships/image" Target="../media/image1550.png"/><Relationship Id="rId345" Type="http://schemas.openxmlformats.org/officeDocument/2006/relationships/customXml" Target="../ink/ink1638.xml"/><Relationship Id="rId387" Type="http://schemas.openxmlformats.org/officeDocument/2006/relationships/customXml" Target="../ink/ink1659.xml"/><Relationship Id="rId510" Type="http://schemas.openxmlformats.org/officeDocument/2006/relationships/image" Target="../media/image1736.png"/><Relationship Id="rId191" Type="http://schemas.openxmlformats.org/officeDocument/2006/relationships/customXml" Target="../ink/ink1561.xml"/><Relationship Id="rId205" Type="http://schemas.openxmlformats.org/officeDocument/2006/relationships/customXml" Target="../ink/ink1568.xml"/><Relationship Id="rId247" Type="http://schemas.openxmlformats.org/officeDocument/2006/relationships/customXml" Target="../ink/ink1589.xml"/><Relationship Id="rId412" Type="http://schemas.openxmlformats.org/officeDocument/2006/relationships/image" Target="../media/image1687.png"/><Relationship Id="rId107" Type="http://schemas.openxmlformats.org/officeDocument/2006/relationships/customXml" Target="../ink/ink1519.xml"/><Relationship Id="rId289" Type="http://schemas.openxmlformats.org/officeDocument/2006/relationships/customXml" Target="../ink/ink1610.xml"/><Relationship Id="rId454" Type="http://schemas.openxmlformats.org/officeDocument/2006/relationships/image" Target="../media/image1708.png"/><Relationship Id="rId496" Type="http://schemas.openxmlformats.org/officeDocument/2006/relationships/image" Target="../media/image1729.png"/><Relationship Id="rId11" Type="http://schemas.openxmlformats.org/officeDocument/2006/relationships/customXml" Target="../ink/ink1471.xml"/><Relationship Id="rId53" Type="http://schemas.openxmlformats.org/officeDocument/2006/relationships/customXml" Target="../ink/ink1492.xml"/><Relationship Id="rId149" Type="http://schemas.openxmlformats.org/officeDocument/2006/relationships/customXml" Target="../ink/ink1540.xml"/><Relationship Id="rId314" Type="http://schemas.openxmlformats.org/officeDocument/2006/relationships/image" Target="../media/image1638.png"/><Relationship Id="rId356" Type="http://schemas.openxmlformats.org/officeDocument/2006/relationships/image" Target="../media/image1659.png"/><Relationship Id="rId398" Type="http://schemas.openxmlformats.org/officeDocument/2006/relationships/image" Target="../media/image1680.png"/><Relationship Id="rId521" Type="http://schemas.openxmlformats.org/officeDocument/2006/relationships/customXml" Target="../ink/ink1726.xml"/><Relationship Id="rId95" Type="http://schemas.openxmlformats.org/officeDocument/2006/relationships/customXml" Target="../ink/ink1513.xml"/><Relationship Id="rId160" Type="http://schemas.openxmlformats.org/officeDocument/2006/relationships/image" Target="../media/image1561.png"/><Relationship Id="rId216" Type="http://schemas.openxmlformats.org/officeDocument/2006/relationships/image" Target="../media/image1589.png"/><Relationship Id="rId423" Type="http://schemas.openxmlformats.org/officeDocument/2006/relationships/customXml" Target="../ink/ink1677.xml"/><Relationship Id="rId258" Type="http://schemas.openxmlformats.org/officeDocument/2006/relationships/image" Target="../media/image1610.png"/><Relationship Id="rId465" Type="http://schemas.openxmlformats.org/officeDocument/2006/relationships/customXml" Target="../ink/ink1698.xml"/><Relationship Id="rId22" Type="http://schemas.openxmlformats.org/officeDocument/2006/relationships/image" Target="../media/image1492.png"/><Relationship Id="rId64" Type="http://schemas.openxmlformats.org/officeDocument/2006/relationships/image" Target="../media/image1513.png"/><Relationship Id="rId118" Type="http://schemas.openxmlformats.org/officeDocument/2006/relationships/image" Target="../media/image1540.png"/><Relationship Id="rId325" Type="http://schemas.openxmlformats.org/officeDocument/2006/relationships/customXml" Target="../ink/ink1628.xml"/><Relationship Id="rId367" Type="http://schemas.openxmlformats.org/officeDocument/2006/relationships/customXml" Target="../ink/ink1649.xml"/><Relationship Id="rId171" Type="http://schemas.openxmlformats.org/officeDocument/2006/relationships/customXml" Target="../ink/ink1551.xml"/><Relationship Id="rId227" Type="http://schemas.openxmlformats.org/officeDocument/2006/relationships/customXml" Target="../ink/ink1579.xml"/><Relationship Id="rId269" Type="http://schemas.openxmlformats.org/officeDocument/2006/relationships/customXml" Target="../ink/ink1600.xml"/><Relationship Id="rId434" Type="http://schemas.openxmlformats.org/officeDocument/2006/relationships/image" Target="../media/image1698.png"/><Relationship Id="rId476" Type="http://schemas.openxmlformats.org/officeDocument/2006/relationships/image" Target="../media/image1719.png"/><Relationship Id="rId33" Type="http://schemas.openxmlformats.org/officeDocument/2006/relationships/customXml" Target="../ink/ink1482.xml"/><Relationship Id="rId129" Type="http://schemas.openxmlformats.org/officeDocument/2006/relationships/customXml" Target="../ink/ink1530.xml"/><Relationship Id="rId280" Type="http://schemas.openxmlformats.org/officeDocument/2006/relationships/image" Target="../media/image1621.png"/><Relationship Id="rId336" Type="http://schemas.openxmlformats.org/officeDocument/2006/relationships/image" Target="../media/image1649.png"/><Relationship Id="rId501" Type="http://schemas.openxmlformats.org/officeDocument/2006/relationships/customXml" Target="../ink/ink1716.xml"/><Relationship Id="rId75" Type="http://schemas.openxmlformats.org/officeDocument/2006/relationships/customXml" Target="../ink/ink1503.xml"/><Relationship Id="rId140" Type="http://schemas.openxmlformats.org/officeDocument/2006/relationships/image" Target="../media/image1551.png"/><Relationship Id="rId182" Type="http://schemas.openxmlformats.org/officeDocument/2006/relationships/image" Target="../media/image1572.png"/><Relationship Id="rId378" Type="http://schemas.openxmlformats.org/officeDocument/2006/relationships/image" Target="../media/image1670.png"/><Relationship Id="rId403" Type="http://schemas.openxmlformats.org/officeDocument/2006/relationships/customXml" Target="../ink/ink1667.xml"/><Relationship Id="rId6" Type="http://schemas.openxmlformats.org/officeDocument/2006/relationships/image" Target="../media/image1484.png"/><Relationship Id="rId238" Type="http://schemas.openxmlformats.org/officeDocument/2006/relationships/image" Target="../media/image1600.png"/><Relationship Id="rId445" Type="http://schemas.openxmlformats.org/officeDocument/2006/relationships/customXml" Target="../ink/ink1688.xml"/><Relationship Id="rId487" Type="http://schemas.openxmlformats.org/officeDocument/2006/relationships/customXml" Target="../ink/ink1709.xml"/><Relationship Id="rId291" Type="http://schemas.openxmlformats.org/officeDocument/2006/relationships/customXml" Target="../ink/ink1611.xml"/><Relationship Id="rId305" Type="http://schemas.openxmlformats.org/officeDocument/2006/relationships/customXml" Target="../ink/ink1618.xml"/><Relationship Id="rId347" Type="http://schemas.openxmlformats.org/officeDocument/2006/relationships/customXml" Target="../ink/ink1639.xml"/><Relationship Id="rId512" Type="http://schemas.openxmlformats.org/officeDocument/2006/relationships/image" Target="../media/image1737.png"/><Relationship Id="rId44" Type="http://schemas.openxmlformats.org/officeDocument/2006/relationships/image" Target="../media/image1503.png"/><Relationship Id="rId86" Type="http://schemas.openxmlformats.org/officeDocument/2006/relationships/image" Target="../media/image1524.png"/><Relationship Id="rId151" Type="http://schemas.openxmlformats.org/officeDocument/2006/relationships/customXml" Target="../ink/ink1541.xml"/><Relationship Id="rId389" Type="http://schemas.openxmlformats.org/officeDocument/2006/relationships/customXml" Target="../ink/ink1660.xml"/><Relationship Id="rId193" Type="http://schemas.openxmlformats.org/officeDocument/2006/relationships/customXml" Target="../ink/ink1562.xml"/><Relationship Id="rId207" Type="http://schemas.openxmlformats.org/officeDocument/2006/relationships/customXml" Target="../ink/ink1569.xml"/><Relationship Id="rId249" Type="http://schemas.openxmlformats.org/officeDocument/2006/relationships/customXml" Target="../ink/ink1590.xml"/><Relationship Id="rId414" Type="http://schemas.openxmlformats.org/officeDocument/2006/relationships/image" Target="../media/image1688.png"/><Relationship Id="rId456" Type="http://schemas.openxmlformats.org/officeDocument/2006/relationships/image" Target="../media/image1709.png"/><Relationship Id="rId498" Type="http://schemas.openxmlformats.org/officeDocument/2006/relationships/image" Target="../media/image1730.png"/><Relationship Id="rId13" Type="http://schemas.openxmlformats.org/officeDocument/2006/relationships/customXml" Target="../ink/ink1472.xml"/><Relationship Id="rId109" Type="http://schemas.openxmlformats.org/officeDocument/2006/relationships/customXml" Target="../ink/ink1520.xml"/><Relationship Id="rId260" Type="http://schemas.openxmlformats.org/officeDocument/2006/relationships/image" Target="../media/image1611.png"/><Relationship Id="rId316" Type="http://schemas.openxmlformats.org/officeDocument/2006/relationships/image" Target="../media/image1639.png"/><Relationship Id="rId55" Type="http://schemas.openxmlformats.org/officeDocument/2006/relationships/customXml" Target="../ink/ink1493.xml"/><Relationship Id="rId97" Type="http://schemas.openxmlformats.org/officeDocument/2006/relationships/customXml" Target="../ink/ink1514.xml"/><Relationship Id="rId120" Type="http://schemas.openxmlformats.org/officeDocument/2006/relationships/image" Target="../media/image1541.png"/><Relationship Id="rId358" Type="http://schemas.openxmlformats.org/officeDocument/2006/relationships/image" Target="../media/image1660.png"/><Relationship Id="rId162" Type="http://schemas.openxmlformats.org/officeDocument/2006/relationships/image" Target="../media/image1562.png"/><Relationship Id="rId218" Type="http://schemas.openxmlformats.org/officeDocument/2006/relationships/image" Target="../media/image1590.png"/><Relationship Id="rId425" Type="http://schemas.openxmlformats.org/officeDocument/2006/relationships/customXml" Target="../ink/ink1678.xml"/><Relationship Id="rId467" Type="http://schemas.openxmlformats.org/officeDocument/2006/relationships/customXml" Target="../ink/ink1699.xml"/><Relationship Id="rId271" Type="http://schemas.openxmlformats.org/officeDocument/2006/relationships/customXml" Target="../ink/ink1601.xml"/><Relationship Id="rId24" Type="http://schemas.openxmlformats.org/officeDocument/2006/relationships/image" Target="../media/image1493.png"/><Relationship Id="rId66" Type="http://schemas.openxmlformats.org/officeDocument/2006/relationships/image" Target="../media/image1514.png"/><Relationship Id="rId131" Type="http://schemas.openxmlformats.org/officeDocument/2006/relationships/customXml" Target="../ink/ink1531.xml"/><Relationship Id="rId327" Type="http://schemas.openxmlformats.org/officeDocument/2006/relationships/customXml" Target="../ink/ink1629.xml"/><Relationship Id="rId369" Type="http://schemas.openxmlformats.org/officeDocument/2006/relationships/customXml" Target="../ink/ink1650.xml"/><Relationship Id="rId173" Type="http://schemas.openxmlformats.org/officeDocument/2006/relationships/customXml" Target="../ink/ink1552.xml"/><Relationship Id="rId229" Type="http://schemas.openxmlformats.org/officeDocument/2006/relationships/customXml" Target="../ink/ink1580.xml"/><Relationship Id="rId380" Type="http://schemas.openxmlformats.org/officeDocument/2006/relationships/image" Target="../media/image1671.png"/><Relationship Id="rId436" Type="http://schemas.openxmlformats.org/officeDocument/2006/relationships/image" Target="../media/image1699.png"/><Relationship Id="rId240" Type="http://schemas.openxmlformats.org/officeDocument/2006/relationships/image" Target="../media/image1601.png"/><Relationship Id="rId478" Type="http://schemas.openxmlformats.org/officeDocument/2006/relationships/image" Target="../media/image1720.png"/><Relationship Id="rId35" Type="http://schemas.openxmlformats.org/officeDocument/2006/relationships/customXml" Target="../ink/ink1483.xml"/><Relationship Id="rId77" Type="http://schemas.openxmlformats.org/officeDocument/2006/relationships/customXml" Target="../ink/ink1504.xml"/><Relationship Id="rId100" Type="http://schemas.openxmlformats.org/officeDocument/2006/relationships/image" Target="../media/image1531.png"/><Relationship Id="rId282" Type="http://schemas.openxmlformats.org/officeDocument/2006/relationships/image" Target="../media/image1622.png"/><Relationship Id="rId338" Type="http://schemas.openxmlformats.org/officeDocument/2006/relationships/image" Target="../media/image1650.png"/><Relationship Id="rId503" Type="http://schemas.openxmlformats.org/officeDocument/2006/relationships/customXml" Target="../ink/ink1717.xml"/><Relationship Id="rId8" Type="http://schemas.openxmlformats.org/officeDocument/2006/relationships/image" Target="../media/image1485.png"/><Relationship Id="rId142" Type="http://schemas.openxmlformats.org/officeDocument/2006/relationships/image" Target="../media/image1552.png"/><Relationship Id="rId184" Type="http://schemas.openxmlformats.org/officeDocument/2006/relationships/image" Target="../media/image1573.png"/><Relationship Id="rId391" Type="http://schemas.openxmlformats.org/officeDocument/2006/relationships/customXml" Target="../ink/ink1661.xml"/><Relationship Id="rId405" Type="http://schemas.openxmlformats.org/officeDocument/2006/relationships/customXml" Target="../ink/ink1668.xml"/><Relationship Id="rId447" Type="http://schemas.openxmlformats.org/officeDocument/2006/relationships/customXml" Target="../ink/ink1689.xml"/><Relationship Id="rId251" Type="http://schemas.openxmlformats.org/officeDocument/2006/relationships/customXml" Target="../ink/ink1591.xml"/><Relationship Id="rId489" Type="http://schemas.openxmlformats.org/officeDocument/2006/relationships/customXml" Target="../ink/ink1710.xml"/><Relationship Id="rId46" Type="http://schemas.openxmlformats.org/officeDocument/2006/relationships/image" Target="../media/image1504.png"/><Relationship Id="rId293" Type="http://schemas.openxmlformats.org/officeDocument/2006/relationships/customXml" Target="../ink/ink1612.xml"/><Relationship Id="rId307" Type="http://schemas.openxmlformats.org/officeDocument/2006/relationships/customXml" Target="../ink/ink1619.xml"/><Relationship Id="rId349" Type="http://schemas.openxmlformats.org/officeDocument/2006/relationships/customXml" Target="../ink/ink1640.xml"/><Relationship Id="rId514" Type="http://schemas.openxmlformats.org/officeDocument/2006/relationships/image" Target="../media/image1738.png"/><Relationship Id="rId88" Type="http://schemas.openxmlformats.org/officeDocument/2006/relationships/image" Target="../media/image1525.png"/><Relationship Id="rId111" Type="http://schemas.openxmlformats.org/officeDocument/2006/relationships/customXml" Target="../ink/ink1521.xml"/><Relationship Id="rId153" Type="http://schemas.openxmlformats.org/officeDocument/2006/relationships/customXml" Target="../ink/ink1542.xml"/><Relationship Id="rId195" Type="http://schemas.openxmlformats.org/officeDocument/2006/relationships/customXml" Target="../ink/ink1563.xml"/><Relationship Id="rId209" Type="http://schemas.openxmlformats.org/officeDocument/2006/relationships/customXml" Target="../ink/ink1570.xml"/><Relationship Id="rId360" Type="http://schemas.openxmlformats.org/officeDocument/2006/relationships/image" Target="../media/image1661.png"/><Relationship Id="rId416" Type="http://schemas.openxmlformats.org/officeDocument/2006/relationships/image" Target="../media/image1689.png"/><Relationship Id="rId220" Type="http://schemas.openxmlformats.org/officeDocument/2006/relationships/image" Target="../media/image1591.png"/><Relationship Id="rId458" Type="http://schemas.openxmlformats.org/officeDocument/2006/relationships/image" Target="../media/image1710.png"/><Relationship Id="rId15" Type="http://schemas.openxmlformats.org/officeDocument/2006/relationships/customXml" Target="../ink/ink1473.xml"/><Relationship Id="rId57" Type="http://schemas.openxmlformats.org/officeDocument/2006/relationships/customXml" Target="../ink/ink1494.xml"/><Relationship Id="rId262" Type="http://schemas.openxmlformats.org/officeDocument/2006/relationships/image" Target="../media/image1612.png"/><Relationship Id="rId318" Type="http://schemas.openxmlformats.org/officeDocument/2006/relationships/image" Target="../media/image1640.png"/><Relationship Id="rId99" Type="http://schemas.openxmlformats.org/officeDocument/2006/relationships/customXml" Target="../ink/ink1515.xml"/><Relationship Id="rId122" Type="http://schemas.openxmlformats.org/officeDocument/2006/relationships/image" Target="../media/image1542.png"/><Relationship Id="rId164" Type="http://schemas.openxmlformats.org/officeDocument/2006/relationships/image" Target="../media/image1563.png"/><Relationship Id="rId371" Type="http://schemas.openxmlformats.org/officeDocument/2006/relationships/customXml" Target="../ink/ink1651.xml"/><Relationship Id="rId427" Type="http://schemas.openxmlformats.org/officeDocument/2006/relationships/customXml" Target="../ink/ink1679.xml"/><Relationship Id="rId469" Type="http://schemas.openxmlformats.org/officeDocument/2006/relationships/customXml" Target="../ink/ink1700.xml"/><Relationship Id="rId26" Type="http://schemas.openxmlformats.org/officeDocument/2006/relationships/image" Target="../media/image1494.png"/><Relationship Id="rId231" Type="http://schemas.openxmlformats.org/officeDocument/2006/relationships/customXml" Target="../ink/ink1581.xml"/><Relationship Id="rId273" Type="http://schemas.openxmlformats.org/officeDocument/2006/relationships/customXml" Target="../ink/ink1602.xml"/><Relationship Id="rId329" Type="http://schemas.openxmlformats.org/officeDocument/2006/relationships/customXml" Target="../ink/ink1630.xml"/><Relationship Id="rId480" Type="http://schemas.openxmlformats.org/officeDocument/2006/relationships/image" Target="../media/image1721.png"/><Relationship Id="rId68" Type="http://schemas.openxmlformats.org/officeDocument/2006/relationships/image" Target="../media/image1515.png"/><Relationship Id="rId133" Type="http://schemas.openxmlformats.org/officeDocument/2006/relationships/customXml" Target="../ink/ink1532.xml"/><Relationship Id="rId175" Type="http://schemas.openxmlformats.org/officeDocument/2006/relationships/customXml" Target="../ink/ink1553.xml"/><Relationship Id="rId340" Type="http://schemas.openxmlformats.org/officeDocument/2006/relationships/image" Target="../media/image1651.png"/><Relationship Id="rId200" Type="http://schemas.openxmlformats.org/officeDocument/2006/relationships/image" Target="../media/image1581.png"/><Relationship Id="rId382" Type="http://schemas.openxmlformats.org/officeDocument/2006/relationships/image" Target="../media/image1672.png"/><Relationship Id="rId438" Type="http://schemas.openxmlformats.org/officeDocument/2006/relationships/image" Target="../media/image1700.png"/><Relationship Id="rId242" Type="http://schemas.openxmlformats.org/officeDocument/2006/relationships/image" Target="../media/image1602.png"/><Relationship Id="rId284" Type="http://schemas.openxmlformats.org/officeDocument/2006/relationships/image" Target="../media/image1623.png"/><Relationship Id="rId491" Type="http://schemas.openxmlformats.org/officeDocument/2006/relationships/customXml" Target="../ink/ink1711.xml"/><Relationship Id="rId505" Type="http://schemas.openxmlformats.org/officeDocument/2006/relationships/customXml" Target="../ink/ink1718.xml"/><Relationship Id="rId37" Type="http://schemas.openxmlformats.org/officeDocument/2006/relationships/customXml" Target="../ink/ink1484.xml"/><Relationship Id="rId79" Type="http://schemas.openxmlformats.org/officeDocument/2006/relationships/customXml" Target="../ink/ink1505.xml"/><Relationship Id="rId102" Type="http://schemas.openxmlformats.org/officeDocument/2006/relationships/image" Target="../media/image1532.png"/><Relationship Id="rId144" Type="http://schemas.openxmlformats.org/officeDocument/2006/relationships/image" Target="../media/image1553.png"/><Relationship Id="rId90" Type="http://schemas.openxmlformats.org/officeDocument/2006/relationships/image" Target="../media/image1526.png"/><Relationship Id="rId186" Type="http://schemas.openxmlformats.org/officeDocument/2006/relationships/image" Target="../media/image1574.png"/><Relationship Id="rId351" Type="http://schemas.openxmlformats.org/officeDocument/2006/relationships/customXml" Target="../ink/ink1641.xml"/><Relationship Id="rId393" Type="http://schemas.openxmlformats.org/officeDocument/2006/relationships/customXml" Target="../ink/ink1662.xml"/><Relationship Id="rId407" Type="http://schemas.openxmlformats.org/officeDocument/2006/relationships/customXml" Target="../ink/ink1669.xml"/><Relationship Id="rId449" Type="http://schemas.openxmlformats.org/officeDocument/2006/relationships/customXml" Target="../ink/ink1690.xml"/><Relationship Id="rId211" Type="http://schemas.openxmlformats.org/officeDocument/2006/relationships/customXml" Target="../ink/ink1571.xml"/><Relationship Id="rId253" Type="http://schemas.openxmlformats.org/officeDocument/2006/relationships/customXml" Target="../ink/ink1592.xml"/><Relationship Id="rId295" Type="http://schemas.openxmlformats.org/officeDocument/2006/relationships/customXml" Target="../ink/ink1613.xml"/><Relationship Id="rId309" Type="http://schemas.openxmlformats.org/officeDocument/2006/relationships/customXml" Target="../ink/ink1620.xml"/><Relationship Id="rId460" Type="http://schemas.openxmlformats.org/officeDocument/2006/relationships/image" Target="../media/image1711.png"/><Relationship Id="rId516" Type="http://schemas.openxmlformats.org/officeDocument/2006/relationships/image" Target="../media/image1739.png"/><Relationship Id="rId48" Type="http://schemas.openxmlformats.org/officeDocument/2006/relationships/image" Target="../media/image1505.png"/><Relationship Id="rId113" Type="http://schemas.openxmlformats.org/officeDocument/2006/relationships/customXml" Target="../ink/ink1522.xml"/><Relationship Id="rId320" Type="http://schemas.openxmlformats.org/officeDocument/2006/relationships/image" Target="../media/image1641.png"/><Relationship Id="rId155" Type="http://schemas.openxmlformats.org/officeDocument/2006/relationships/customXml" Target="../ink/ink1543.xml"/><Relationship Id="rId197" Type="http://schemas.openxmlformats.org/officeDocument/2006/relationships/customXml" Target="../ink/ink1564.xml"/><Relationship Id="rId362" Type="http://schemas.openxmlformats.org/officeDocument/2006/relationships/image" Target="../media/image1662.png"/><Relationship Id="rId418" Type="http://schemas.openxmlformats.org/officeDocument/2006/relationships/image" Target="../media/image1690.png"/><Relationship Id="rId222" Type="http://schemas.openxmlformats.org/officeDocument/2006/relationships/image" Target="../media/image1592.png"/><Relationship Id="rId264" Type="http://schemas.openxmlformats.org/officeDocument/2006/relationships/image" Target="../media/image1613.png"/><Relationship Id="rId471" Type="http://schemas.openxmlformats.org/officeDocument/2006/relationships/customXml" Target="../ink/ink1701.xml"/><Relationship Id="rId17" Type="http://schemas.openxmlformats.org/officeDocument/2006/relationships/customXml" Target="../ink/ink1474.xml"/><Relationship Id="rId59" Type="http://schemas.openxmlformats.org/officeDocument/2006/relationships/customXml" Target="../ink/ink1495.xml"/><Relationship Id="rId124" Type="http://schemas.openxmlformats.org/officeDocument/2006/relationships/image" Target="../media/image1543.png"/><Relationship Id="rId70" Type="http://schemas.openxmlformats.org/officeDocument/2006/relationships/image" Target="../media/image1516.png"/><Relationship Id="rId166" Type="http://schemas.openxmlformats.org/officeDocument/2006/relationships/image" Target="../media/image1564.png"/><Relationship Id="rId331" Type="http://schemas.openxmlformats.org/officeDocument/2006/relationships/customXml" Target="../ink/ink1631.xml"/><Relationship Id="rId373" Type="http://schemas.openxmlformats.org/officeDocument/2006/relationships/customXml" Target="../ink/ink1652.xml"/><Relationship Id="rId429" Type="http://schemas.openxmlformats.org/officeDocument/2006/relationships/customXml" Target="../ink/ink1680.xml"/><Relationship Id="rId1" Type="http://schemas.openxmlformats.org/officeDocument/2006/relationships/slideLayout" Target="../slideLayouts/slideLayout5.xml"/><Relationship Id="rId233" Type="http://schemas.openxmlformats.org/officeDocument/2006/relationships/customXml" Target="../ink/ink1582.xml"/><Relationship Id="rId440" Type="http://schemas.openxmlformats.org/officeDocument/2006/relationships/image" Target="../media/image1701.png"/><Relationship Id="rId28" Type="http://schemas.openxmlformats.org/officeDocument/2006/relationships/image" Target="../media/image1495.png"/><Relationship Id="rId275" Type="http://schemas.openxmlformats.org/officeDocument/2006/relationships/customXml" Target="../ink/ink1603.xml"/><Relationship Id="rId300" Type="http://schemas.openxmlformats.org/officeDocument/2006/relationships/image" Target="../media/image1631.png"/><Relationship Id="rId482" Type="http://schemas.openxmlformats.org/officeDocument/2006/relationships/image" Target="../media/image1722.png"/><Relationship Id="rId81" Type="http://schemas.openxmlformats.org/officeDocument/2006/relationships/customXml" Target="../ink/ink1506.xml"/><Relationship Id="rId135" Type="http://schemas.openxmlformats.org/officeDocument/2006/relationships/customXml" Target="../ink/ink1533.xml"/><Relationship Id="rId177" Type="http://schemas.openxmlformats.org/officeDocument/2006/relationships/customXml" Target="../ink/ink1554.xml"/><Relationship Id="rId342" Type="http://schemas.openxmlformats.org/officeDocument/2006/relationships/image" Target="../media/image1652.png"/><Relationship Id="rId384" Type="http://schemas.openxmlformats.org/officeDocument/2006/relationships/image" Target="../media/image1673.png"/><Relationship Id="rId202" Type="http://schemas.openxmlformats.org/officeDocument/2006/relationships/image" Target="../media/image1582.png"/><Relationship Id="rId244" Type="http://schemas.openxmlformats.org/officeDocument/2006/relationships/image" Target="../media/image1603.png"/><Relationship Id="rId39" Type="http://schemas.openxmlformats.org/officeDocument/2006/relationships/customXml" Target="../ink/ink1485.xml"/><Relationship Id="rId286" Type="http://schemas.openxmlformats.org/officeDocument/2006/relationships/image" Target="../media/image1624.png"/><Relationship Id="rId451" Type="http://schemas.openxmlformats.org/officeDocument/2006/relationships/customXml" Target="../ink/ink1691.xml"/><Relationship Id="rId493" Type="http://schemas.openxmlformats.org/officeDocument/2006/relationships/customXml" Target="../ink/ink1712.xml"/><Relationship Id="rId507" Type="http://schemas.openxmlformats.org/officeDocument/2006/relationships/customXml" Target="../ink/ink1719.xml"/><Relationship Id="rId50" Type="http://schemas.openxmlformats.org/officeDocument/2006/relationships/image" Target="../media/image1506.png"/><Relationship Id="rId104" Type="http://schemas.openxmlformats.org/officeDocument/2006/relationships/image" Target="../media/image1533.png"/><Relationship Id="rId146" Type="http://schemas.openxmlformats.org/officeDocument/2006/relationships/image" Target="../media/image1554.png"/><Relationship Id="rId188" Type="http://schemas.openxmlformats.org/officeDocument/2006/relationships/image" Target="../media/image1575.png"/><Relationship Id="rId311" Type="http://schemas.openxmlformats.org/officeDocument/2006/relationships/customXml" Target="../ink/ink1621.xml"/><Relationship Id="rId353" Type="http://schemas.openxmlformats.org/officeDocument/2006/relationships/customXml" Target="../ink/ink1642.xml"/><Relationship Id="rId395" Type="http://schemas.openxmlformats.org/officeDocument/2006/relationships/customXml" Target="../ink/ink1663.xml"/><Relationship Id="rId409" Type="http://schemas.openxmlformats.org/officeDocument/2006/relationships/customXml" Target="../ink/ink1670.xml"/><Relationship Id="rId92" Type="http://schemas.openxmlformats.org/officeDocument/2006/relationships/image" Target="../media/image1527.png"/><Relationship Id="rId213" Type="http://schemas.openxmlformats.org/officeDocument/2006/relationships/customXml" Target="../ink/ink1572.xml"/><Relationship Id="rId420" Type="http://schemas.openxmlformats.org/officeDocument/2006/relationships/image" Target="../media/image1691.png"/><Relationship Id="rId255" Type="http://schemas.openxmlformats.org/officeDocument/2006/relationships/customXml" Target="../ink/ink1593.xml"/><Relationship Id="rId297" Type="http://schemas.openxmlformats.org/officeDocument/2006/relationships/customXml" Target="../ink/ink1614.xml"/><Relationship Id="rId462" Type="http://schemas.openxmlformats.org/officeDocument/2006/relationships/image" Target="../media/image1712.png"/><Relationship Id="rId518" Type="http://schemas.openxmlformats.org/officeDocument/2006/relationships/image" Target="../media/image1740.png"/><Relationship Id="rId115" Type="http://schemas.openxmlformats.org/officeDocument/2006/relationships/customXml" Target="../ink/ink1523.xml"/><Relationship Id="rId157" Type="http://schemas.openxmlformats.org/officeDocument/2006/relationships/customXml" Target="../ink/ink1544.xml"/><Relationship Id="rId322" Type="http://schemas.openxmlformats.org/officeDocument/2006/relationships/image" Target="../media/image1642.png"/><Relationship Id="rId364" Type="http://schemas.openxmlformats.org/officeDocument/2006/relationships/image" Target="../media/image1663.png"/><Relationship Id="rId61" Type="http://schemas.openxmlformats.org/officeDocument/2006/relationships/customXml" Target="../ink/ink1496.xml"/><Relationship Id="rId199" Type="http://schemas.openxmlformats.org/officeDocument/2006/relationships/customXml" Target="../ink/ink1565.xml"/><Relationship Id="rId19" Type="http://schemas.openxmlformats.org/officeDocument/2006/relationships/customXml" Target="../ink/ink1475.xml"/><Relationship Id="rId224" Type="http://schemas.openxmlformats.org/officeDocument/2006/relationships/image" Target="../media/image1593.png"/><Relationship Id="rId266" Type="http://schemas.openxmlformats.org/officeDocument/2006/relationships/image" Target="../media/image1614.png"/><Relationship Id="rId431" Type="http://schemas.openxmlformats.org/officeDocument/2006/relationships/customXml" Target="../ink/ink1681.xml"/><Relationship Id="rId473" Type="http://schemas.openxmlformats.org/officeDocument/2006/relationships/customXml" Target="../ink/ink1702.xml"/><Relationship Id="rId30" Type="http://schemas.openxmlformats.org/officeDocument/2006/relationships/image" Target="../media/image1496.png"/><Relationship Id="rId126" Type="http://schemas.openxmlformats.org/officeDocument/2006/relationships/image" Target="../media/image1544.png"/><Relationship Id="rId168" Type="http://schemas.openxmlformats.org/officeDocument/2006/relationships/image" Target="../media/image1565.png"/><Relationship Id="rId333" Type="http://schemas.openxmlformats.org/officeDocument/2006/relationships/customXml" Target="../ink/ink1632.xml"/><Relationship Id="rId72" Type="http://schemas.openxmlformats.org/officeDocument/2006/relationships/image" Target="../media/image1517.png"/><Relationship Id="rId375" Type="http://schemas.openxmlformats.org/officeDocument/2006/relationships/customXml" Target="../ink/ink1653.xml"/><Relationship Id="rId3" Type="http://schemas.openxmlformats.org/officeDocument/2006/relationships/image" Target="../media/image1.jpg"/><Relationship Id="rId235" Type="http://schemas.openxmlformats.org/officeDocument/2006/relationships/customXml" Target="../ink/ink1583.xml"/><Relationship Id="rId277" Type="http://schemas.openxmlformats.org/officeDocument/2006/relationships/customXml" Target="../ink/ink1604.xml"/><Relationship Id="rId400" Type="http://schemas.openxmlformats.org/officeDocument/2006/relationships/image" Target="../media/image1681.png"/><Relationship Id="rId442" Type="http://schemas.openxmlformats.org/officeDocument/2006/relationships/image" Target="../media/image1702.png"/><Relationship Id="rId484" Type="http://schemas.openxmlformats.org/officeDocument/2006/relationships/image" Target="../media/image1723.png"/><Relationship Id="rId137" Type="http://schemas.openxmlformats.org/officeDocument/2006/relationships/customXml" Target="../ink/ink1534.xml"/><Relationship Id="rId302" Type="http://schemas.openxmlformats.org/officeDocument/2006/relationships/image" Target="../media/image1632.png"/><Relationship Id="rId344" Type="http://schemas.openxmlformats.org/officeDocument/2006/relationships/image" Target="../media/image1653.png"/><Relationship Id="rId41" Type="http://schemas.openxmlformats.org/officeDocument/2006/relationships/customXml" Target="../ink/ink1486.xml"/><Relationship Id="rId83" Type="http://schemas.openxmlformats.org/officeDocument/2006/relationships/customXml" Target="../ink/ink1507.xml"/><Relationship Id="rId179" Type="http://schemas.openxmlformats.org/officeDocument/2006/relationships/customXml" Target="../ink/ink1555.xml"/><Relationship Id="rId386" Type="http://schemas.openxmlformats.org/officeDocument/2006/relationships/image" Target="../media/image1674.png"/><Relationship Id="rId190" Type="http://schemas.openxmlformats.org/officeDocument/2006/relationships/image" Target="../media/image1576.png"/><Relationship Id="rId204" Type="http://schemas.openxmlformats.org/officeDocument/2006/relationships/image" Target="../media/image1583.png"/><Relationship Id="rId246" Type="http://schemas.openxmlformats.org/officeDocument/2006/relationships/image" Target="../media/image1604.png"/><Relationship Id="rId288" Type="http://schemas.openxmlformats.org/officeDocument/2006/relationships/image" Target="../media/image1625.png"/><Relationship Id="rId411" Type="http://schemas.openxmlformats.org/officeDocument/2006/relationships/customXml" Target="../ink/ink1671.xml"/><Relationship Id="rId453" Type="http://schemas.openxmlformats.org/officeDocument/2006/relationships/customXml" Target="../ink/ink1692.xml"/><Relationship Id="rId509" Type="http://schemas.openxmlformats.org/officeDocument/2006/relationships/customXml" Target="../ink/ink1720.xml"/><Relationship Id="rId106" Type="http://schemas.openxmlformats.org/officeDocument/2006/relationships/image" Target="../media/image1534.png"/><Relationship Id="rId313" Type="http://schemas.openxmlformats.org/officeDocument/2006/relationships/customXml" Target="../ink/ink1622.xml"/><Relationship Id="rId495" Type="http://schemas.openxmlformats.org/officeDocument/2006/relationships/customXml" Target="../ink/ink1713.xml"/><Relationship Id="rId10" Type="http://schemas.openxmlformats.org/officeDocument/2006/relationships/image" Target="../media/image1486.png"/><Relationship Id="rId52" Type="http://schemas.openxmlformats.org/officeDocument/2006/relationships/image" Target="../media/image1507.png"/><Relationship Id="rId94" Type="http://schemas.openxmlformats.org/officeDocument/2006/relationships/image" Target="../media/image1528.png"/><Relationship Id="rId148" Type="http://schemas.openxmlformats.org/officeDocument/2006/relationships/image" Target="../media/image1555.png"/><Relationship Id="rId355" Type="http://schemas.openxmlformats.org/officeDocument/2006/relationships/customXml" Target="../ink/ink1643.xml"/><Relationship Id="rId397" Type="http://schemas.openxmlformats.org/officeDocument/2006/relationships/customXml" Target="../ink/ink1664.xml"/><Relationship Id="rId520" Type="http://schemas.openxmlformats.org/officeDocument/2006/relationships/image" Target="../media/image1741.png"/><Relationship Id="rId215" Type="http://schemas.openxmlformats.org/officeDocument/2006/relationships/customXml" Target="../ink/ink1573.xml"/><Relationship Id="rId257" Type="http://schemas.openxmlformats.org/officeDocument/2006/relationships/customXml" Target="../ink/ink1594.xml"/><Relationship Id="rId422" Type="http://schemas.openxmlformats.org/officeDocument/2006/relationships/image" Target="../media/image1692.png"/><Relationship Id="rId464" Type="http://schemas.openxmlformats.org/officeDocument/2006/relationships/image" Target="../media/image1713.png"/><Relationship Id="rId299" Type="http://schemas.openxmlformats.org/officeDocument/2006/relationships/customXml" Target="../ink/ink1615.xml"/><Relationship Id="rId63" Type="http://schemas.openxmlformats.org/officeDocument/2006/relationships/customXml" Target="../ink/ink1497.xml"/><Relationship Id="rId159" Type="http://schemas.openxmlformats.org/officeDocument/2006/relationships/customXml" Target="../ink/ink1545.xml"/><Relationship Id="rId366" Type="http://schemas.openxmlformats.org/officeDocument/2006/relationships/image" Target="../media/image1664.png"/><Relationship Id="rId226" Type="http://schemas.openxmlformats.org/officeDocument/2006/relationships/image" Target="../media/image1594.png"/><Relationship Id="rId433" Type="http://schemas.openxmlformats.org/officeDocument/2006/relationships/customXml" Target="../ink/ink168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29.xml"/><Relationship Id="rId3" Type="http://schemas.openxmlformats.org/officeDocument/2006/relationships/image" Target="../media/image2.png"/><Relationship Id="rId7" Type="http://schemas.openxmlformats.org/officeDocument/2006/relationships/image" Target="../media/image17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28.xml"/><Relationship Id="rId11" Type="http://schemas.openxmlformats.org/officeDocument/2006/relationships/image" Target="../media/image1746.png"/><Relationship Id="rId5" Type="http://schemas.openxmlformats.org/officeDocument/2006/relationships/image" Target="../media/image1743.png"/><Relationship Id="rId10" Type="http://schemas.openxmlformats.org/officeDocument/2006/relationships/customXml" Target="../ink/ink1730.xml"/><Relationship Id="rId4" Type="http://schemas.openxmlformats.org/officeDocument/2006/relationships/customXml" Target="../ink/ink1727.xml"/><Relationship Id="rId9" Type="http://schemas.openxmlformats.org/officeDocument/2006/relationships/image" Target="../media/image1745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41.xml"/><Relationship Id="rId117" Type="http://schemas.openxmlformats.org/officeDocument/2006/relationships/image" Target="../media/image1804.png"/><Relationship Id="rId21" Type="http://schemas.openxmlformats.org/officeDocument/2006/relationships/image" Target="../media/image1756.png"/><Relationship Id="rId42" Type="http://schemas.openxmlformats.org/officeDocument/2006/relationships/customXml" Target="../ink/ink1749.xml"/><Relationship Id="rId47" Type="http://schemas.openxmlformats.org/officeDocument/2006/relationships/image" Target="../media/image1769.png"/><Relationship Id="rId63" Type="http://schemas.openxmlformats.org/officeDocument/2006/relationships/image" Target="../media/image1777.png"/><Relationship Id="rId68" Type="http://schemas.openxmlformats.org/officeDocument/2006/relationships/customXml" Target="../ink/ink1762.xml"/><Relationship Id="rId84" Type="http://schemas.openxmlformats.org/officeDocument/2006/relationships/customXml" Target="../ink/ink1770.xml"/><Relationship Id="rId89" Type="http://schemas.openxmlformats.org/officeDocument/2006/relationships/image" Target="../media/image1790.png"/><Relationship Id="rId112" Type="http://schemas.openxmlformats.org/officeDocument/2006/relationships/customXml" Target="../ink/ink1784.xml"/><Relationship Id="rId16" Type="http://schemas.openxmlformats.org/officeDocument/2006/relationships/customXml" Target="../ink/ink1736.xml"/><Relationship Id="rId107" Type="http://schemas.openxmlformats.org/officeDocument/2006/relationships/image" Target="../media/image1799.png"/><Relationship Id="rId11" Type="http://schemas.openxmlformats.org/officeDocument/2006/relationships/image" Target="../media/image1751.png"/><Relationship Id="rId32" Type="http://schemas.openxmlformats.org/officeDocument/2006/relationships/customXml" Target="../ink/ink1744.xml"/><Relationship Id="rId37" Type="http://schemas.openxmlformats.org/officeDocument/2006/relationships/image" Target="../media/image1764.png"/><Relationship Id="rId53" Type="http://schemas.openxmlformats.org/officeDocument/2006/relationships/image" Target="../media/image1772.png"/><Relationship Id="rId58" Type="http://schemas.openxmlformats.org/officeDocument/2006/relationships/customXml" Target="../ink/ink1757.xml"/><Relationship Id="rId74" Type="http://schemas.openxmlformats.org/officeDocument/2006/relationships/customXml" Target="../ink/ink1765.xml"/><Relationship Id="rId79" Type="http://schemas.openxmlformats.org/officeDocument/2006/relationships/image" Target="../media/image1785.png"/><Relationship Id="rId102" Type="http://schemas.openxmlformats.org/officeDocument/2006/relationships/customXml" Target="../ink/ink1779.xml"/><Relationship Id="rId123" Type="http://schemas.openxmlformats.org/officeDocument/2006/relationships/image" Target="../media/image1807.png"/><Relationship Id="rId5" Type="http://schemas.openxmlformats.org/officeDocument/2006/relationships/image" Target="../media/image1748.png"/><Relationship Id="rId90" Type="http://schemas.openxmlformats.org/officeDocument/2006/relationships/customXml" Target="../ink/ink1773.xml"/><Relationship Id="rId95" Type="http://schemas.openxmlformats.org/officeDocument/2006/relationships/image" Target="../media/image1793.png"/><Relationship Id="rId22" Type="http://schemas.openxmlformats.org/officeDocument/2006/relationships/customXml" Target="../ink/ink1739.xml"/><Relationship Id="rId27" Type="http://schemas.openxmlformats.org/officeDocument/2006/relationships/image" Target="../media/image1759.png"/><Relationship Id="rId43" Type="http://schemas.openxmlformats.org/officeDocument/2006/relationships/image" Target="../media/image1767.png"/><Relationship Id="rId48" Type="http://schemas.openxmlformats.org/officeDocument/2006/relationships/customXml" Target="../ink/ink1752.xml"/><Relationship Id="rId64" Type="http://schemas.openxmlformats.org/officeDocument/2006/relationships/customXml" Target="../ink/ink1760.xml"/><Relationship Id="rId69" Type="http://schemas.openxmlformats.org/officeDocument/2006/relationships/image" Target="../media/image1780.png"/><Relationship Id="rId113" Type="http://schemas.openxmlformats.org/officeDocument/2006/relationships/image" Target="../media/image1802.png"/><Relationship Id="rId118" Type="http://schemas.openxmlformats.org/officeDocument/2006/relationships/customXml" Target="../ink/ink1787.xml"/><Relationship Id="rId80" Type="http://schemas.openxmlformats.org/officeDocument/2006/relationships/customXml" Target="../ink/ink1768.xml"/><Relationship Id="rId85" Type="http://schemas.openxmlformats.org/officeDocument/2006/relationships/image" Target="../media/image1788.png"/><Relationship Id="rId12" Type="http://schemas.openxmlformats.org/officeDocument/2006/relationships/customXml" Target="../ink/ink1734.xml"/><Relationship Id="rId17" Type="http://schemas.openxmlformats.org/officeDocument/2006/relationships/image" Target="../media/image1754.png"/><Relationship Id="rId33" Type="http://schemas.openxmlformats.org/officeDocument/2006/relationships/image" Target="../media/image1762.png"/><Relationship Id="rId38" Type="http://schemas.openxmlformats.org/officeDocument/2006/relationships/customXml" Target="../ink/ink1747.xml"/><Relationship Id="rId59" Type="http://schemas.openxmlformats.org/officeDocument/2006/relationships/image" Target="../media/image1775.png"/><Relationship Id="rId103" Type="http://schemas.openxmlformats.org/officeDocument/2006/relationships/image" Target="../media/image1797.png"/><Relationship Id="rId108" Type="http://schemas.openxmlformats.org/officeDocument/2006/relationships/customXml" Target="../ink/ink1782.xml"/><Relationship Id="rId54" Type="http://schemas.openxmlformats.org/officeDocument/2006/relationships/customXml" Target="../ink/ink1755.xml"/><Relationship Id="rId70" Type="http://schemas.openxmlformats.org/officeDocument/2006/relationships/customXml" Target="../ink/ink1763.xml"/><Relationship Id="rId75" Type="http://schemas.openxmlformats.org/officeDocument/2006/relationships/image" Target="../media/image1783.png"/><Relationship Id="rId91" Type="http://schemas.openxmlformats.org/officeDocument/2006/relationships/image" Target="../media/image1791.png"/><Relationship Id="rId96" Type="http://schemas.openxmlformats.org/officeDocument/2006/relationships/customXml" Target="../ink/ink177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31.xml"/><Relationship Id="rId23" Type="http://schemas.openxmlformats.org/officeDocument/2006/relationships/image" Target="../media/image1757.png"/><Relationship Id="rId28" Type="http://schemas.openxmlformats.org/officeDocument/2006/relationships/customXml" Target="../ink/ink1742.xml"/><Relationship Id="rId49" Type="http://schemas.openxmlformats.org/officeDocument/2006/relationships/image" Target="../media/image1770.png"/><Relationship Id="rId114" Type="http://schemas.openxmlformats.org/officeDocument/2006/relationships/customXml" Target="../ink/ink1785.xml"/><Relationship Id="rId119" Type="http://schemas.openxmlformats.org/officeDocument/2006/relationships/image" Target="../media/image1805.png"/><Relationship Id="rId44" Type="http://schemas.openxmlformats.org/officeDocument/2006/relationships/customXml" Target="../ink/ink1750.xml"/><Relationship Id="rId60" Type="http://schemas.openxmlformats.org/officeDocument/2006/relationships/customXml" Target="../ink/ink1758.xml"/><Relationship Id="rId65" Type="http://schemas.openxmlformats.org/officeDocument/2006/relationships/image" Target="../media/image1778.png"/><Relationship Id="rId81" Type="http://schemas.openxmlformats.org/officeDocument/2006/relationships/image" Target="../media/image1786.png"/><Relationship Id="rId86" Type="http://schemas.openxmlformats.org/officeDocument/2006/relationships/customXml" Target="../ink/ink1771.xml"/><Relationship Id="rId4" Type="http://schemas.openxmlformats.org/officeDocument/2006/relationships/image" Target="../media/image2.png"/><Relationship Id="rId9" Type="http://schemas.openxmlformats.org/officeDocument/2006/relationships/image" Target="../media/image1750.png"/><Relationship Id="rId13" Type="http://schemas.openxmlformats.org/officeDocument/2006/relationships/image" Target="../media/image1752.png"/><Relationship Id="rId18" Type="http://schemas.openxmlformats.org/officeDocument/2006/relationships/customXml" Target="../ink/ink1737.xml"/><Relationship Id="rId39" Type="http://schemas.openxmlformats.org/officeDocument/2006/relationships/image" Target="../media/image1765.png"/><Relationship Id="rId109" Type="http://schemas.openxmlformats.org/officeDocument/2006/relationships/image" Target="../media/image1800.png"/><Relationship Id="rId34" Type="http://schemas.openxmlformats.org/officeDocument/2006/relationships/customXml" Target="../ink/ink1745.xml"/><Relationship Id="rId50" Type="http://schemas.openxmlformats.org/officeDocument/2006/relationships/customXml" Target="../ink/ink1753.xml"/><Relationship Id="rId55" Type="http://schemas.openxmlformats.org/officeDocument/2006/relationships/image" Target="../media/image1773.png"/><Relationship Id="rId76" Type="http://schemas.openxmlformats.org/officeDocument/2006/relationships/customXml" Target="../ink/ink1766.xml"/><Relationship Id="rId97" Type="http://schemas.openxmlformats.org/officeDocument/2006/relationships/image" Target="../media/image1794.png"/><Relationship Id="rId104" Type="http://schemas.openxmlformats.org/officeDocument/2006/relationships/customXml" Target="../ink/ink1780.xml"/><Relationship Id="rId120" Type="http://schemas.openxmlformats.org/officeDocument/2006/relationships/customXml" Target="../ink/ink1788.xml"/><Relationship Id="rId7" Type="http://schemas.openxmlformats.org/officeDocument/2006/relationships/image" Target="../media/image1749.png"/><Relationship Id="rId71" Type="http://schemas.openxmlformats.org/officeDocument/2006/relationships/image" Target="../media/image1781.png"/><Relationship Id="rId92" Type="http://schemas.openxmlformats.org/officeDocument/2006/relationships/customXml" Target="../ink/ink1774.xml"/><Relationship Id="rId2" Type="http://schemas.openxmlformats.org/officeDocument/2006/relationships/image" Target="../media/image1747.png"/><Relationship Id="rId29" Type="http://schemas.openxmlformats.org/officeDocument/2006/relationships/image" Target="../media/image1760.png"/><Relationship Id="rId24" Type="http://schemas.openxmlformats.org/officeDocument/2006/relationships/customXml" Target="../ink/ink1740.xml"/><Relationship Id="rId40" Type="http://schemas.openxmlformats.org/officeDocument/2006/relationships/customXml" Target="../ink/ink1748.xml"/><Relationship Id="rId45" Type="http://schemas.openxmlformats.org/officeDocument/2006/relationships/image" Target="../media/image1768.png"/><Relationship Id="rId66" Type="http://schemas.openxmlformats.org/officeDocument/2006/relationships/customXml" Target="../ink/ink1761.xml"/><Relationship Id="rId87" Type="http://schemas.openxmlformats.org/officeDocument/2006/relationships/image" Target="../media/image1789.png"/><Relationship Id="rId110" Type="http://schemas.openxmlformats.org/officeDocument/2006/relationships/customXml" Target="../ink/ink1783.xml"/><Relationship Id="rId115" Type="http://schemas.openxmlformats.org/officeDocument/2006/relationships/image" Target="../media/image1803.png"/><Relationship Id="rId61" Type="http://schemas.openxmlformats.org/officeDocument/2006/relationships/image" Target="../media/image1776.png"/><Relationship Id="rId82" Type="http://schemas.openxmlformats.org/officeDocument/2006/relationships/customXml" Target="../ink/ink1769.xml"/><Relationship Id="rId19" Type="http://schemas.openxmlformats.org/officeDocument/2006/relationships/image" Target="../media/image1755.png"/><Relationship Id="rId14" Type="http://schemas.openxmlformats.org/officeDocument/2006/relationships/customXml" Target="../ink/ink1735.xml"/><Relationship Id="rId30" Type="http://schemas.openxmlformats.org/officeDocument/2006/relationships/customXml" Target="../ink/ink1743.xml"/><Relationship Id="rId35" Type="http://schemas.openxmlformats.org/officeDocument/2006/relationships/image" Target="../media/image1763.png"/><Relationship Id="rId56" Type="http://schemas.openxmlformats.org/officeDocument/2006/relationships/customXml" Target="../ink/ink1756.xml"/><Relationship Id="rId77" Type="http://schemas.openxmlformats.org/officeDocument/2006/relationships/image" Target="../media/image1784.png"/><Relationship Id="rId100" Type="http://schemas.openxmlformats.org/officeDocument/2006/relationships/customXml" Target="../ink/ink1778.xml"/><Relationship Id="rId105" Type="http://schemas.openxmlformats.org/officeDocument/2006/relationships/image" Target="../media/image1798.png"/><Relationship Id="rId8" Type="http://schemas.openxmlformats.org/officeDocument/2006/relationships/customXml" Target="../ink/ink1732.xml"/><Relationship Id="rId51" Type="http://schemas.openxmlformats.org/officeDocument/2006/relationships/image" Target="../media/image1771.png"/><Relationship Id="rId72" Type="http://schemas.openxmlformats.org/officeDocument/2006/relationships/customXml" Target="../ink/ink1764.xml"/><Relationship Id="rId93" Type="http://schemas.openxmlformats.org/officeDocument/2006/relationships/image" Target="../media/image1792.png"/><Relationship Id="rId98" Type="http://schemas.openxmlformats.org/officeDocument/2006/relationships/customXml" Target="../ink/ink1777.xml"/><Relationship Id="rId121" Type="http://schemas.openxmlformats.org/officeDocument/2006/relationships/image" Target="../media/image1806.png"/><Relationship Id="rId3" Type="http://schemas.openxmlformats.org/officeDocument/2006/relationships/image" Target="../media/image1.jpg"/><Relationship Id="rId25" Type="http://schemas.openxmlformats.org/officeDocument/2006/relationships/image" Target="../media/image1758.png"/><Relationship Id="rId46" Type="http://schemas.openxmlformats.org/officeDocument/2006/relationships/customXml" Target="../ink/ink1751.xml"/><Relationship Id="rId67" Type="http://schemas.openxmlformats.org/officeDocument/2006/relationships/image" Target="../media/image1779.png"/><Relationship Id="rId116" Type="http://schemas.openxmlformats.org/officeDocument/2006/relationships/customXml" Target="../ink/ink1786.xml"/><Relationship Id="rId20" Type="http://schemas.openxmlformats.org/officeDocument/2006/relationships/customXml" Target="../ink/ink1738.xml"/><Relationship Id="rId41" Type="http://schemas.openxmlformats.org/officeDocument/2006/relationships/image" Target="../media/image1766.png"/><Relationship Id="rId62" Type="http://schemas.openxmlformats.org/officeDocument/2006/relationships/customXml" Target="../ink/ink1759.xml"/><Relationship Id="rId83" Type="http://schemas.openxmlformats.org/officeDocument/2006/relationships/image" Target="../media/image1787.png"/><Relationship Id="rId88" Type="http://schemas.openxmlformats.org/officeDocument/2006/relationships/customXml" Target="../ink/ink1772.xml"/><Relationship Id="rId111" Type="http://schemas.openxmlformats.org/officeDocument/2006/relationships/image" Target="../media/image1801.png"/><Relationship Id="rId15" Type="http://schemas.openxmlformats.org/officeDocument/2006/relationships/image" Target="../media/image1753.png"/><Relationship Id="rId36" Type="http://schemas.openxmlformats.org/officeDocument/2006/relationships/customXml" Target="../ink/ink1746.xml"/><Relationship Id="rId57" Type="http://schemas.openxmlformats.org/officeDocument/2006/relationships/image" Target="../media/image1774.png"/><Relationship Id="rId106" Type="http://schemas.openxmlformats.org/officeDocument/2006/relationships/customXml" Target="../ink/ink1781.xml"/><Relationship Id="rId10" Type="http://schemas.openxmlformats.org/officeDocument/2006/relationships/customXml" Target="../ink/ink1733.xml"/><Relationship Id="rId31" Type="http://schemas.openxmlformats.org/officeDocument/2006/relationships/image" Target="../media/image1761.png"/><Relationship Id="rId52" Type="http://schemas.openxmlformats.org/officeDocument/2006/relationships/customXml" Target="../ink/ink1754.xml"/><Relationship Id="rId73" Type="http://schemas.openxmlformats.org/officeDocument/2006/relationships/image" Target="../media/image1782.png"/><Relationship Id="rId78" Type="http://schemas.openxmlformats.org/officeDocument/2006/relationships/customXml" Target="../ink/ink1767.xml"/><Relationship Id="rId94" Type="http://schemas.openxmlformats.org/officeDocument/2006/relationships/customXml" Target="../ink/ink1775.xml"/><Relationship Id="rId99" Type="http://schemas.openxmlformats.org/officeDocument/2006/relationships/image" Target="../media/image1795.png"/><Relationship Id="rId101" Type="http://schemas.openxmlformats.org/officeDocument/2006/relationships/image" Target="../media/image1796.png"/><Relationship Id="rId122" Type="http://schemas.openxmlformats.org/officeDocument/2006/relationships/customXml" Target="../ink/ink1789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65.png"/><Relationship Id="rId299" Type="http://schemas.openxmlformats.org/officeDocument/2006/relationships/image" Target="../media/image1956.png"/><Relationship Id="rId21" Type="http://schemas.openxmlformats.org/officeDocument/2006/relationships/image" Target="../media/image1817.png"/><Relationship Id="rId63" Type="http://schemas.openxmlformats.org/officeDocument/2006/relationships/image" Target="../media/image1838.png"/><Relationship Id="rId159" Type="http://schemas.openxmlformats.org/officeDocument/2006/relationships/image" Target="../media/image1886.png"/><Relationship Id="rId324" Type="http://schemas.openxmlformats.org/officeDocument/2006/relationships/customXml" Target="../ink/ink1949.xml"/><Relationship Id="rId366" Type="http://schemas.openxmlformats.org/officeDocument/2006/relationships/customXml" Target="../ink/ink1970.xml"/><Relationship Id="rId170" Type="http://schemas.openxmlformats.org/officeDocument/2006/relationships/customXml" Target="../ink/ink1872.xml"/><Relationship Id="rId226" Type="http://schemas.openxmlformats.org/officeDocument/2006/relationships/customXml" Target="../ink/ink1900.xml"/><Relationship Id="rId433" Type="http://schemas.openxmlformats.org/officeDocument/2006/relationships/image" Target="../media/image2023.png"/><Relationship Id="rId268" Type="http://schemas.openxmlformats.org/officeDocument/2006/relationships/customXml" Target="../ink/ink1921.xml"/><Relationship Id="rId32" Type="http://schemas.openxmlformats.org/officeDocument/2006/relationships/customXml" Target="../ink/ink1803.xml"/><Relationship Id="rId74" Type="http://schemas.openxmlformats.org/officeDocument/2006/relationships/customXml" Target="../ink/ink1824.xml"/><Relationship Id="rId128" Type="http://schemas.openxmlformats.org/officeDocument/2006/relationships/customXml" Target="../ink/ink1851.xml"/><Relationship Id="rId335" Type="http://schemas.openxmlformats.org/officeDocument/2006/relationships/image" Target="../media/image1974.png"/><Relationship Id="rId377" Type="http://schemas.openxmlformats.org/officeDocument/2006/relationships/image" Target="../media/image1995.png"/><Relationship Id="rId5" Type="http://schemas.openxmlformats.org/officeDocument/2006/relationships/image" Target="../media/image1809.png"/><Relationship Id="rId181" Type="http://schemas.openxmlformats.org/officeDocument/2006/relationships/image" Target="../media/image1897.png"/><Relationship Id="rId237" Type="http://schemas.openxmlformats.org/officeDocument/2006/relationships/image" Target="../media/image1925.png"/><Relationship Id="rId402" Type="http://schemas.openxmlformats.org/officeDocument/2006/relationships/customXml" Target="../ink/ink1988.xml"/><Relationship Id="rId279" Type="http://schemas.openxmlformats.org/officeDocument/2006/relationships/image" Target="../media/image1946.png"/><Relationship Id="rId444" Type="http://schemas.openxmlformats.org/officeDocument/2006/relationships/customXml" Target="../ink/ink2009.xml"/><Relationship Id="rId43" Type="http://schemas.openxmlformats.org/officeDocument/2006/relationships/image" Target="../media/image1828.png"/><Relationship Id="rId139" Type="http://schemas.openxmlformats.org/officeDocument/2006/relationships/image" Target="../media/image1876.png"/><Relationship Id="rId290" Type="http://schemas.openxmlformats.org/officeDocument/2006/relationships/customXml" Target="../ink/ink1932.xml"/><Relationship Id="rId304" Type="http://schemas.openxmlformats.org/officeDocument/2006/relationships/customXml" Target="../ink/ink1939.xml"/><Relationship Id="rId346" Type="http://schemas.openxmlformats.org/officeDocument/2006/relationships/customXml" Target="../ink/ink1960.xml"/><Relationship Id="rId388" Type="http://schemas.openxmlformats.org/officeDocument/2006/relationships/customXml" Target="../ink/ink1981.xml"/><Relationship Id="rId85" Type="http://schemas.openxmlformats.org/officeDocument/2006/relationships/image" Target="../media/image1849.png"/><Relationship Id="rId150" Type="http://schemas.openxmlformats.org/officeDocument/2006/relationships/customXml" Target="../ink/ink1862.xml"/><Relationship Id="rId192" Type="http://schemas.openxmlformats.org/officeDocument/2006/relationships/customXml" Target="../ink/ink1883.xml"/><Relationship Id="rId206" Type="http://schemas.openxmlformats.org/officeDocument/2006/relationships/customXml" Target="../ink/ink1890.xml"/><Relationship Id="rId413" Type="http://schemas.openxmlformats.org/officeDocument/2006/relationships/image" Target="../media/image2013.png"/><Relationship Id="rId248" Type="http://schemas.openxmlformats.org/officeDocument/2006/relationships/customXml" Target="../ink/ink1911.xml"/><Relationship Id="rId455" Type="http://schemas.openxmlformats.org/officeDocument/2006/relationships/image" Target="../media/image2034.png"/><Relationship Id="rId12" Type="http://schemas.openxmlformats.org/officeDocument/2006/relationships/customXml" Target="../ink/ink1793.xml"/><Relationship Id="rId108" Type="http://schemas.openxmlformats.org/officeDocument/2006/relationships/customXml" Target="../ink/ink1841.xml"/><Relationship Id="rId315" Type="http://schemas.openxmlformats.org/officeDocument/2006/relationships/image" Target="../media/image1964.png"/><Relationship Id="rId357" Type="http://schemas.openxmlformats.org/officeDocument/2006/relationships/image" Target="../media/image1985.png"/><Relationship Id="rId54" Type="http://schemas.openxmlformats.org/officeDocument/2006/relationships/customXml" Target="../ink/ink1814.xml"/><Relationship Id="rId96" Type="http://schemas.openxmlformats.org/officeDocument/2006/relationships/customXml" Target="../ink/ink1835.xml"/><Relationship Id="rId161" Type="http://schemas.openxmlformats.org/officeDocument/2006/relationships/image" Target="../media/image1887.png"/><Relationship Id="rId217" Type="http://schemas.openxmlformats.org/officeDocument/2006/relationships/image" Target="../media/image1915.png"/><Relationship Id="rId399" Type="http://schemas.openxmlformats.org/officeDocument/2006/relationships/image" Target="../media/image2006.png"/><Relationship Id="rId259" Type="http://schemas.openxmlformats.org/officeDocument/2006/relationships/image" Target="../media/image1936.png"/><Relationship Id="rId424" Type="http://schemas.openxmlformats.org/officeDocument/2006/relationships/customXml" Target="../ink/ink1999.xml"/><Relationship Id="rId466" Type="http://schemas.openxmlformats.org/officeDocument/2006/relationships/customXml" Target="../ink/ink2020.xml"/><Relationship Id="rId23" Type="http://schemas.openxmlformats.org/officeDocument/2006/relationships/image" Target="../media/image1818.png"/><Relationship Id="rId119" Type="http://schemas.openxmlformats.org/officeDocument/2006/relationships/image" Target="../media/image1866.png"/><Relationship Id="rId270" Type="http://schemas.openxmlformats.org/officeDocument/2006/relationships/customXml" Target="../ink/ink1922.xml"/><Relationship Id="rId326" Type="http://schemas.openxmlformats.org/officeDocument/2006/relationships/customXml" Target="../ink/ink1950.xml"/><Relationship Id="rId65" Type="http://schemas.openxmlformats.org/officeDocument/2006/relationships/image" Target="../media/image1839.png"/><Relationship Id="rId130" Type="http://schemas.openxmlformats.org/officeDocument/2006/relationships/customXml" Target="../ink/ink1852.xml"/><Relationship Id="rId368" Type="http://schemas.openxmlformats.org/officeDocument/2006/relationships/customXml" Target="../ink/ink1971.xml"/><Relationship Id="rId172" Type="http://schemas.openxmlformats.org/officeDocument/2006/relationships/customXml" Target="../ink/ink1873.xml"/><Relationship Id="rId228" Type="http://schemas.openxmlformats.org/officeDocument/2006/relationships/customXml" Target="../ink/ink1901.xml"/><Relationship Id="rId435" Type="http://schemas.openxmlformats.org/officeDocument/2006/relationships/image" Target="../media/image2024.png"/><Relationship Id="rId281" Type="http://schemas.openxmlformats.org/officeDocument/2006/relationships/image" Target="../media/image1947.png"/><Relationship Id="rId337" Type="http://schemas.openxmlformats.org/officeDocument/2006/relationships/image" Target="../media/image1975.png"/><Relationship Id="rId34" Type="http://schemas.openxmlformats.org/officeDocument/2006/relationships/customXml" Target="../ink/ink1804.xml"/><Relationship Id="rId76" Type="http://schemas.openxmlformats.org/officeDocument/2006/relationships/customXml" Target="../ink/ink1825.xml"/><Relationship Id="rId141" Type="http://schemas.openxmlformats.org/officeDocument/2006/relationships/image" Target="../media/image1877.png"/><Relationship Id="rId379" Type="http://schemas.openxmlformats.org/officeDocument/2006/relationships/image" Target="../media/image1996.png"/><Relationship Id="rId7" Type="http://schemas.openxmlformats.org/officeDocument/2006/relationships/image" Target="../media/image1810.png"/><Relationship Id="rId183" Type="http://schemas.openxmlformats.org/officeDocument/2006/relationships/image" Target="../media/image1898.png"/><Relationship Id="rId239" Type="http://schemas.openxmlformats.org/officeDocument/2006/relationships/image" Target="../media/image1926.png"/><Relationship Id="rId390" Type="http://schemas.openxmlformats.org/officeDocument/2006/relationships/customXml" Target="../ink/ink1982.xml"/><Relationship Id="rId404" Type="http://schemas.openxmlformats.org/officeDocument/2006/relationships/customXml" Target="../ink/ink1989.xml"/><Relationship Id="rId446" Type="http://schemas.openxmlformats.org/officeDocument/2006/relationships/customXml" Target="../ink/ink2010.xml"/><Relationship Id="rId250" Type="http://schemas.openxmlformats.org/officeDocument/2006/relationships/customXml" Target="../ink/ink1912.xml"/><Relationship Id="rId292" Type="http://schemas.openxmlformats.org/officeDocument/2006/relationships/customXml" Target="../ink/ink1933.xml"/><Relationship Id="rId306" Type="http://schemas.openxmlformats.org/officeDocument/2006/relationships/customXml" Target="../ink/ink1940.xml"/><Relationship Id="rId45" Type="http://schemas.openxmlformats.org/officeDocument/2006/relationships/image" Target="../media/image1829.png"/><Relationship Id="rId87" Type="http://schemas.openxmlformats.org/officeDocument/2006/relationships/image" Target="../media/image1850.png"/><Relationship Id="rId110" Type="http://schemas.openxmlformats.org/officeDocument/2006/relationships/customXml" Target="../ink/ink1842.xml"/><Relationship Id="rId348" Type="http://schemas.openxmlformats.org/officeDocument/2006/relationships/customXml" Target="../ink/ink1961.xml"/><Relationship Id="rId152" Type="http://schemas.openxmlformats.org/officeDocument/2006/relationships/customXml" Target="../ink/ink1863.xml"/><Relationship Id="rId194" Type="http://schemas.openxmlformats.org/officeDocument/2006/relationships/customXml" Target="../ink/ink1884.xml"/><Relationship Id="rId208" Type="http://schemas.openxmlformats.org/officeDocument/2006/relationships/customXml" Target="../ink/ink1891.xml"/><Relationship Id="rId415" Type="http://schemas.openxmlformats.org/officeDocument/2006/relationships/image" Target="../media/image2014.png"/><Relationship Id="rId457" Type="http://schemas.openxmlformats.org/officeDocument/2006/relationships/image" Target="../media/image2035.png"/><Relationship Id="rId261" Type="http://schemas.openxmlformats.org/officeDocument/2006/relationships/image" Target="../media/image1937.png"/><Relationship Id="rId14" Type="http://schemas.openxmlformats.org/officeDocument/2006/relationships/customXml" Target="../ink/ink1794.xml"/><Relationship Id="rId56" Type="http://schemas.openxmlformats.org/officeDocument/2006/relationships/customXml" Target="../ink/ink1815.xml"/><Relationship Id="rId317" Type="http://schemas.openxmlformats.org/officeDocument/2006/relationships/image" Target="../media/image1965.png"/><Relationship Id="rId359" Type="http://schemas.openxmlformats.org/officeDocument/2006/relationships/image" Target="../media/image1986.png"/><Relationship Id="rId98" Type="http://schemas.openxmlformats.org/officeDocument/2006/relationships/customXml" Target="../ink/ink1836.xml"/><Relationship Id="rId121" Type="http://schemas.openxmlformats.org/officeDocument/2006/relationships/image" Target="../media/image1867.png"/><Relationship Id="rId163" Type="http://schemas.openxmlformats.org/officeDocument/2006/relationships/image" Target="../media/image1888.png"/><Relationship Id="rId219" Type="http://schemas.openxmlformats.org/officeDocument/2006/relationships/image" Target="../media/image1916.png"/><Relationship Id="rId370" Type="http://schemas.openxmlformats.org/officeDocument/2006/relationships/customXml" Target="../ink/ink1972.xml"/><Relationship Id="rId426" Type="http://schemas.openxmlformats.org/officeDocument/2006/relationships/customXml" Target="../ink/ink2000.xml"/><Relationship Id="rId230" Type="http://schemas.openxmlformats.org/officeDocument/2006/relationships/customXml" Target="../ink/ink1902.xml"/><Relationship Id="rId25" Type="http://schemas.openxmlformats.org/officeDocument/2006/relationships/image" Target="../media/image1819.png"/><Relationship Id="rId67" Type="http://schemas.openxmlformats.org/officeDocument/2006/relationships/image" Target="../media/image1840.png"/><Relationship Id="rId272" Type="http://schemas.openxmlformats.org/officeDocument/2006/relationships/customXml" Target="../ink/ink1923.xml"/><Relationship Id="rId328" Type="http://schemas.openxmlformats.org/officeDocument/2006/relationships/customXml" Target="../ink/ink1951.xml"/><Relationship Id="rId132" Type="http://schemas.openxmlformats.org/officeDocument/2006/relationships/customXml" Target="../ink/ink1853.xml"/><Relationship Id="rId174" Type="http://schemas.openxmlformats.org/officeDocument/2006/relationships/customXml" Target="../ink/ink1874.xml"/><Relationship Id="rId381" Type="http://schemas.openxmlformats.org/officeDocument/2006/relationships/image" Target="../media/image1997.png"/><Relationship Id="rId241" Type="http://schemas.openxmlformats.org/officeDocument/2006/relationships/image" Target="../media/image1927.png"/><Relationship Id="rId437" Type="http://schemas.openxmlformats.org/officeDocument/2006/relationships/image" Target="../media/image2025.png"/><Relationship Id="rId36" Type="http://schemas.openxmlformats.org/officeDocument/2006/relationships/customXml" Target="../ink/ink1805.xml"/><Relationship Id="rId283" Type="http://schemas.openxmlformats.org/officeDocument/2006/relationships/image" Target="../media/image1948.png"/><Relationship Id="rId339" Type="http://schemas.openxmlformats.org/officeDocument/2006/relationships/image" Target="../media/image1976.png"/><Relationship Id="rId78" Type="http://schemas.openxmlformats.org/officeDocument/2006/relationships/customXml" Target="../ink/ink1826.xml"/><Relationship Id="rId101" Type="http://schemas.openxmlformats.org/officeDocument/2006/relationships/image" Target="../media/image1857.png"/><Relationship Id="rId143" Type="http://schemas.openxmlformats.org/officeDocument/2006/relationships/image" Target="../media/image1878.png"/><Relationship Id="rId185" Type="http://schemas.openxmlformats.org/officeDocument/2006/relationships/image" Target="../media/image1899.png"/><Relationship Id="rId350" Type="http://schemas.openxmlformats.org/officeDocument/2006/relationships/customXml" Target="../ink/ink1962.xml"/><Relationship Id="rId406" Type="http://schemas.openxmlformats.org/officeDocument/2006/relationships/customXml" Target="../ink/ink1990.xml"/><Relationship Id="rId9" Type="http://schemas.openxmlformats.org/officeDocument/2006/relationships/image" Target="../media/image1811.png"/><Relationship Id="rId210" Type="http://schemas.openxmlformats.org/officeDocument/2006/relationships/customXml" Target="../ink/ink1892.xml"/><Relationship Id="rId392" Type="http://schemas.openxmlformats.org/officeDocument/2006/relationships/customXml" Target="../ink/ink1983.xml"/><Relationship Id="rId448" Type="http://schemas.openxmlformats.org/officeDocument/2006/relationships/customXml" Target="../ink/ink2011.xml"/><Relationship Id="rId252" Type="http://schemas.openxmlformats.org/officeDocument/2006/relationships/customXml" Target="../ink/ink1913.xml"/><Relationship Id="rId294" Type="http://schemas.openxmlformats.org/officeDocument/2006/relationships/customXml" Target="../ink/ink1934.xml"/><Relationship Id="rId308" Type="http://schemas.openxmlformats.org/officeDocument/2006/relationships/customXml" Target="../ink/ink1941.xml"/><Relationship Id="rId47" Type="http://schemas.openxmlformats.org/officeDocument/2006/relationships/image" Target="../media/image1830.png"/><Relationship Id="rId89" Type="http://schemas.openxmlformats.org/officeDocument/2006/relationships/image" Target="../media/image1851.png"/><Relationship Id="rId112" Type="http://schemas.openxmlformats.org/officeDocument/2006/relationships/customXml" Target="../ink/ink1843.xml"/><Relationship Id="rId154" Type="http://schemas.openxmlformats.org/officeDocument/2006/relationships/customXml" Target="../ink/ink1864.xml"/><Relationship Id="rId361" Type="http://schemas.openxmlformats.org/officeDocument/2006/relationships/image" Target="../media/image1987.png"/><Relationship Id="rId196" Type="http://schemas.openxmlformats.org/officeDocument/2006/relationships/customXml" Target="../ink/ink1885.xml"/><Relationship Id="rId417" Type="http://schemas.openxmlformats.org/officeDocument/2006/relationships/image" Target="../media/image2015.png"/><Relationship Id="rId459" Type="http://schemas.openxmlformats.org/officeDocument/2006/relationships/image" Target="../media/image2036.png"/><Relationship Id="rId16" Type="http://schemas.openxmlformats.org/officeDocument/2006/relationships/customXml" Target="../ink/ink1795.xml"/><Relationship Id="rId221" Type="http://schemas.openxmlformats.org/officeDocument/2006/relationships/image" Target="../media/image1917.png"/><Relationship Id="rId263" Type="http://schemas.openxmlformats.org/officeDocument/2006/relationships/image" Target="../media/image1938.png"/><Relationship Id="rId319" Type="http://schemas.openxmlformats.org/officeDocument/2006/relationships/image" Target="../media/image1966.png"/><Relationship Id="rId58" Type="http://schemas.openxmlformats.org/officeDocument/2006/relationships/customXml" Target="../ink/ink1816.xml"/><Relationship Id="rId123" Type="http://schemas.openxmlformats.org/officeDocument/2006/relationships/image" Target="../media/image1868.png"/><Relationship Id="rId330" Type="http://schemas.openxmlformats.org/officeDocument/2006/relationships/customXml" Target="../ink/ink1952.xml"/><Relationship Id="rId165" Type="http://schemas.openxmlformats.org/officeDocument/2006/relationships/image" Target="../media/image1889.png"/><Relationship Id="rId372" Type="http://schemas.openxmlformats.org/officeDocument/2006/relationships/customXml" Target="../ink/ink1973.xml"/><Relationship Id="rId428" Type="http://schemas.openxmlformats.org/officeDocument/2006/relationships/customXml" Target="../ink/ink2001.xml"/><Relationship Id="rId232" Type="http://schemas.openxmlformats.org/officeDocument/2006/relationships/customXml" Target="../ink/ink1903.xml"/><Relationship Id="rId274" Type="http://schemas.openxmlformats.org/officeDocument/2006/relationships/customXml" Target="../ink/ink1924.xml"/><Relationship Id="rId27" Type="http://schemas.openxmlformats.org/officeDocument/2006/relationships/image" Target="../media/image1820.png"/><Relationship Id="rId69" Type="http://schemas.openxmlformats.org/officeDocument/2006/relationships/image" Target="../media/image1841.png"/><Relationship Id="rId134" Type="http://schemas.openxmlformats.org/officeDocument/2006/relationships/customXml" Target="../ink/ink1854.xml"/><Relationship Id="rId80" Type="http://schemas.openxmlformats.org/officeDocument/2006/relationships/customXml" Target="../ink/ink1827.xml"/><Relationship Id="rId176" Type="http://schemas.openxmlformats.org/officeDocument/2006/relationships/customXml" Target="../ink/ink1875.xml"/><Relationship Id="rId341" Type="http://schemas.openxmlformats.org/officeDocument/2006/relationships/image" Target="../media/image1977.png"/><Relationship Id="rId383" Type="http://schemas.openxmlformats.org/officeDocument/2006/relationships/image" Target="../media/image1998.png"/><Relationship Id="rId439" Type="http://schemas.openxmlformats.org/officeDocument/2006/relationships/image" Target="../media/image2026.png"/><Relationship Id="rId201" Type="http://schemas.openxmlformats.org/officeDocument/2006/relationships/image" Target="../media/image1907.png"/><Relationship Id="rId243" Type="http://schemas.openxmlformats.org/officeDocument/2006/relationships/image" Target="../media/image1928.png"/><Relationship Id="rId285" Type="http://schemas.openxmlformats.org/officeDocument/2006/relationships/image" Target="../media/image1949.png"/><Relationship Id="rId450" Type="http://schemas.openxmlformats.org/officeDocument/2006/relationships/customXml" Target="../ink/ink2012.xml"/><Relationship Id="rId38" Type="http://schemas.openxmlformats.org/officeDocument/2006/relationships/customXml" Target="../ink/ink1806.xml"/><Relationship Id="rId103" Type="http://schemas.openxmlformats.org/officeDocument/2006/relationships/image" Target="../media/image1858.png"/><Relationship Id="rId310" Type="http://schemas.openxmlformats.org/officeDocument/2006/relationships/customXml" Target="../ink/ink1942.xml"/><Relationship Id="rId91" Type="http://schemas.openxmlformats.org/officeDocument/2006/relationships/image" Target="../media/image1852.png"/><Relationship Id="rId145" Type="http://schemas.openxmlformats.org/officeDocument/2006/relationships/image" Target="../media/image1879.png"/><Relationship Id="rId187" Type="http://schemas.openxmlformats.org/officeDocument/2006/relationships/image" Target="../media/image1900.png"/><Relationship Id="rId352" Type="http://schemas.openxmlformats.org/officeDocument/2006/relationships/customXml" Target="../ink/ink1963.xml"/><Relationship Id="rId394" Type="http://schemas.openxmlformats.org/officeDocument/2006/relationships/customXml" Target="../ink/ink1984.xml"/><Relationship Id="rId408" Type="http://schemas.openxmlformats.org/officeDocument/2006/relationships/customXml" Target="../ink/ink1991.xml"/><Relationship Id="rId212" Type="http://schemas.openxmlformats.org/officeDocument/2006/relationships/customXml" Target="../ink/ink1893.xml"/><Relationship Id="rId254" Type="http://schemas.openxmlformats.org/officeDocument/2006/relationships/customXml" Target="../ink/ink1914.xml"/><Relationship Id="rId49" Type="http://schemas.openxmlformats.org/officeDocument/2006/relationships/image" Target="../media/image1831.png"/><Relationship Id="rId114" Type="http://schemas.openxmlformats.org/officeDocument/2006/relationships/customXml" Target="../ink/ink1844.xml"/><Relationship Id="rId296" Type="http://schemas.openxmlformats.org/officeDocument/2006/relationships/customXml" Target="../ink/ink1935.xml"/><Relationship Id="rId461" Type="http://schemas.openxmlformats.org/officeDocument/2006/relationships/image" Target="../media/image2037.png"/><Relationship Id="rId60" Type="http://schemas.openxmlformats.org/officeDocument/2006/relationships/customXml" Target="../ink/ink1817.xml"/><Relationship Id="rId156" Type="http://schemas.openxmlformats.org/officeDocument/2006/relationships/customXml" Target="../ink/ink1865.xml"/><Relationship Id="rId198" Type="http://schemas.openxmlformats.org/officeDocument/2006/relationships/customXml" Target="../ink/ink1886.xml"/><Relationship Id="rId321" Type="http://schemas.openxmlformats.org/officeDocument/2006/relationships/image" Target="../media/image1967.png"/><Relationship Id="rId363" Type="http://schemas.openxmlformats.org/officeDocument/2006/relationships/image" Target="../media/image1988.png"/><Relationship Id="rId419" Type="http://schemas.openxmlformats.org/officeDocument/2006/relationships/image" Target="../media/image2016.png"/><Relationship Id="rId223" Type="http://schemas.openxmlformats.org/officeDocument/2006/relationships/image" Target="../media/image1918.png"/><Relationship Id="rId430" Type="http://schemas.openxmlformats.org/officeDocument/2006/relationships/customXml" Target="../ink/ink2002.xml"/><Relationship Id="rId18" Type="http://schemas.openxmlformats.org/officeDocument/2006/relationships/customXml" Target="../ink/ink1796.xml"/><Relationship Id="rId265" Type="http://schemas.openxmlformats.org/officeDocument/2006/relationships/image" Target="../media/image1939.png"/><Relationship Id="rId125" Type="http://schemas.openxmlformats.org/officeDocument/2006/relationships/image" Target="../media/image1869.png"/><Relationship Id="rId167" Type="http://schemas.openxmlformats.org/officeDocument/2006/relationships/image" Target="../media/image1890.png"/><Relationship Id="rId332" Type="http://schemas.openxmlformats.org/officeDocument/2006/relationships/customXml" Target="../ink/ink1953.xml"/><Relationship Id="rId374" Type="http://schemas.openxmlformats.org/officeDocument/2006/relationships/customXml" Target="../ink/ink1974.xml"/><Relationship Id="rId71" Type="http://schemas.openxmlformats.org/officeDocument/2006/relationships/image" Target="../media/image1842.png"/><Relationship Id="rId234" Type="http://schemas.openxmlformats.org/officeDocument/2006/relationships/customXml" Target="../ink/ink1904.xml"/><Relationship Id="rId2" Type="http://schemas.openxmlformats.org/officeDocument/2006/relationships/image" Target="../media/image1808.png"/><Relationship Id="rId29" Type="http://schemas.openxmlformats.org/officeDocument/2006/relationships/image" Target="../media/image1821.png"/><Relationship Id="rId276" Type="http://schemas.openxmlformats.org/officeDocument/2006/relationships/customXml" Target="../ink/ink1925.xml"/><Relationship Id="rId441" Type="http://schemas.openxmlformats.org/officeDocument/2006/relationships/image" Target="../media/image2027.png"/><Relationship Id="rId40" Type="http://schemas.openxmlformats.org/officeDocument/2006/relationships/customXml" Target="../ink/ink1807.xml"/><Relationship Id="rId136" Type="http://schemas.openxmlformats.org/officeDocument/2006/relationships/customXml" Target="../ink/ink1855.xml"/><Relationship Id="rId178" Type="http://schemas.openxmlformats.org/officeDocument/2006/relationships/customXml" Target="../ink/ink1876.xml"/><Relationship Id="rId301" Type="http://schemas.openxmlformats.org/officeDocument/2006/relationships/image" Target="../media/image1957.png"/><Relationship Id="rId343" Type="http://schemas.openxmlformats.org/officeDocument/2006/relationships/image" Target="../media/image1978.png"/><Relationship Id="rId61" Type="http://schemas.openxmlformats.org/officeDocument/2006/relationships/image" Target="../media/image1837.png"/><Relationship Id="rId82" Type="http://schemas.openxmlformats.org/officeDocument/2006/relationships/customXml" Target="../ink/ink1828.xml"/><Relationship Id="rId199" Type="http://schemas.openxmlformats.org/officeDocument/2006/relationships/image" Target="../media/image1906.png"/><Relationship Id="rId203" Type="http://schemas.openxmlformats.org/officeDocument/2006/relationships/image" Target="../media/image1908.png"/><Relationship Id="rId385" Type="http://schemas.openxmlformats.org/officeDocument/2006/relationships/image" Target="../media/image1999.png"/><Relationship Id="rId19" Type="http://schemas.openxmlformats.org/officeDocument/2006/relationships/image" Target="../media/image1816.png"/><Relationship Id="rId224" Type="http://schemas.openxmlformats.org/officeDocument/2006/relationships/customXml" Target="../ink/ink1899.xml"/><Relationship Id="rId245" Type="http://schemas.openxmlformats.org/officeDocument/2006/relationships/image" Target="../media/image1929.png"/><Relationship Id="rId266" Type="http://schemas.openxmlformats.org/officeDocument/2006/relationships/customXml" Target="../ink/ink1920.xml"/><Relationship Id="rId287" Type="http://schemas.openxmlformats.org/officeDocument/2006/relationships/image" Target="../media/image1950.png"/><Relationship Id="rId410" Type="http://schemas.openxmlformats.org/officeDocument/2006/relationships/customXml" Target="../ink/ink1992.xml"/><Relationship Id="rId431" Type="http://schemas.openxmlformats.org/officeDocument/2006/relationships/image" Target="../media/image2022.png"/><Relationship Id="rId452" Type="http://schemas.openxmlformats.org/officeDocument/2006/relationships/customXml" Target="../ink/ink2013.xml"/><Relationship Id="rId30" Type="http://schemas.openxmlformats.org/officeDocument/2006/relationships/customXml" Target="../ink/ink1802.xml"/><Relationship Id="rId105" Type="http://schemas.openxmlformats.org/officeDocument/2006/relationships/image" Target="../media/image1859.png"/><Relationship Id="rId126" Type="http://schemas.openxmlformats.org/officeDocument/2006/relationships/customXml" Target="../ink/ink1850.xml"/><Relationship Id="rId147" Type="http://schemas.openxmlformats.org/officeDocument/2006/relationships/image" Target="../media/image1880.png"/><Relationship Id="rId168" Type="http://schemas.openxmlformats.org/officeDocument/2006/relationships/customXml" Target="../ink/ink1871.xml"/><Relationship Id="rId312" Type="http://schemas.openxmlformats.org/officeDocument/2006/relationships/customXml" Target="../ink/ink1943.xml"/><Relationship Id="rId333" Type="http://schemas.openxmlformats.org/officeDocument/2006/relationships/image" Target="../media/image1973.png"/><Relationship Id="rId354" Type="http://schemas.openxmlformats.org/officeDocument/2006/relationships/customXml" Target="../ink/ink1964.xml"/><Relationship Id="rId51" Type="http://schemas.openxmlformats.org/officeDocument/2006/relationships/image" Target="../media/image1832.png"/><Relationship Id="rId72" Type="http://schemas.openxmlformats.org/officeDocument/2006/relationships/customXml" Target="../ink/ink1823.xml"/><Relationship Id="rId93" Type="http://schemas.openxmlformats.org/officeDocument/2006/relationships/image" Target="../media/image1853.png"/><Relationship Id="rId189" Type="http://schemas.openxmlformats.org/officeDocument/2006/relationships/image" Target="../media/image1901.png"/><Relationship Id="rId375" Type="http://schemas.openxmlformats.org/officeDocument/2006/relationships/image" Target="../media/image1994.png"/><Relationship Id="rId396" Type="http://schemas.openxmlformats.org/officeDocument/2006/relationships/customXml" Target="../ink/ink1985.xml"/><Relationship Id="rId3" Type="http://schemas.openxmlformats.org/officeDocument/2006/relationships/image" Target="../media/image1.jpg"/><Relationship Id="rId214" Type="http://schemas.openxmlformats.org/officeDocument/2006/relationships/customXml" Target="../ink/ink1894.xml"/><Relationship Id="rId235" Type="http://schemas.openxmlformats.org/officeDocument/2006/relationships/image" Target="../media/image1924.png"/><Relationship Id="rId256" Type="http://schemas.openxmlformats.org/officeDocument/2006/relationships/customXml" Target="../ink/ink1915.xml"/><Relationship Id="rId277" Type="http://schemas.openxmlformats.org/officeDocument/2006/relationships/image" Target="../media/image1945.png"/><Relationship Id="rId298" Type="http://schemas.openxmlformats.org/officeDocument/2006/relationships/customXml" Target="../ink/ink1936.xml"/><Relationship Id="rId400" Type="http://schemas.openxmlformats.org/officeDocument/2006/relationships/customXml" Target="../ink/ink1987.xml"/><Relationship Id="rId421" Type="http://schemas.openxmlformats.org/officeDocument/2006/relationships/image" Target="../media/image2017.png"/><Relationship Id="rId442" Type="http://schemas.openxmlformats.org/officeDocument/2006/relationships/customXml" Target="../ink/ink2008.xml"/><Relationship Id="rId463" Type="http://schemas.openxmlformats.org/officeDocument/2006/relationships/image" Target="../media/image2038.png"/><Relationship Id="rId116" Type="http://schemas.openxmlformats.org/officeDocument/2006/relationships/customXml" Target="../ink/ink1845.xml"/><Relationship Id="rId137" Type="http://schemas.openxmlformats.org/officeDocument/2006/relationships/image" Target="../media/image1875.png"/><Relationship Id="rId158" Type="http://schemas.openxmlformats.org/officeDocument/2006/relationships/customXml" Target="../ink/ink1866.xml"/><Relationship Id="rId302" Type="http://schemas.openxmlformats.org/officeDocument/2006/relationships/customXml" Target="../ink/ink1938.xml"/><Relationship Id="rId323" Type="http://schemas.openxmlformats.org/officeDocument/2006/relationships/image" Target="../media/image1968.png"/><Relationship Id="rId344" Type="http://schemas.openxmlformats.org/officeDocument/2006/relationships/customXml" Target="../ink/ink1959.xml"/><Relationship Id="rId20" Type="http://schemas.openxmlformats.org/officeDocument/2006/relationships/customXml" Target="../ink/ink1797.xml"/><Relationship Id="rId41" Type="http://schemas.openxmlformats.org/officeDocument/2006/relationships/image" Target="../media/image1827.png"/><Relationship Id="rId62" Type="http://schemas.openxmlformats.org/officeDocument/2006/relationships/customXml" Target="../ink/ink1818.xml"/><Relationship Id="rId83" Type="http://schemas.openxmlformats.org/officeDocument/2006/relationships/image" Target="../media/image1848.png"/><Relationship Id="rId179" Type="http://schemas.openxmlformats.org/officeDocument/2006/relationships/image" Target="../media/image1896.png"/><Relationship Id="rId365" Type="http://schemas.openxmlformats.org/officeDocument/2006/relationships/image" Target="../media/image1989.png"/><Relationship Id="rId386" Type="http://schemas.openxmlformats.org/officeDocument/2006/relationships/customXml" Target="../ink/ink1980.xml"/><Relationship Id="rId190" Type="http://schemas.openxmlformats.org/officeDocument/2006/relationships/customXml" Target="../ink/ink1882.xml"/><Relationship Id="rId204" Type="http://schemas.openxmlformats.org/officeDocument/2006/relationships/customXml" Target="../ink/ink1889.xml"/><Relationship Id="rId225" Type="http://schemas.openxmlformats.org/officeDocument/2006/relationships/image" Target="../media/image1919.png"/><Relationship Id="rId246" Type="http://schemas.openxmlformats.org/officeDocument/2006/relationships/customXml" Target="../ink/ink1910.xml"/><Relationship Id="rId267" Type="http://schemas.openxmlformats.org/officeDocument/2006/relationships/image" Target="../media/image1940.png"/><Relationship Id="rId288" Type="http://schemas.openxmlformats.org/officeDocument/2006/relationships/customXml" Target="../ink/ink1931.xml"/><Relationship Id="rId411" Type="http://schemas.openxmlformats.org/officeDocument/2006/relationships/image" Target="../media/image2012.png"/><Relationship Id="rId432" Type="http://schemas.openxmlformats.org/officeDocument/2006/relationships/customXml" Target="../ink/ink2003.xml"/><Relationship Id="rId453" Type="http://schemas.openxmlformats.org/officeDocument/2006/relationships/image" Target="../media/image2033.png"/><Relationship Id="rId106" Type="http://schemas.openxmlformats.org/officeDocument/2006/relationships/customXml" Target="../ink/ink1840.xml"/><Relationship Id="rId127" Type="http://schemas.openxmlformats.org/officeDocument/2006/relationships/image" Target="../media/image1870.png"/><Relationship Id="rId313" Type="http://schemas.openxmlformats.org/officeDocument/2006/relationships/image" Target="../media/image1963.png"/><Relationship Id="rId10" Type="http://schemas.openxmlformats.org/officeDocument/2006/relationships/customXml" Target="../ink/ink1792.xml"/><Relationship Id="rId31" Type="http://schemas.openxmlformats.org/officeDocument/2006/relationships/image" Target="../media/image1822.png"/><Relationship Id="rId52" Type="http://schemas.openxmlformats.org/officeDocument/2006/relationships/customXml" Target="../ink/ink1813.xml"/><Relationship Id="rId73" Type="http://schemas.openxmlformats.org/officeDocument/2006/relationships/image" Target="../media/image1843.png"/><Relationship Id="rId94" Type="http://schemas.openxmlformats.org/officeDocument/2006/relationships/customXml" Target="../ink/ink1834.xml"/><Relationship Id="rId148" Type="http://schemas.openxmlformats.org/officeDocument/2006/relationships/customXml" Target="../ink/ink1861.xml"/><Relationship Id="rId169" Type="http://schemas.openxmlformats.org/officeDocument/2006/relationships/image" Target="../media/image1891.png"/><Relationship Id="rId334" Type="http://schemas.openxmlformats.org/officeDocument/2006/relationships/customXml" Target="../ink/ink1954.xml"/><Relationship Id="rId355" Type="http://schemas.openxmlformats.org/officeDocument/2006/relationships/image" Target="../media/image1984.png"/><Relationship Id="rId376" Type="http://schemas.openxmlformats.org/officeDocument/2006/relationships/customXml" Target="../ink/ink1975.xml"/><Relationship Id="rId397" Type="http://schemas.openxmlformats.org/officeDocument/2006/relationships/image" Target="../media/image2005.png"/><Relationship Id="rId4" Type="http://schemas.openxmlformats.org/officeDocument/2006/relationships/image" Target="../media/image2.png"/><Relationship Id="rId180" Type="http://schemas.openxmlformats.org/officeDocument/2006/relationships/customXml" Target="../ink/ink1877.xml"/><Relationship Id="rId215" Type="http://schemas.openxmlformats.org/officeDocument/2006/relationships/image" Target="../media/image1914.png"/><Relationship Id="rId236" Type="http://schemas.openxmlformats.org/officeDocument/2006/relationships/customXml" Target="../ink/ink1905.xml"/><Relationship Id="rId257" Type="http://schemas.openxmlformats.org/officeDocument/2006/relationships/image" Target="../media/image1935.png"/><Relationship Id="rId278" Type="http://schemas.openxmlformats.org/officeDocument/2006/relationships/customXml" Target="../ink/ink1926.xml"/><Relationship Id="rId401" Type="http://schemas.openxmlformats.org/officeDocument/2006/relationships/image" Target="../media/image2007.png"/><Relationship Id="rId422" Type="http://schemas.openxmlformats.org/officeDocument/2006/relationships/customXml" Target="../ink/ink1998.xml"/><Relationship Id="rId443" Type="http://schemas.openxmlformats.org/officeDocument/2006/relationships/image" Target="../media/image2028.png"/><Relationship Id="rId464" Type="http://schemas.openxmlformats.org/officeDocument/2006/relationships/customXml" Target="../ink/ink2019.xml"/><Relationship Id="rId303" Type="http://schemas.openxmlformats.org/officeDocument/2006/relationships/image" Target="../media/image1958.png"/><Relationship Id="rId42" Type="http://schemas.openxmlformats.org/officeDocument/2006/relationships/customXml" Target="../ink/ink1808.xml"/><Relationship Id="rId84" Type="http://schemas.openxmlformats.org/officeDocument/2006/relationships/customXml" Target="../ink/ink1829.xml"/><Relationship Id="rId138" Type="http://schemas.openxmlformats.org/officeDocument/2006/relationships/customXml" Target="../ink/ink1856.xml"/><Relationship Id="rId345" Type="http://schemas.openxmlformats.org/officeDocument/2006/relationships/image" Target="../media/image1979.png"/><Relationship Id="rId387" Type="http://schemas.openxmlformats.org/officeDocument/2006/relationships/image" Target="../media/image2000.png"/><Relationship Id="rId191" Type="http://schemas.openxmlformats.org/officeDocument/2006/relationships/image" Target="../media/image1902.png"/><Relationship Id="rId205" Type="http://schemas.openxmlformats.org/officeDocument/2006/relationships/image" Target="../media/image1909.png"/><Relationship Id="rId247" Type="http://schemas.openxmlformats.org/officeDocument/2006/relationships/image" Target="../media/image1930.png"/><Relationship Id="rId412" Type="http://schemas.openxmlformats.org/officeDocument/2006/relationships/customXml" Target="../ink/ink1993.xml"/><Relationship Id="rId107" Type="http://schemas.openxmlformats.org/officeDocument/2006/relationships/image" Target="../media/image1860.png"/><Relationship Id="rId289" Type="http://schemas.openxmlformats.org/officeDocument/2006/relationships/image" Target="../media/image1951.png"/><Relationship Id="rId454" Type="http://schemas.openxmlformats.org/officeDocument/2006/relationships/customXml" Target="../ink/ink2014.xml"/><Relationship Id="rId11" Type="http://schemas.openxmlformats.org/officeDocument/2006/relationships/image" Target="../media/image1812.png"/><Relationship Id="rId53" Type="http://schemas.openxmlformats.org/officeDocument/2006/relationships/image" Target="../media/image1833.png"/><Relationship Id="rId149" Type="http://schemas.openxmlformats.org/officeDocument/2006/relationships/image" Target="../media/image1881.png"/><Relationship Id="rId314" Type="http://schemas.openxmlformats.org/officeDocument/2006/relationships/customXml" Target="../ink/ink1944.xml"/><Relationship Id="rId356" Type="http://schemas.openxmlformats.org/officeDocument/2006/relationships/customXml" Target="../ink/ink1965.xml"/><Relationship Id="rId398" Type="http://schemas.openxmlformats.org/officeDocument/2006/relationships/customXml" Target="../ink/ink1986.xml"/><Relationship Id="rId95" Type="http://schemas.openxmlformats.org/officeDocument/2006/relationships/image" Target="../media/image1854.png"/><Relationship Id="rId160" Type="http://schemas.openxmlformats.org/officeDocument/2006/relationships/customXml" Target="../ink/ink1867.xml"/><Relationship Id="rId216" Type="http://schemas.openxmlformats.org/officeDocument/2006/relationships/customXml" Target="../ink/ink1895.xml"/><Relationship Id="rId423" Type="http://schemas.openxmlformats.org/officeDocument/2006/relationships/image" Target="../media/image2018.png"/><Relationship Id="rId258" Type="http://schemas.openxmlformats.org/officeDocument/2006/relationships/customXml" Target="../ink/ink1916.xml"/><Relationship Id="rId465" Type="http://schemas.openxmlformats.org/officeDocument/2006/relationships/image" Target="../media/image2039.png"/><Relationship Id="rId22" Type="http://schemas.openxmlformats.org/officeDocument/2006/relationships/customXml" Target="../ink/ink1798.xml"/><Relationship Id="rId64" Type="http://schemas.openxmlformats.org/officeDocument/2006/relationships/customXml" Target="../ink/ink1819.xml"/><Relationship Id="rId118" Type="http://schemas.openxmlformats.org/officeDocument/2006/relationships/customXml" Target="../ink/ink1846.xml"/><Relationship Id="rId325" Type="http://schemas.openxmlformats.org/officeDocument/2006/relationships/image" Target="../media/image1969.png"/><Relationship Id="rId367" Type="http://schemas.openxmlformats.org/officeDocument/2006/relationships/image" Target="../media/image1990.png"/><Relationship Id="rId171" Type="http://schemas.openxmlformats.org/officeDocument/2006/relationships/image" Target="../media/image1892.png"/><Relationship Id="rId227" Type="http://schemas.openxmlformats.org/officeDocument/2006/relationships/image" Target="../media/image1920.png"/><Relationship Id="rId269" Type="http://schemas.openxmlformats.org/officeDocument/2006/relationships/image" Target="../media/image1941.png"/><Relationship Id="rId434" Type="http://schemas.openxmlformats.org/officeDocument/2006/relationships/customXml" Target="../ink/ink2004.xml"/><Relationship Id="rId33" Type="http://schemas.openxmlformats.org/officeDocument/2006/relationships/image" Target="../media/image1823.png"/><Relationship Id="rId129" Type="http://schemas.openxmlformats.org/officeDocument/2006/relationships/image" Target="../media/image1871.png"/><Relationship Id="rId280" Type="http://schemas.openxmlformats.org/officeDocument/2006/relationships/customXml" Target="../ink/ink1927.xml"/><Relationship Id="rId336" Type="http://schemas.openxmlformats.org/officeDocument/2006/relationships/customXml" Target="../ink/ink1955.xml"/><Relationship Id="rId75" Type="http://schemas.openxmlformats.org/officeDocument/2006/relationships/image" Target="../media/image1844.png"/><Relationship Id="rId140" Type="http://schemas.openxmlformats.org/officeDocument/2006/relationships/customXml" Target="../ink/ink1857.xml"/><Relationship Id="rId182" Type="http://schemas.openxmlformats.org/officeDocument/2006/relationships/customXml" Target="../ink/ink1878.xml"/><Relationship Id="rId378" Type="http://schemas.openxmlformats.org/officeDocument/2006/relationships/customXml" Target="../ink/ink1976.xml"/><Relationship Id="rId403" Type="http://schemas.openxmlformats.org/officeDocument/2006/relationships/image" Target="../media/image2008.png"/><Relationship Id="rId6" Type="http://schemas.openxmlformats.org/officeDocument/2006/relationships/customXml" Target="../ink/ink1790.xml"/><Relationship Id="rId238" Type="http://schemas.openxmlformats.org/officeDocument/2006/relationships/customXml" Target="../ink/ink1906.xml"/><Relationship Id="rId445" Type="http://schemas.openxmlformats.org/officeDocument/2006/relationships/image" Target="../media/image2029.png"/><Relationship Id="rId291" Type="http://schemas.openxmlformats.org/officeDocument/2006/relationships/image" Target="../media/image1952.png"/><Relationship Id="rId305" Type="http://schemas.openxmlformats.org/officeDocument/2006/relationships/image" Target="../media/image1959.png"/><Relationship Id="rId347" Type="http://schemas.openxmlformats.org/officeDocument/2006/relationships/image" Target="../media/image1980.png"/><Relationship Id="rId44" Type="http://schemas.openxmlformats.org/officeDocument/2006/relationships/customXml" Target="../ink/ink1809.xml"/><Relationship Id="rId86" Type="http://schemas.openxmlformats.org/officeDocument/2006/relationships/customXml" Target="../ink/ink1830.xml"/><Relationship Id="rId151" Type="http://schemas.openxmlformats.org/officeDocument/2006/relationships/image" Target="../media/image1882.png"/><Relationship Id="rId389" Type="http://schemas.openxmlformats.org/officeDocument/2006/relationships/image" Target="../media/image2001.png"/><Relationship Id="rId193" Type="http://schemas.openxmlformats.org/officeDocument/2006/relationships/image" Target="../media/image1903.png"/><Relationship Id="rId207" Type="http://schemas.openxmlformats.org/officeDocument/2006/relationships/image" Target="../media/image1910.png"/><Relationship Id="rId249" Type="http://schemas.openxmlformats.org/officeDocument/2006/relationships/image" Target="../media/image1931.png"/><Relationship Id="rId414" Type="http://schemas.openxmlformats.org/officeDocument/2006/relationships/customXml" Target="../ink/ink1994.xml"/><Relationship Id="rId456" Type="http://schemas.openxmlformats.org/officeDocument/2006/relationships/customXml" Target="../ink/ink2015.xml"/><Relationship Id="rId13" Type="http://schemas.openxmlformats.org/officeDocument/2006/relationships/image" Target="../media/image1813.png"/><Relationship Id="rId109" Type="http://schemas.openxmlformats.org/officeDocument/2006/relationships/image" Target="../media/image1861.png"/><Relationship Id="rId260" Type="http://schemas.openxmlformats.org/officeDocument/2006/relationships/customXml" Target="../ink/ink1917.xml"/><Relationship Id="rId316" Type="http://schemas.openxmlformats.org/officeDocument/2006/relationships/customXml" Target="../ink/ink1945.xml"/><Relationship Id="rId55" Type="http://schemas.openxmlformats.org/officeDocument/2006/relationships/image" Target="../media/image1834.png"/><Relationship Id="rId97" Type="http://schemas.openxmlformats.org/officeDocument/2006/relationships/image" Target="../media/image1855.png"/><Relationship Id="rId120" Type="http://schemas.openxmlformats.org/officeDocument/2006/relationships/customXml" Target="../ink/ink1847.xml"/><Relationship Id="rId358" Type="http://schemas.openxmlformats.org/officeDocument/2006/relationships/customXml" Target="../ink/ink1966.xml"/><Relationship Id="rId162" Type="http://schemas.openxmlformats.org/officeDocument/2006/relationships/customXml" Target="../ink/ink1868.xml"/><Relationship Id="rId218" Type="http://schemas.openxmlformats.org/officeDocument/2006/relationships/customXml" Target="../ink/ink1896.xml"/><Relationship Id="rId425" Type="http://schemas.openxmlformats.org/officeDocument/2006/relationships/image" Target="../media/image2019.png"/><Relationship Id="rId467" Type="http://schemas.openxmlformats.org/officeDocument/2006/relationships/image" Target="../media/image2040.png"/><Relationship Id="rId271" Type="http://schemas.openxmlformats.org/officeDocument/2006/relationships/image" Target="../media/image1942.png"/><Relationship Id="rId24" Type="http://schemas.openxmlformats.org/officeDocument/2006/relationships/customXml" Target="../ink/ink1799.xml"/><Relationship Id="rId66" Type="http://schemas.openxmlformats.org/officeDocument/2006/relationships/customXml" Target="../ink/ink1820.xml"/><Relationship Id="rId131" Type="http://schemas.openxmlformats.org/officeDocument/2006/relationships/image" Target="../media/image1872.png"/><Relationship Id="rId327" Type="http://schemas.openxmlformats.org/officeDocument/2006/relationships/image" Target="../media/image1970.png"/><Relationship Id="rId369" Type="http://schemas.openxmlformats.org/officeDocument/2006/relationships/image" Target="../media/image1991.png"/><Relationship Id="rId173" Type="http://schemas.openxmlformats.org/officeDocument/2006/relationships/image" Target="../media/image1893.png"/><Relationship Id="rId229" Type="http://schemas.openxmlformats.org/officeDocument/2006/relationships/image" Target="../media/image1921.png"/><Relationship Id="rId380" Type="http://schemas.openxmlformats.org/officeDocument/2006/relationships/customXml" Target="../ink/ink1977.xml"/><Relationship Id="rId436" Type="http://schemas.openxmlformats.org/officeDocument/2006/relationships/customXml" Target="../ink/ink2005.xml"/><Relationship Id="rId240" Type="http://schemas.openxmlformats.org/officeDocument/2006/relationships/customXml" Target="../ink/ink1907.xml"/><Relationship Id="rId35" Type="http://schemas.openxmlformats.org/officeDocument/2006/relationships/image" Target="../media/image1824.png"/><Relationship Id="rId77" Type="http://schemas.openxmlformats.org/officeDocument/2006/relationships/image" Target="../media/image1845.png"/><Relationship Id="rId100" Type="http://schemas.openxmlformats.org/officeDocument/2006/relationships/customXml" Target="../ink/ink1837.xml"/><Relationship Id="rId282" Type="http://schemas.openxmlformats.org/officeDocument/2006/relationships/customXml" Target="../ink/ink1928.xml"/><Relationship Id="rId338" Type="http://schemas.openxmlformats.org/officeDocument/2006/relationships/customXml" Target="../ink/ink1956.xml"/><Relationship Id="rId8" Type="http://schemas.openxmlformats.org/officeDocument/2006/relationships/customXml" Target="../ink/ink1791.xml"/><Relationship Id="rId142" Type="http://schemas.openxmlformats.org/officeDocument/2006/relationships/customXml" Target="../ink/ink1858.xml"/><Relationship Id="rId184" Type="http://schemas.openxmlformats.org/officeDocument/2006/relationships/customXml" Target="../ink/ink1879.xml"/><Relationship Id="rId391" Type="http://schemas.openxmlformats.org/officeDocument/2006/relationships/image" Target="../media/image2002.png"/><Relationship Id="rId405" Type="http://schemas.openxmlformats.org/officeDocument/2006/relationships/image" Target="../media/image2009.png"/><Relationship Id="rId447" Type="http://schemas.openxmlformats.org/officeDocument/2006/relationships/image" Target="../media/image2030.png"/><Relationship Id="rId251" Type="http://schemas.openxmlformats.org/officeDocument/2006/relationships/image" Target="../media/image1932.png"/><Relationship Id="rId46" Type="http://schemas.openxmlformats.org/officeDocument/2006/relationships/customXml" Target="../ink/ink1810.xml"/><Relationship Id="rId293" Type="http://schemas.openxmlformats.org/officeDocument/2006/relationships/image" Target="../media/image1953.png"/><Relationship Id="rId307" Type="http://schemas.openxmlformats.org/officeDocument/2006/relationships/image" Target="../media/image1960.png"/><Relationship Id="rId349" Type="http://schemas.openxmlformats.org/officeDocument/2006/relationships/image" Target="../media/image1981.png"/><Relationship Id="rId88" Type="http://schemas.openxmlformats.org/officeDocument/2006/relationships/customXml" Target="../ink/ink1831.xml"/><Relationship Id="rId111" Type="http://schemas.openxmlformats.org/officeDocument/2006/relationships/image" Target="../media/image1862.png"/><Relationship Id="rId153" Type="http://schemas.openxmlformats.org/officeDocument/2006/relationships/image" Target="../media/image1883.png"/><Relationship Id="rId195" Type="http://schemas.openxmlformats.org/officeDocument/2006/relationships/image" Target="../media/image1904.png"/><Relationship Id="rId209" Type="http://schemas.openxmlformats.org/officeDocument/2006/relationships/image" Target="../media/image1911.png"/><Relationship Id="rId360" Type="http://schemas.openxmlformats.org/officeDocument/2006/relationships/customXml" Target="../ink/ink1967.xml"/><Relationship Id="rId416" Type="http://schemas.openxmlformats.org/officeDocument/2006/relationships/customXml" Target="../ink/ink1995.xml"/><Relationship Id="rId220" Type="http://schemas.openxmlformats.org/officeDocument/2006/relationships/customXml" Target="../ink/ink1897.xml"/><Relationship Id="rId458" Type="http://schemas.openxmlformats.org/officeDocument/2006/relationships/customXml" Target="../ink/ink2016.xml"/><Relationship Id="rId15" Type="http://schemas.openxmlformats.org/officeDocument/2006/relationships/image" Target="../media/image1814.png"/><Relationship Id="rId57" Type="http://schemas.openxmlformats.org/officeDocument/2006/relationships/image" Target="../media/image1835.png"/><Relationship Id="rId262" Type="http://schemas.openxmlformats.org/officeDocument/2006/relationships/customXml" Target="../ink/ink1918.xml"/><Relationship Id="rId318" Type="http://schemas.openxmlformats.org/officeDocument/2006/relationships/customXml" Target="../ink/ink1946.xml"/><Relationship Id="rId99" Type="http://schemas.openxmlformats.org/officeDocument/2006/relationships/image" Target="../media/image1856.png"/><Relationship Id="rId122" Type="http://schemas.openxmlformats.org/officeDocument/2006/relationships/customXml" Target="../ink/ink1848.xml"/><Relationship Id="rId164" Type="http://schemas.openxmlformats.org/officeDocument/2006/relationships/customXml" Target="../ink/ink1869.xml"/><Relationship Id="rId371" Type="http://schemas.openxmlformats.org/officeDocument/2006/relationships/image" Target="../media/image1992.png"/><Relationship Id="rId427" Type="http://schemas.openxmlformats.org/officeDocument/2006/relationships/image" Target="../media/image2020.png"/><Relationship Id="rId26" Type="http://schemas.openxmlformats.org/officeDocument/2006/relationships/customXml" Target="../ink/ink1800.xml"/><Relationship Id="rId231" Type="http://schemas.openxmlformats.org/officeDocument/2006/relationships/image" Target="../media/image1922.png"/><Relationship Id="rId273" Type="http://schemas.openxmlformats.org/officeDocument/2006/relationships/image" Target="../media/image1943.png"/><Relationship Id="rId329" Type="http://schemas.openxmlformats.org/officeDocument/2006/relationships/image" Target="../media/image1971.png"/><Relationship Id="rId68" Type="http://schemas.openxmlformats.org/officeDocument/2006/relationships/customXml" Target="../ink/ink1821.xml"/><Relationship Id="rId133" Type="http://schemas.openxmlformats.org/officeDocument/2006/relationships/image" Target="../media/image1873.png"/><Relationship Id="rId175" Type="http://schemas.openxmlformats.org/officeDocument/2006/relationships/image" Target="../media/image1894.png"/><Relationship Id="rId340" Type="http://schemas.openxmlformats.org/officeDocument/2006/relationships/customXml" Target="../ink/ink1957.xml"/><Relationship Id="rId200" Type="http://schemas.openxmlformats.org/officeDocument/2006/relationships/customXml" Target="../ink/ink1887.xml"/><Relationship Id="rId382" Type="http://schemas.openxmlformats.org/officeDocument/2006/relationships/customXml" Target="../ink/ink1978.xml"/><Relationship Id="rId438" Type="http://schemas.openxmlformats.org/officeDocument/2006/relationships/customXml" Target="../ink/ink2006.xml"/><Relationship Id="rId242" Type="http://schemas.openxmlformats.org/officeDocument/2006/relationships/customXml" Target="../ink/ink1908.xml"/><Relationship Id="rId284" Type="http://schemas.openxmlformats.org/officeDocument/2006/relationships/customXml" Target="../ink/ink1929.xml"/><Relationship Id="rId37" Type="http://schemas.openxmlformats.org/officeDocument/2006/relationships/image" Target="../media/image1825.png"/><Relationship Id="rId79" Type="http://schemas.openxmlformats.org/officeDocument/2006/relationships/image" Target="../media/image1846.png"/><Relationship Id="rId102" Type="http://schemas.openxmlformats.org/officeDocument/2006/relationships/customXml" Target="../ink/ink1838.xml"/><Relationship Id="rId144" Type="http://schemas.openxmlformats.org/officeDocument/2006/relationships/customXml" Target="../ink/ink1859.xml"/><Relationship Id="rId90" Type="http://schemas.openxmlformats.org/officeDocument/2006/relationships/customXml" Target="../ink/ink1832.xml"/><Relationship Id="rId186" Type="http://schemas.openxmlformats.org/officeDocument/2006/relationships/customXml" Target="../ink/ink1880.xml"/><Relationship Id="rId351" Type="http://schemas.openxmlformats.org/officeDocument/2006/relationships/image" Target="../media/image1982.png"/><Relationship Id="rId393" Type="http://schemas.openxmlformats.org/officeDocument/2006/relationships/image" Target="../media/image2003.png"/><Relationship Id="rId407" Type="http://schemas.openxmlformats.org/officeDocument/2006/relationships/image" Target="../media/image2010.png"/><Relationship Id="rId449" Type="http://schemas.openxmlformats.org/officeDocument/2006/relationships/image" Target="../media/image2031.png"/><Relationship Id="rId211" Type="http://schemas.openxmlformats.org/officeDocument/2006/relationships/image" Target="../media/image1912.png"/><Relationship Id="rId253" Type="http://schemas.openxmlformats.org/officeDocument/2006/relationships/image" Target="../media/image1933.png"/><Relationship Id="rId295" Type="http://schemas.openxmlformats.org/officeDocument/2006/relationships/image" Target="../media/image1954.png"/><Relationship Id="rId309" Type="http://schemas.openxmlformats.org/officeDocument/2006/relationships/image" Target="../media/image1961.png"/><Relationship Id="rId460" Type="http://schemas.openxmlformats.org/officeDocument/2006/relationships/customXml" Target="../ink/ink2017.xml"/><Relationship Id="rId48" Type="http://schemas.openxmlformats.org/officeDocument/2006/relationships/customXml" Target="../ink/ink1811.xml"/><Relationship Id="rId113" Type="http://schemas.openxmlformats.org/officeDocument/2006/relationships/image" Target="../media/image1863.png"/><Relationship Id="rId320" Type="http://schemas.openxmlformats.org/officeDocument/2006/relationships/customXml" Target="../ink/ink1947.xml"/><Relationship Id="rId155" Type="http://schemas.openxmlformats.org/officeDocument/2006/relationships/image" Target="../media/image1884.png"/><Relationship Id="rId197" Type="http://schemas.openxmlformats.org/officeDocument/2006/relationships/image" Target="../media/image1905.png"/><Relationship Id="rId362" Type="http://schemas.openxmlformats.org/officeDocument/2006/relationships/customXml" Target="../ink/ink1968.xml"/><Relationship Id="rId418" Type="http://schemas.openxmlformats.org/officeDocument/2006/relationships/customXml" Target="../ink/ink1996.xml"/><Relationship Id="rId222" Type="http://schemas.openxmlformats.org/officeDocument/2006/relationships/customXml" Target="../ink/ink1898.xml"/><Relationship Id="rId264" Type="http://schemas.openxmlformats.org/officeDocument/2006/relationships/customXml" Target="../ink/ink1919.xml"/><Relationship Id="rId17" Type="http://schemas.openxmlformats.org/officeDocument/2006/relationships/image" Target="../media/image1815.png"/><Relationship Id="rId59" Type="http://schemas.openxmlformats.org/officeDocument/2006/relationships/image" Target="../media/image1836.png"/><Relationship Id="rId124" Type="http://schemas.openxmlformats.org/officeDocument/2006/relationships/customXml" Target="../ink/ink1849.xml"/><Relationship Id="rId70" Type="http://schemas.openxmlformats.org/officeDocument/2006/relationships/customXml" Target="../ink/ink1822.xml"/><Relationship Id="rId166" Type="http://schemas.openxmlformats.org/officeDocument/2006/relationships/customXml" Target="../ink/ink1870.xml"/><Relationship Id="rId331" Type="http://schemas.openxmlformats.org/officeDocument/2006/relationships/image" Target="../media/image1972.png"/><Relationship Id="rId373" Type="http://schemas.openxmlformats.org/officeDocument/2006/relationships/image" Target="../media/image1993.png"/><Relationship Id="rId429" Type="http://schemas.openxmlformats.org/officeDocument/2006/relationships/image" Target="../media/image2021.png"/><Relationship Id="rId1" Type="http://schemas.openxmlformats.org/officeDocument/2006/relationships/slideLayout" Target="../slideLayouts/slideLayout5.xml"/><Relationship Id="rId233" Type="http://schemas.openxmlformats.org/officeDocument/2006/relationships/image" Target="../media/image1923.png"/><Relationship Id="rId440" Type="http://schemas.openxmlformats.org/officeDocument/2006/relationships/customXml" Target="../ink/ink2007.xml"/><Relationship Id="rId28" Type="http://schemas.openxmlformats.org/officeDocument/2006/relationships/customXml" Target="../ink/ink1801.xml"/><Relationship Id="rId275" Type="http://schemas.openxmlformats.org/officeDocument/2006/relationships/image" Target="../media/image1944.png"/><Relationship Id="rId300" Type="http://schemas.openxmlformats.org/officeDocument/2006/relationships/customXml" Target="../ink/ink1937.xml"/><Relationship Id="rId81" Type="http://schemas.openxmlformats.org/officeDocument/2006/relationships/image" Target="../media/image1847.png"/><Relationship Id="rId135" Type="http://schemas.openxmlformats.org/officeDocument/2006/relationships/image" Target="../media/image1874.png"/><Relationship Id="rId177" Type="http://schemas.openxmlformats.org/officeDocument/2006/relationships/image" Target="../media/image1895.png"/><Relationship Id="rId342" Type="http://schemas.openxmlformats.org/officeDocument/2006/relationships/customXml" Target="../ink/ink1958.xml"/><Relationship Id="rId384" Type="http://schemas.openxmlformats.org/officeDocument/2006/relationships/customXml" Target="../ink/ink1979.xml"/><Relationship Id="rId202" Type="http://schemas.openxmlformats.org/officeDocument/2006/relationships/customXml" Target="../ink/ink1888.xml"/><Relationship Id="rId244" Type="http://schemas.openxmlformats.org/officeDocument/2006/relationships/customXml" Target="../ink/ink1909.xml"/><Relationship Id="rId39" Type="http://schemas.openxmlformats.org/officeDocument/2006/relationships/image" Target="../media/image1826.png"/><Relationship Id="rId286" Type="http://schemas.openxmlformats.org/officeDocument/2006/relationships/customXml" Target="../ink/ink1930.xml"/><Relationship Id="rId451" Type="http://schemas.openxmlformats.org/officeDocument/2006/relationships/image" Target="../media/image2032.png"/><Relationship Id="rId50" Type="http://schemas.openxmlformats.org/officeDocument/2006/relationships/customXml" Target="../ink/ink1812.xml"/><Relationship Id="rId104" Type="http://schemas.openxmlformats.org/officeDocument/2006/relationships/customXml" Target="../ink/ink1839.xml"/><Relationship Id="rId146" Type="http://schemas.openxmlformats.org/officeDocument/2006/relationships/customXml" Target="../ink/ink1860.xml"/><Relationship Id="rId188" Type="http://schemas.openxmlformats.org/officeDocument/2006/relationships/customXml" Target="../ink/ink1881.xml"/><Relationship Id="rId311" Type="http://schemas.openxmlformats.org/officeDocument/2006/relationships/image" Target="../media/image1962.png"/><Relationship Id="rId353" Type="http://schemas.openxmlformats.org/officeDocument/2006/relationships/image" Target="../media/image1983.png"/><Relationship Id="rId395" Type="http://schemas.openxmlformats.org/officeDocument/2006/relationships/image" Target="../media/image2004.png"/><Relationship Id="rId409" Type="http://schemas.openxmlformats.org/officeDocument/2006/relationships/image" Target="../media/image2011.png"/><Relationship Id="rId92" Type="http://schemas.openxmlformats.org/officeDocument/2006/relationships/customXml" Target="../ink/ink1833.xml"/><Relationship Id="rId213" Type="http://schemas.openxmlformats.org/officeDocument/2006/relationships/image" Target="../media/image1913.png"/><Relationship Id="rId420" Type="http://schemas.openxmlformats.org/officeDocument/2006/relationships/customXml" Target="../ink/ink1997.xml"/><Relationship Id="rId255" Type="http://schemas.openxmlformats.org/officeDocument/2006/relationships/image" Target="../media/image1934.png"/><Relationship Id="rId297" Type="http://schemas.openxmlformats.org/officeDocument/2006/relationships/image" Target="../media/image1955.png"/><Relationship Id="rId462" Type="http://schemas.openxmlformats.org/officeDocument/2006/relationships/customXml" Target="../ink/ink2018.xml"/><Relationship Id="rId115" Type="http://schemas.openxmlformats.org/officeDocument/2006/relationships/image" Target="../media/image1864.png"/><Relationship Id="rId157" Type="http://schemas.openxmlformats.org/officeDocument/2006/relationships/image" Target="../media/image1885.png"/><Relationship Id="rId322" Type="http://schemas.openxmlformats.org/officeDocument/2006/relationships/customXml" Target="../ink/ink1948.xml"/><Relationship Id="rId364" Type="http://schemas.openxmlformats.org/officeDocument/2006/relationships/customXml" Target="../ink/ink1969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98.png"/><Relationship Id="rId299" Type="http://schemas.openxmlformats.org/officeDocument/2006/relationships/image" Target="../media/image2189.png"/><Relationship Id="rId21" Type="http://schemas.openxmlformats.org/officeDocument/2006/relationships/image" Target="../media/image2050.png"/><Relationship Id="rId63" Type="http://schemas.openxmlformats.org/officeDocument/2006/relationships/image" Target="../media/image2071.png"/><Relationship Id="rId159" Type="http://schemas.openxmlformats.org/officeDocument/2006/relationships/image" Target="../media/image2119.png"/><Relationship Id="rId324" Type="http://schemas.openxmlformats.org/officeDocument/2006/relationships/customXml" Target="../ink/ink2182.xml"/><Relationship Id="rId366" Type="http://schemas.openxmlformats.org/officeDocument/2006/relationships/customXml" Target="../ink/ink2203.xml"/><Relationship Id="rId170" Type="http://schemas.openxmlformats.org/officeDocument/2006/relationships/customXml" Target="../ink/ink2105.xml"/><Relationship Id="rId226" Type="http://schemas.openxmlformats.org/officeDocument/2006/relationships/customXml" Target="../ink/ink2133.xml"/><Relationship Id="rId268" Type="http://schemas.openxmlformats.org/officeDocument/2006/relationships/customXml" Target="../ink/ink2154.xml"/><Relationship Id="rId32" Type="http://schemas.openxmlformats.org/officeDocument/2006/relationships/customXml" Target="../ink/ink2036.xml"/><Relationship Id="rId74" Type="http://schemas.openxmlformats.org/officeDocument/2006/relationships/customXml" Target="../ink/ink2057.xml"/><Relationship Id="rId128" Type="http://schemas.openxmlformats.org/officeDocument/2006/relationships/customXml" Target="../ink/ink2084.xml"/><Relationship Id="rId335" Type="http://schemas.openxmlformats.org/officeDocument/2006/relationships/image" Target="../media/image2207.png"/><Relationship Id="rId5" Type="http://schemas.openxmlformats.org/officeDocument/2006/relationships/image" Target="../media/image2042.png"/><Relationship Id="rId181" Type="http://schemas.openxmlformats.org/officeDocument/2006/relationships/image" Target="../media/image2130.png"/><Relationship Id="rId237" Type="http://schemas.openxmlformats.org/officeDocument/2006/relationships/image" Target="../media/image2158.png"/><Relationship Id="rId279" Type="http://schemas.openxmlformats.org/officeDocument/2006/relationships/image" Target="../media/image2179.png"/><Relationship Id="rId43" Type="http://schemas.openxmlformats.org/officeDocument/2006/relationships/image" Target="../media/image2061.png"/><Relationship Id="rId139" Type="http://schemas.openxmlformats.org/officeDocument/2006/relationships/image" Target="../media/image2109.png"/><Relationship Id="rId290" Type="http://schemas.openxmlformats.org/officeDocument/2006/relationships/customXml" Target="../ink/ink2165.xml"/><Relationship Id="rId304" Type="http://schemas.openxmlformats.org/officeDocument/2006/relationships/customXml" Target="../ink/ink2172.xml"/><Relationship Id="rId346" Type="http://schemas.openxmlformats.org/officeDocument/2006/relationships/customXml" Target="../ink/ink2193.xml"/><Relationship Id="rId85" Type="http://schemas.openxmlformats.org/officeDocument/2006/relationships/image" Target="../media/image2082.png"/><Relationship Id="rId150" Type="http://schemas.openxmlformats.org/officeDocument/2006/relationships/customXml" Target="../ink/ink2095.xml"/><Relationship Id="rId192" Type="http://schemas.openxmlformats.org/officeDocument/2006/relationships/customXml" Target="../ink/ink2116.xml"/><Relationship Id="rId206" Type="http://schemas.openxmlformats.org/officeDocument/2006/relationships/customXml" Target="../ink/ink2123.xml"/><Relationship Id="rId248" Type="http://schemas.openxmlformats.org/officeDocument/2006/relationships/customXml" Target="../ink/ink2144.xml"/><Relationship Id="rId12" Type="http://schemas.openxmlformats.org/officeDocument/2006/relationships/customXml" Target="../ink/ink2026.xml"/><Relationship Id="rId108" Type="http://schemas.openxmlformats.org/officeDocument/2006/relationships/customXml" Target="../ink/ink2074.xml"/><Relationship Id="rId315" Type="http://schemas.openxmlformats.org/officeDocument/2006/relationships/image" Target="../media/image2197.png"/><Relationship Id="rId357" Type="http://schemas.openxmlformats.org/officeDocument/2006/relationships/image" Target="../media/image2218.png"/><Relationship Id="rId54" Type="http://schemas.openxmlformats.org/officeDocument/2006/relationships/customXml" Target="../ink/ink2047.xml"/><Relationship Id="rId96" Type="http://schemas.openxmlformats.org/officeDocument/2006/relationships/customXml" Target="../ink/ink2068.xml"/><Relationship Id="rId161" Type="http://schemas.openxmlformats.org/officeDocument/2006/relationships/image" Target="../media/image2120.png"/><Relationship Id="rId217" Type="http://schemas.openxmlformats.org/officeDocument/2006/relationships/image" Target="../media/image2148.png"/><Relationship Id="rId259" Type="http://schemas.openxmlformats.org/officeDocument/2006/relationships/image" Target="../media/image2169.png"/><Relationship Id="rId23" Type="http://schemas.openxmlformats.org/officeDocument/2006/relationships/image" Target="../media/image2051.png"/><Relationship Id="rId119" Type="http://schemas.openxmlformats.org/officeDocument/2006/relationships/image" Target="../media/image2099.png"/><Relationship Id="rId270" Type="http://schemas.openxmlformats.org/officeDocument/2006/relationships/customXml" Target="../ink/ink2155.xml"/><Relationship Id="rId326" Type="http://schemas.openxmlformats.org/officeDocument/2006/relationships/customXml" Target="../ink/ink2183.xml"/><Relationship Id="rId65" Type="http://schemas.openxmlformats.org/officeDocument/2006/relationships/image" Target="../media/image2072.png"/><Relationship Id="rId130" Type="http://schemas.openxmlformats.org/officeDocument/2006/relationships/customXml" Target="../ink/ink2085.xml"/><Relationship Id="rId368" Type="http://schemas.openxmlformats.org/officeDocument/2006/relationships/customXml" Target="../ink/ink2204.xml"/><Relationship Id="rId172" Type="http://schemas.openxmlformats.org/officeDocument/2006/relationships/customXml" Target="../ink/ink2106.xml"/><Relationship Id="rId228" Type="http://schemas.openxmlformats.org/officeDocument/2006/relationships/customXml" Target="../ink/ink2134.xml"/><Relationship Id="rId281" Type="http://schemas.openxmlformats.org/officeDocument/2006/relationships/image" Target="../media/image2180.png"/><Relationship Id="rId337" Type="http://schemas.openxmlformats.org/officeDocument/2006/relationships/image" Target="../media/image2208.png"/><Relationship Id="rId34" Type="http://schemas.openxmlformats.org/officeDocument/2006/relationships/customXml" Target="../ink/ink2037.xml"/><Relationship Id="rId76" Type="http://schemas.openxmlformats.org/officeDocument/2006/relationships/customXml" Target="../ink/ink2058.xml"/><Relationship Id="rId141" Type="http://schemas.openxmlformats.org/officeDocument/2006/relationships/image" Target="../media/image2110.png"/><Relationship Id="rId7" Type="http://schemas.openxmlformats.org/officeDocument/2006/relationships/image" Target="../media/image2043.png"/><Relationship Id="rId183" Type="http://schemas.openxmlformats.org/officeDocument/2006/relationships/image" Target="../media/image2131.png"/><Relationship Id="rId239" Type="http://schemas.openxmlformats.org/officeDocument/2006/relationships/image" Target="../media/image2159.png"/><Relationship Id="rId250" Type="http://schemas.openxmlformats.org/officeDocument/2006/relationships/customXml" Target="../ink/ink2145.xml"/><Relationship Id="rId292" Type="http://schemas.openxmlformats.org/officeDocument/2006/relationships/customXml" Target="../ink/ink2166.xml"/><Relationship Id="rId306" Type="http://schemas.openxmlformats.org/officeDocument/2006/relationships/customXml" Target="../ink/ink2173.xml"/><Relationship Id="rId45" Type="http://schemas.openxmlformats.org/officeDocument/2006/relationships/image" Target="../media/image2062.png"/><Relationship Id="rId87" Type="http://schemas.openxmlformats.org/officeDocument/2006/relationships/image" Target="../media/image2083.png"/><Relationship Id="rId110" Type="http://schemas.openxmlformats.org/officeDocument/2006/relationships/customXml" Target="../ink/ink2075.xml"/><Relationship Id="rId348" Type="http://schemas.openxmlformats.org/officeDocument/2006/relationships/customXml" Target="../ink/ink2194.xml"/><Relationship Id="rId152" Type="http://schemas.openxmlformats.org/officeDocument/2006/relationships/customXml" Target="../ink/ink2096.xml"/><Relationship Id="rId194" Type="http://schemas.openxmlformats.org/officeDocument/2006/relationships/customXml" Target="../ink/ink2117.xml"/><Relationship Id="rId208" Type="http://schemas.openxmlformats.org/officeDocument/2006/relationships/customXml" Target="../ink/ink2124.xml"/><Relationship Id="rId261" Type="http://schemas.openxmlformats.org/officeDocument/2006/relationships/image" Target="../media/image2170.png"/><Relationship Id="rId14" Type="http://schemas.openxmlformats.org/officeDocument/2006/relationships/customXml" Target="../ink/ink2027.xml"/><Relationship Id="rId56" Type="http://schemas.openxmlformats.org/officeDocument/2006/relationships/customXml" Target="../ink/ink2048.xml"/><Relationship Id="rId317" Type="http://schemas.openxmlformats.org/officeDocument/2006/relationships/image" Target="../media/image2198.png"/><Relationship Id="rId359" Type="http://schemas.openxmlformats.org/officeDocument/2006/relationships/image" Target="../media/image2219.png"/><Relationship Id="rId98" Type="http://schemas.openxmlformats.org/officeDocument/2006/relationships/customXml" Target="../ink/ink2069.xml"/><Relationship Id="rId121" Type="http://schemas.openxmlformats.org/officeDocument/2006/relationships/image" Target="../media/image2100.png"/><Relationship Id="rId163" Type="http://schemas.openxmlformats.org/officeDocument/2006/relationships/image" Target="../media/image2121.png"/><Relationship Id="rId219" Type="http://schemas.openxmlformats.org/officeDocument/2006/relationships/image" Target="../media/image2149.png"/><Relationship Id="rId370" Type="http://schemas.openxmlformats.org/officeDocument/2006/relationships/customXml" Target="../ink/ink2205.xml"/><Relationship Id="rId230" Type="http://schemas.openxmlformats.org/officeDocument/2006/relationships/customXml" Target="../ink/ink2135.xml"/><Relationship Id="rId25" Type="http://schemas.openxmlformats.org/officeDocument/2006/relationships/image" Target="../media/image2052.png"/><Relationship Id="rId67" Type="http://schemas.openxmlformats.org/officeDocument/2006/relationships/image" Target="../media/image2073.png"/><Relationship Id="rId272" Type="http://schemas.openxmlformats.org/officeDocument/2006/relationships/customXml" Target="../ink/ink2156.xml"/><Relationship Id="rId328" Type="http://schemas.openxmlformats.org/officeDocument/2006/relationships/customXml" Target="../ink/ink2184.xml"/><Relationship Id="rId132" Type="http://schemas.openxmlformats.org/officeDocument/2006/relationships/customXml" Target="../ink/ink2086.xml"/><Relationship Id="rId174" Type="http://schemas.openxmlformats.org/officeDocument/2006/relationships/customXml" Target="../ink/ink2107.xml"/><Relationship Id="rId241" Type="http://schemas.openxmlformats.org/officeDocument/2006/relationships/image" Target="../media/image2160.png"/><Relationship Id="rId36" Type="http://schemas.openxmlformats.org/officeDocument/2006/relationships/customXml" Target="../ink/ink2038.xml"/><Relationship Id="rId283" Type="http://schemas.openxmlformats.org/officeDocument/2006/relationships/image" Target="../media/image2181.png"/><Relationship Id="rId339" Type="http://schemas.openxmlformats.org/officeDocument/2006/relationships/image" Target="../media/image2209.png"/><Relationship Id="rId78" Type="http://schemas.openxmlformats.org/officeDocument/2006/relationships/customXml" Target="../ink/ink2059.xml"/><Relationship Id="rId99" Type="http://schemas.openxmlformats.org/officeDocument/2006/relationships/image" Target="../media/image2089.png"/><Relationship Id="rId101" Type="http://schemas.openxmlformats.org/officeDocument/2006/relationships/image" Target="../media/image2090.png"/><Relationship Id="rId122" Type="http://schemas.openxmlformats.org/officeDocument/2006/relationships/customXml" Target="../ink/ink2081.xml"/><Relationship Id="rId143" Type="http://schemas.openxmlformats.org/officeDocument/2006/relationships/image" Target="../media/image2111.png"/><Relationship Id="rId164" Type="http://schemas.openxmlformats.org/officeDocument/2006/relationships/customXml" Target="../ink/ink2102.xml"/><Relationship Id="rId185" Type="http://schemas.openxmlformats.org/officeDocument/2006/relationships/image" Target="../media/image2132.png"/><Relationship Id="rId350" Type="http://schemas.openxmlformats.org/officeDocument/2006/relationships/customXml" Target="../ink/ink2195.xml"/><Relationship Id="rId371" Type="http://schemas.openxmlformats.org/officeDocument/2006/relationships/image" Target="../media/image2225.png"/><Relationship Id="rId9" Type="http://schemas.openxmlformats.org/officeDocument/2006/relationships/image" Target="../media/image2044.png"/><Relationship Id="rId210" Type="http://schemas.openxmlformats.org/officeDocument/2006/relationships/customXml" Target="../ink/ink2125.xml"/><Relationship Id="rId26" Type="http://schemas.openxmlformats.org/officeDocument/2006/relationships/customXml" Target="../ink/ink2033.xml"/><Relationship Id="rId231" Type="http://schemas.openxmlformats.org/officeDocument/2006/relationships/image" Target="../media/image2155.png"/><Relationship Id="rId252" Type="http://schemas.openxmlformats.org/officeDocument/2006/relationships/customXml" Target="../ink/ink2146.xml"/><Relationship Id="rId273" Type="http://schemas.openxmlformats.org/officeDocument/2006/relationships/image" Target="../media/image2176.png"/><Relationship Id="rId294" Type="http://schemas.openxmlformats.org/officeDocument/2006/relationships/customXml" Target="../ink/ink2167.xml"/><Relationship Id="rId308" Type="http://schemas.openxmlformats.org/officeDocument/2006/relationships/customXml" Target="../ink/ink2174.xml"/><Relationship Id="rId329" Type="http://schemas.openxmlformats.org/officeDocument/2006/relationships/image" Target="../media/image2204.png"/><Relationship Id="rId47" Type="http://schemas.openxmlformats.org/officeDocument/2006/relationships/image" Target="../media/image2063.png"/><Relationship Id="rId68" Type="http://schemas.openxmlformats.org/officeDocument/2006/relationships/customXml" Target="../ink/ink2054.xml"/><Relationship Id="rId89" Type="http://schemas.openxmlformats.org/officeDocument/2006/relationships/image" Target="../media/image2084.png"/><Relationship Id="rId112" Type="http://schemas.openxmlformats.org/officeDocument/2006/relationships/customXml" Target="../ink/ink2076.xml"/><Relationship Id="rId133" Type="http://schemas.openxmlformats.org/officeDocument/2006/relationships/image" Target="../media/image2106.png"/><Relationship Id="rId154" Type="http://schemas.openxmlformats.org/officeDocument/2006/relationships/customXml" Target="../ink/ink2097.xml"/><Relationship Id="rId175" Type="http://schemas.openxmlformats.org/officeDocument/2006/relationships/image" Target="../media/image2127.png"/><Relationship Id="rId340" Type="http://schemas.openxmlformats.org/officeDocument/2006/relationships/customXml" Target="../ink/ink2190.xml"/><Relationship Id="rId361" Type="http://schemas.openxmlformats.org/officeDocument/2006/relationships/image" Target="../media/image2220.png"/><Relationship Id="rId196" Type="http://schemas.openxmlformats.org/officeDocument/2006/relationships/customXml" Target="../ink/ink2118.xml"/><Relationship Id="rId200" Type="http://schemas.openxmlformats.org/officeDocument/2006/relationships/customXml" Target="../ink/ink2120.xml"/><Relationship Id="rId16" Type="http://schemas.openxmlformats.org/officeDocument/2006/relationships/customXml" Target="../ink/ink2028.xml"/><Relationship Id="rId221" Type="http://schemas.openxmlformats.org/officeDocument/2006/relationships/image" Target="../media/image2150.png"/><Relationship Id="rId242" Type="http://schemas.openxmlformats.org/officeDocument/2006/relationships/customXml" Target="../ink/ink2141.xml"/><Relationship Id="rId263" Type="http://schemas.openxmlformats.org/officeDocument/2006/relationships/image" Target="../media/image2171.png"/><Relationship Id="rId284" Type="http://schemas.openxmlformats.org/officeDocument/2006/relationships/customXml" Target="../ink/ink2162.xml"/><Relationship Id="rId319" Type="http://schemas.openxmlformats.org/officeDocument/2006/relationships/image" Target="../media/image2199.png"/><Relationship Id="rId37" Type="http://schemas.openxmlformats.org/officeDocument/2006/relationships/image" Target="../media/image2058.png"/><Relationship Id="rId58" Type="http://schemas.openxmlformats.org/officeDocument/2006/relationships/customXml" Target="../ink/ink2049.xml"/><Relationship Id="rId79" Type="http://schemas.openxmlformats.org/officeDocument/2006/relationships/image" Target="../media/image2079.png"/><Relationship Id="rId102" Type="http://schemas.openxmlformats.org/officeDocument/2006/relationships/customXml" Target="../ink/ink2071.xml"/><Relationship Id="rId123" Type="http://schemas.openxmlformats.org/officeDocument/2006/relationships/image" Target="../media/image2101.png"/><Relationship Id="rId144" Type="http://schemas.openxmlformats.org/officeDocument/2006/relationships/customXml" Target="../ink/ink2092.xml"/><Relationship Id="rId330" Type="http://schemas.openxmlformats.org/officeDocument/2006/relationships/customXml" Target="../ink/ink2185.xml"/><Relationship Id="rId90" Type="http://schemas.openxmlformats.org/officeDocument/2006/relationships/customXml" Target="../ink/ink2065.xml"/><Relationship Id="rId165" Type="http://schemas.openxmlformats.org/officeDocument/2006/relationships/image" Target="../media/image2122.png"/><Relationship Id="rId186" Type="http://schemas.openxmlformats.org/officeDocument/2006/relationships/customXml" Target="../ink/ink2113.xml"/><Relationship Id="rId351" Type="http://schemas.openxmlformats.org/officeDocument/2006/relationships/image" Target="../media/image2215.png"/><Relationship Id="rId372" Type="http://schemas.openxmlformats.org/officeDocument/2006/relationships/customXml" Target="../ink/ink2206.xml"/><Relationship Id="rId211" Type="http://schemas.openxmlformats.org/officeDocument/2006/relationships/image" Target="../media/image2145.png"/><Relationship Id="rId232" Type="http://schemas.openxmlformats.org/officeDocument/2006/relationships/customXml" Target="../ink/ink2136.xml"/><Relationship Id="rId253" Type="http://schemas.openxmlformats.org/officeDocument/2006/relationships/image" Target="../media/image2166.png"/><Relationship Id="rId274" Type="http://schemas.openxmlformats.org/officeDocument/2006/relationships/customXml" Target="../ink/ink2157.xml"/><Relationship Id="rId295" Type="http://schemas.openxmlformats.org/officeDocument/2006/relationships/image" Target="../media/image2187.png"/><Relationship Id="rId309" Type="http://schemas.openxmlformats.org/officeDocument/2006/relationships/image" Target="../media/image2194.png"/><Relationship Id="rId27" Type="http://schemas.openxmlformats.org/officeDocument/2006/relationships/image" Target="../media/image2053.png"/><Relationship Id="rId48" Type="http://schemas.openxmlformats.org/officeDocument/2006/relationships/customXml" Target="../ink/ink2044.xml"/><Relationship Id="rId69" Type="http://schemas.openxmlformats.org/officeDocument/2006/relationships/image" Target="../media/image2074.png"/><Relationship Id="rId113" Type="http://schemas.openxmlformats.org/officeDocument/2006/relationships/image" Target="../media/image2096.png"/><Relationship Id="rId134" Type="http://schemas.openxmlformats.org/officeDocument/2006/relationships/customXml" Target="../ink/ink2087.xml"/><Relationship Id="rId320" Type="http://schemas.openxmlformats.org/officeDocument/2006/relationships/customXml" Target="../ink/ink2180.xml"/><Relationship Id="rId80" Type="http://schemas.openxmlformats.org/officeDocument/2006/relationships/customXml" Target="../ink/ink2060.xml"/><Relationship Id="rId155" Type="http://schemas.openxmlformats.org/officeDocument/2006/relationships/image" Target="../media/image2117.png"/><Relationship Id="rId176" Type="http://schemas.openxmlformats.org/officeDocument/2006/relationships/customXml" Target="../ink/ink2108.xml"/><Relationship Id="rId197" Type="http://schemas.openxmlformats.org/officeDocument/2006/relationships/image" Target="../media/image2138.png"/><Relationship Id="rId341" Type="http://schemas.openxmlformats.org/officeDocument/2006/relationships/image" Target="../media/image2210.png"/><Relationship Id="rId362" Type="http://schemas.openxmlformats.org/officeDocument/2006/relationships/customXml" Target="../ink/ink2201.xml"/><Relationship Id="rId201" Type="http://schemas.openxmlformats.org/officeDocument/2006/relationships/image" Target="../media/image2140.png"/><Relationship Id="rId222" Type="http://schemas.openxmlformats.org/officeDocument/2006/relationships/customXml" Target="../ink/ink2131.xml"/><Relationship Id="rId243" Type="http://schemas.openxmlformats.org/officeDocument/2006/relationships/image" Target="../media/image2161.png"/><Relationship Id="rId264" Type="http://schemas.openxmlformats.org/officeDocument/2006/relationships/customXml" Target="../ink/ink2152.xml"/><Relationship Id="rId285" Type="http://schemas.openxmlformats.org/officeDocument/2006/relationships/image" Target="../media/image2182.png"/><Relationship Id="rId17" Type="http://schemas.openxmlformats.org/officeDocument/2006/relationships/image" Target="../media/image2048.png"/><Relationship Id="rId38" Type="http://schemas.openxmlformats.org/officeDocument/2006/relationships/customXml" Target="../ink/ink2039.xml"/><Relationship Id="rId59" Type="http://schemas.openxmlformats.org/officeDocument/2006/relationships/image" Target="../media/image2069.png"/><Relationship Id="rId103" Type="http://schemas.openxmlformats.org/officeDocument/2006/relationships/image" Target="../media/image2091.png"/><Relationship Id="rId124" Type="http://schemas.openxmlformats.org/officeDocument/2006/relationships/customXml" Target="../ink/ink2082.xml"/><Relationship Id="rId310" Type="http://schemas.openxmlformats.org/officeDocument/2006/relationships/customXml" Target="../ink/ink2175.xml"/><Relationship Id="rId70" Type="http://schemas.openxmlformats.org/officeDocument/2006/relationships/customXml" Target="../ink/ink2055.xml"/><Relationship Id="rId91" Type="http://schemas.openxmlformats.org/officeDocument/2006/relationships/image" Target="../media/image2085.png"/><Relationship Id="rId145" Type="http://schemas.openxmlformats.org/officeDocument/2006/relationships/image" Target="../media/image2112.png"/><Relationship Id="rId166" Type="http://schemas.openxmlformats.org/officeDocument/2006/relationships/customXml" Target="../ink/ink2103.xml"/><Relationship Id="rId187" Type="http://schemas.openxmlformats.org/officeDocument/2006/relationships/image" Target="../media/image2133.png"/><Relationship Id="rId331" Type="http://schemas.openxmlformats.org/officeDocument/2006/relationships/image" Target="../media/image2205.png"/><Relationship Id="rId352" Type="http://schemas.openxmlformats.org/officeDocument/2006/relationships/customXml" Target="../ink/ink2196.xml"/><Relationship Id="rId373" Type="http://schemas.openxmlformats.org/officeDocument/2006/relationships/image" Target="../media/image2226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2126.xml"/><Relationship Id="rId233" Type="http://schemas.openxmlformats.org/officeDocument/2006/relationships/image" Target="../media/image2156.png"/><Relationship Id="rId254" Type="http://schemas.openxmlformats.org/officeDocument/2006/relationships/customXml" Target="../ink/ink2147.xml"/><Relationship Id="rId28" Type="http://schemas.openxmlformats.org/officeDocument/2006/relationships/customXml" Target="../ink/ink2034.xml"/><Relationship Id="rId49" Type="http://schemas.openxmlformats.org/officeDocument/2006/relationships/image" Target="../media/image2064.png"/><Relationship Id="rId114" Type="http://schemas.openxmlformats.org/officeDocument/2006/relationships/customXml" Target="../ink/ink2077.xml"/><Relationship Id="rId275" Type="http://schemas.openxmlformats.org/officeDocument/2006/relationships/image" Target="../media/image2177.png"/><Relationship Id="rId296" Type="http://schemas.openxmlformats.org/officeDocument/2006/relationships/customXml" Target="../ink/ink2168.xml"/><Relationship Id="rId300" Type="http://schemas.openxmlformats.org/officeDocument/2006/relationships/customXml" Target="../ink/ink2170.xml"/><Relationship Id="rId60" Type="http://schemas.openxmlformats.org/officeDocument/2006/relationships/customXml" Target="../ink/ink2050.xml"/><Relationship Id="rId81" Type="http://schemas.openxmlformats.org/officeDocument/2006/relationships/image" Target="../media/image2080.png"/><Relationship Id="rId135" Type="http://schemas.openxmlformats.org/officeDocument/2006/relationships/image" Target="../media/image2107.png"/><Relationship Id="rId156" Type="http://schemas.openxmlformats.org/officeDocument/2006/relationships/customXml" Target="../ink/ink2098.xml"/><Relationship Id="rId177" Type="http://schemas.openxmlformats.org/officeDocument/2006/relationships/image" Target="../media/image2128.png"/><Relationship Id="rId198" Type="http://schemas.openxmlformats.org/officeDocument/2006/relationships/customXml" Target="../ink/ink2119.xml"/><Relationship Id="rId321" Type="http://schemas.openxmlformats.org/officeDocument/2006/relationships/image" Target="../media/image2200.png"/><Relationship Id="rId342" Type="http://schemas.openxmlformats.org/officeDocument/2006/relationships/customXml" Target="../ink/ink2191.xml"/><Relationship Id="rId363" Type="http://schemas.openxmlformats.org/officeDocument/2006/relationships/image" Target="../media/image2221.png"/><Relationship Id="rId202" Type="http://schemas.openxmlformats.org/officeDocument/2006/relationships/customXml" Target="../ink/ink2121.xml"/><Relationship Id="rId223" Type="http://schemas.openxmlformats.org/officeDocument/2006/relationships/image" Target="../media/image2151.png"/><Relationship Id="rId244" Type="http://schemas.openxmlformats.org/officeDocument/2006/relationships/customXml" Target="../ink/ink2142.xml"/><Relationship Id="rId18" Type="http://schemas.openxmlformats.org/officeDocument/2006/relationships/customXml" Target="../ink/ink2029.xml"/><Relationship Id="rId39" Type="http://schemas.openxmlformats.org/officeDocument/2006/relationships/image" Target="../media/image2059.png"/><Relationship Id="rId265" Type="http://schemas.openxmlformats.org/officeDocument/2006/relationships/image" Target="../media/image2172.png"/><Relationship Id="rId286" Type="http://schemas.openxmlformats.org/officeDocument/2006/relationships/customXml" Target="../ink/ink2163.xml"/><Relationship Id="rId50" Type="http://schemas.openxmlformats.org/officeDocument/2006/relationships/customXml" Target="../ink/ink2045.xml"/><Relationship Id="rId104" Type="http://schemas.openxmlformats.org/officeDocument/2006/relationships/customXml" Target="../ink/ink2072.xml"/><Relationship Id="rId125" Type="http://schemas.openxmlformats.org/officeDocument/2006/relationships/image" Target="../media/image2102.png"/><Relationship Id="rId146" Type="http://schemas.openxmlformats.org/officeDocument/2006/relationships/customXml" Target="../ink/ink2093.xml"/><Relationship Id="rId167" Type="http://schemas.openxmlformats.org/officeDocument/2006/relationships/image" Target="../media/image2123.png"/><Relationship Id="rId188" Type="http://schemas.openxmlformats.org/officeDocument/2006/relationships/customXml" Target="../ink/ink2114.xml"/><Relationship Id="rId311" Type="http://schemas.openxmlformats.org/officeDocument/2006/relationships/image" Target="../media/image2195.png"/><Relationship Id="rId332" Type="http://schemas.openxmlformats.org/officeDocument/2006/relationships/customXml" Target="../ink/ink2186.xml"/><Relationship Id="rId353" Type="http://schemas.openxmlformats.org/officeDocument/2006/relationships/image" Target="../media/image2216.png"/><Relationship Id="rId374" Type="http://schemas.openxmlformats.org/officeDocument/2006/relationships/customXml" Target="../ink/ink2207.xml"/><Relationship Id="rId71" Type="http://schemas.openxmlformats.org/officeDocument/2006/relationships/image" Target="../media/image2075.png"/><Relationship Id="rId92" Type="http://schemas.openxmlformats.org/officeDocument/2006/relationships/customXml" Target="../ink/ink2066.xml"/><Relationship Id="rId213" Type="http://schemas.openxmlformats.org/officeDocument/2006/relationships/image" Target="../media/image2146.png"/><Relationship Id="rId234" Type="http://schemas.openxmlformats.org/officeDocument/2006/relationships/customXml" Target="../ink/ink2137.xml"/><Relationship Id="rId2" Type="http://schemas.openxmlformats.org/officeDocument/2006/relationships/customXml" Target="../ink/ink2021.xml"/><Relationship Id="rId29" Type="http://schemas.openxmlformats.org/officeDocument/2006/relationships/image" Target="../media/image2054.png"/><Relationship Id="rId255" Type="http://schemas.openxmlformats.org/officeDocument/2006/relationships/image" Target="../media/image2167.png"/><Relationship Id="rId276" Type="http://schemas.openxmlformats.org/officeDocument/2006/relationships/customXml" Target="../ink/ink2158.xml"/><Relationship Id="rId297" Type="http://schemas.openxmlformats.org/officeDocument/2006/relationships/image" Target="../media/image2188.png"/><Relationship Id="rId40" Type="http://schemas.openxmlformats.org/officeDocument/2006/relationships/customXml" Target="../ink/ink2040.xml"/><Relationship Id="rId115" Type="http://schemas.openxmlformats.org/officeDocument/2006/relationships/image" Target="../media/image2097.png"/><Relationship Id="rId136" Type="http://schemas.openxmlformats.org/officeDocument/2006/relationships/customXml" Target="../ink/ink2088.xml"/><Relationship Id="rId157" Type="http://schemas.openxmlformats.org/officeDocument/2006/relationships/image" Target="../media/image2118.png"/><Relationship Id="rId178" Type="http://schemas.openxmlformats.org/officeDocument/2006/relationships/customXml" Target="../ink/ink2109.xml"/><Relationship Id="rId301" Type="http://schemas.openxmlformats.org/officeDocument/2006/relationships/image" Target="../media/image2190.png"/><Relationship Id="rId322" Type="http://schemas.openxmlformats.org/officeDocument/2006/relationships/customXml" Target="../ink/ink2181.xml"/><Relationship Id="rId343" Type="http://schemas.openxmlformats.org/officeDocument/2006/relationships/image" Target="../media/image2211.png"/><Relationship Id="rId364" Type="http://schemas.openxmlformats.org/officeDocument/2006/relationships/customXml" Target="../ink/ink2202.xml"/><Relationship Id="rId61" Type="http://schemas.openxmlformats.org/officeDocument/2006/relationships/image" Target="../media/image2070.png"/><Relationship Id="rId82" Type="http://schemas.openxmlformats.org/officeDocument/2006/relationships/customXml" Target="../ink/ink2061.xml"/><Relationship Id="rId199" Type="http://schemas.openxmlformats.org/officeDocument/2006/relationships/image" Target="../media/image2139.png"/><Relationship Id="rId203" Type="http://schemas.openxmlformats.org/officeDocument/2006/relationships/image" Target="../media/image2141.png"/><Relationship Id="rId19" Type="http://schemas.openxmlformats.org/officeDocument/2006/relationships/image" Target="../media/image2049.png"/><Relationship Id="rId224" Type="http://schemas.openxmlformats.org/officeDocument/2006/relationships/customXml" Target="../ink/ink2132.xml"/><Relationship Id="rId245" Type="http://schemas.openxmlformats.org/officeDocument/2006/relationships/image" Target="../media/image2162.png"/><Relationship Id="rId266" Type="http://schemas.openxmlformats.org/officeDocument/2006/relationships/customXml" Target="../ink/ink2153.xml"/><Relationship Id="rId287" Type="http://schemas.openxmlformats.org/officeDocument/2006/relationships/image" Target="../media/image2183.png"/><Relationship Id="rId30" Type="http://schemas.openxmlformats.org/officeDocument/2006/relationships/customXml" Target="../ink/ink2035.xml"/><Relationship Id="rId105" Type="http://schemas.openxmlformats.org/officeDocument/2006/relationships/image" Target="../media/image2092.png"/><Relationship Id="rId126" Type="http://schemas.openxmlformats.org/officeDocument/2006/relationships/customXml" Target="../ink/ink2083.xml"/><Relationship Id="rId147" Type="http://schemas.openxmlformats.org/officeDocument/2006/relationships/image" Target="../media/image2113.png"/><Relationship Id="rId168" Type="http://schemas.openxmlformats.org/officeDocument/2006/relationships/customXml" Target="../ink/ink2104.xml"/><Relationship Id="rId312" Type="http://schemas.openxmlformats.org/officeDocument/2006/relationships/customXml" Target="../ink/ink2176.xml"/><Relationship Id="rId333" Type="http://schemas.openxmlformats.org/officeDocument/2006/relationships/image" Target="../media/image2206.png"/><Relationship Id="rId354" Type="http://schemas.openxmlformats.org/officeDocument/2006/relationships/customXml" Target="../ink/ink2197.xml"/><Relationship Id="rId51" Type="http://schemas.openxmlformats.org/officeDocument/2006/relationships/image" Target="../media/image2065.png"/><Relationship Id="rId72" Type="http://schemas.openxmlformats.org/officeDocument/2006/relationships/customXml" Target="../ink/ink2056.xml"/><Relationship Id="rId93" Type="http://schemas.openxmlformats.org/officeDocument/2006/relationships/image" Target="../media/image2086.png"/><Relationship Id="rId189" Type="http://schemas.openxmlformats.org/officeDocument/2006/relationships/image" Target="../media/image2134.png"/><Relationship Id="rId375" Type="http://schemas.openxmlformats.org/officeDocument/2006/relationships/image" Target="../media/image2227.png"/><Relationship Id="rId3" Type="http://schemas.openxmlformats.org/officeDocument/2006/relationships/image" Target="../media/image2041.png"/><Relationship Id="rId214" Type="http://schemas.openxmlformats.org/officeDocument/2006/relationships/customXml" Target="../ink/ink2127.xml"/><Relationship Id="rId235" Type="http://schemas.openxmlformats.org/officeDocument/2006/relationships/image" Target="../media/image2157.png"/><Relationship Id="rId256" Type="http://schemas.openxmlformats.org/officeDocument/2006/relationships/customXml" Target="../ink/ink2148.xml"/><Relationship Id="rId277" Type="http://schemas.openxmlformats.org/officeDocument/2006/relationships/image" Target="../media/image2178.png"/><Relationship Id="rId298" Type="http://schemas.openxmlformats.org/officeDocument/2006/relationships/customXml" Target="../ink/ink2169.xml"/><Relationship Id="rId116" Type="http://schemas.openxmlformats.org/officeDocument/2006/relationships/customXml" Target="../ink/ink2078.xml"/><Relationship Id="rId137" Type="http://schemas.openxmlformats.org/officeDocument/2006/relationships/image" Target="../media/image2108.png"/><Relationship Id="rId158" Type="http://schemas.openxmlformats.org/officeDocument/2006/relationships/customXml" Target="../ink/ink2099.xml"/><Relationship Id="rId302" Type="http://schemas.openxmlformats.org/officeDocument/2006/relationships/customXml" Target="../ink/ink2171.xml"/><Relationship Id="rId323" Type="http://schemas.openxmlformats.org/officeDocument/2006/relationships/image" Target="../media/image2201.png"/><Relationship Id="rId344" Type="http://schemas.openxmlformats.org/officeDocument/2006/relationships/customXml" Target="../ink/ink2192.xml"/><Relationship Id="rId20" Type="http://schemas.openxmlformats.org/officeDocument/2006/relationships/customXml" Target="../ink/ink2030.xml"/><Relationship Id="rId41" Type="http://schemas.openxmlformats.org/officeDocument/2006/relationships/image" Target="../media/image2060.png"/><Relationship Id="rId62" Type="http://schemas.openxmlformats.org/officeDocument/2006/relationships/customXml" Target="../ink/ink2051.xml"/><Relationship Id="rId83" Type="http://schemas.openxmlformats.org/officeDocument/2006/relationships/image" Target="../media/image2081.png"/><Relationship Id="rId179" Type="http://schemas.openxmlformats.org/officeDocument/2006/relationships/image" Target="../media/image2129.png"/><Relationship Id="rId365" Type="http://schemas.openxmlformats.org/officeDocument/2006/relationships/image" Target="../media/image2222.png"/><Relationship Id="rId190" Type="http://schemas.openxmlformats.org/officeDocument/2006/relationships/customXml" Target="../ink/ink2115.xml"/><Relationship Id="rId204" Type="http://schemas.openxmlformats.org/officeDocument/2006/relationships/customXml" Target="../ink/ink2122.xml"/><Relationship Id="rId225" Type="http://schemas.openxmlformats.org/officeDocument/2006/relationships/image" Target="../media/image2152.png"/><Relationship Id="rId246" Type="http://schemas.openxmlformats.org/officeDocument/2006/relationships/customXml" Target="../ink/ink2143.xml"/><Relationship Id="rId267" Type="http://schemas.openxmlformats.org/officeDocument/2006/relationships/image" Target="../media/image2173.png"/><Relationship Id="rId288" Type="http://schemas.openxmlformats.org/officeDocument/2006/relationships/customXml" Target="../ink/ink2164.xml"/><Relationship Id="rId106" Type="http://schemas.openxmlformats.org/officeDocument/2006/relationships/customXml" Target="../ink/ink2073.xml"/><Relationship Id="rId127" Type="http://schemas.openxmlformats.org/officeDocument/2006/relationships/image" Target="../media/image2103.png"/><Relationship Id="rId313" Type="http://schemas.openxmlformats.org/officeDocument/2006/relationships/image" Target="../media/image2196.png"/><Relationship Id="rId10" Type="http://schemas.openxmlformats.org/officeDocument/2006/relationships/customXml" Target="../ink/ink2025.xml"/><Relationship Id="rId31" Type="http://schemas.openxmlformats.org/officeDocument/2006/relationships/image" Target="../media/image2055.png"/><Relationship Id="rId52" Type="http://schemas.openxmlformats.org/officeDocument/2006/relationships/customXml" Target="../ink/ink2046.xml"/><Relationship Id="rId73" Type="http://schemas.openxmlformats.org/officeDocument/2006/relationships/image" Target="../media/image2076.png"/><Relationship Id="rId94" Type="http://schemas.openxmlformats.org/officeDocument/2006/relationships/customXml" Target="../ink/ink2067.xml"/><Relationship Id="rId148" Type="http://schemas.openxmlformats.org/officeDocument/2006/relationships/customXml" Target="../ink/ink2094.xml"/><Relationship Id="rId169" Type="http://schemas.openxmlformats.org/officeDocument/2006/relationships/image" Target="../media/image2124.png"/><Relationship Id="rId334" Type="http://schemas.openxmlformats.org/officeDocument/2006/relationships/customXml" Target="../ink/ink2187.xml"/><Relationship Id="rId355" Type="http://schemas.openxmlformats.org/officeDocument/2006/relationships/image" Target="../media/image2217.png"/><Relationship Id="rId4" Type="http://schemas.openxmlformats.org/officeDocument/2006/relationships/customXml" Target="../ink/ink2022.xml"/><Relationship Id="rId180" Type="http://schemas.openxmlformats.org/officeDocument/2006/relationships/customXml" Target="../ink/ink2110.xml"/><Relationship Id="rId215" Type="http://schemas.openxmlformats.org/officeDocument/2006/relationships/image" Target="../media/image2147.png"/><Relationship Id="rId236" Type="http://schemas.openxmlformats.org/officeDocument/2006/relationships/customXml" Target="../ink/ink2138.xml"/><Relationship Id="rId257" Type="http://schemas.openxmlformats.org/officeDocument/2006/relationships/image" Target="../media/image2168.png"/><Relationship Id="rId278" Type="http://schemas.openxmlformats.org/officeDocument/2006/relationships/customXml" Target="../ink/ink2159.xml"/><Relationship Id="rId303" Type="http://schemas.openxmlformats.org/officeDocument/2006/relationships/image" Target="../media/image2191.png"/><Relationship Id="rId42" Type="http://schemas.openxmlformats.org/officeDocument/2006/relationships/customXml" Target="../ink/ink2041.xml"/><Relationship Id="rId84" Type="http://schemas.openxmlformats.org/officeDocument/2006/relationships/customXml" Target="../ink/ink2062.xml"/><Relationship Id="rId138" Type="http://schemas.openxmlformats.org/officeDocument/2006/relationships/customXml" Target="../ink/ink2089.xml"/><Relationship Id="rId345" Type="http://schemas.openxmlformats.org/officeDocument/2006/relationships/image" Target="../media/image2212.png"/><Relationship Id="rId191" Type="http://schemas.openxmlformats.org/officeDocument/2006/relationships/image" Target="../media/image2135.png"/><Relationship Id="rId205" Type="http://schemas.openxmlformats.org/officeDocument/2006/relationships/image" Target="../media/image2142.png"/><Relationship Id="rId247" Type="http://schemas.openxmlformats.org/officeDocument/2006/relationships/image" Target="../media/image2163.png"/><Relationship Id="rId107" Type="http://schemas.openxmlformats.org/officeDocument/2006/relationships/image" Target="../media/image2093.png"/><Relationship Id="rId289" Type="http://schemas.openxmlformats.org/officeDocument/2006/relationships/image" Target="../media/image2184.png"/><Relationship Id="rId11" Type="http://schemas.openxmlformats.org/officeDocument/2006/relationships/image" Target="../media/image2045.png"/><Relationship Id="rId53" Type="http://schemas.openxmlformats.org/officeDocument/2006/relationships/image" Target="../media/image2066.png"/><Relationship Id="rId149" Type="http://schemas.openxmlformats.org/officeDocument/2006/relationships/image" Target="../media/image2114.png"/><Relationship Id="rId314" Type="http://schemas.openxmlformats.org/officeDocument/2006/relationships/customXml" Target="../ink/ink2177.xml"/><Relationship Id="rId356" Type="http://schemas.openxmlformats.org/officeDocument/2006/relationships/customXml" Target="../ink/ink2198.xml"/><Relationship Id="rId95" Type="http://schemas.openxmlformats.org/officeDocument/2006/relationships/image" Target="../media/image2087.png"/><Relationship Id="rId160" Type="http://schemas.openxmlformats.org/officeDocument/2006/relationships/customXml" Target="../ink/ink2100.xml"/><Relationship Id="rId216" Type="http://schemas.openxmlformats.org/officeDocument/2006/relationships/customXml" Target="../ink/ink2128.xml"/><Relationship Id="rId258" Type="http://schemas.openxmlformats.org/officeDocument/2006/relationships/customXml" Target="../ink/ink2149.xml"/><Relationship Id="rId22" Type="http://schemas.openxmlformats.org/officeDocument/2006/relationships/customXml" Target="../ink/ink2031.xml"/><Relationship Id="rId64" Type="http://schemas.openxmlformats.org/officeDocument/2006/relationships/customXml" Target="../ink/ink2052.xml"/><Relationship Id="rId118" Type="http://schemas.openxmlformats.org/officeDocument/2006/relationships/customXml" Target="../ink/ink2079.xml"/><Relationship Id="rId325" Type="http://schemas.openxmlformats.org/officeDocument/2006/relationships/image" Target="../media/image2202.png"/><Relationship Id="rId367" Type="http://schemas.openxmlformats.org/officeDocument/2006/relationships/image" Target="../media/image2223.png"/><Relationship Id="rId171" Type="http://schemas.openxmlformats.org/officeDocument/2006/relationships/image" Target="../media/image2125.png"/><Relationship Id="rId227" Type="http://schemas.openxmlformats.org/officeDocument/2006/relationships/image" Target="../media/image2153.png"/><Relationship Id="rId269" Type="http://schemas.openxmlformats.org/officeDocument/2006/relationships/image" Target="../media/image2174.png"/><Relationship Id="rId33" Type="http://schemas.openxmlformats.org/officeDocument/2006/relationships/image" Target="../media/image2056.png"/><Relationship Id="rId129" Type="http://schemas.openxmlformats.org/officeDocument/2006/relationships/image" Target="../media/image2104.png"/><Relationship Id="rId280" Type="http://schemas.openxmlformats.org/officeDocument/2006/relationships/customXml" Target="../ink/ink2160.xml"/><Relationship Id="rId336" Type="http://schemas.openxmlformats.org/officeDocument/2006/relationships/customXml" Target="../ink/ink2188.xml"/><Relationship Id="rId75" Type="http://schemas.openxmlformats.org/officeDocument/2006/relationships/image" Target="../media/image2077.png"/><Relationship Id="rId140" Type="http://schemas.openxmlformats.org/officeDocument/2006/relationships/customXml" Target="../ink/ink2090.xml"/><Relationship Id="rId182" Type="http://schemas.openxmlformats.org/officeDocument/2006/relationships/customXml" Target="../ink/ink2111.xml"/><Relationship Id="rId6" Type="http://schemas.openxmlformats.org/officeDocument/2006/relationships/customXml" Target="../ink/ink2023.xml"/><Relationship Id="rId238" Type="http://schemas.openxmlformats.org/officeDocument/2006/relationships/customXml" Target="../ink/ink2139.xml"/><Relationship Id="rId291" Type="http://schemas.openxmlformats.org/officeDocument/2006/relationships/image" Target="../media/image2185.png"/><Relationship Id="rId305" Type="http://schemas.openxmlformats.org/officeDocument/2006/relationships/image" Target="../media/image2192.png"/><Relationship Id="rId347" Type="http://schemas.openxmlformats.org/officeDocument/2006/relationships/image" Target="../media/image2213.png"/><Relationship Id="rId44" Type="http://schemas.openxmlformats.org/officeDocument/2006/relationships/customXml" Target="../ink/ink2042.xml"/><Relationship Id="rId86" Type="http://schemas.openxmlformats.org/officeDocument/2006/relationships/customXml" Target="../ink/ink2063.xml"/><Relationship Id="rId151" Type="http://schemas.openxmlformats.org/officeDocument/2006/relationships/image" Target="../media/image2115.png"/><Relationship Id="rId193" Type="http://schemas.openxmlformats.org/officeDocument/2006/relationships/image" Target="../media/image2136.png"/><Relationship Id="rId207" Type="http://schemas.openxmlformats.org/officeDocument/2006/relationships/image" Target="../media/image2143.png"/><Relationship Id="rId249" Type="http://schemas.openxmlformats.org/officeDocument/2006/relationships/image" Target="../media/image2164.png"/><Relationship Id="rId13" Type="http://schemas.openxmlformats.org/officeDocument/2006/relationships/image" Target="../media/image2046.png"/><Relationship Id="rId109" Type="http://schemas.openxmlformats.org/officeDocument/2006/relationships/image" Target="../media/image2094.png"/><Relationship Id="rId260" Type="http://schemas.openxmlformats.org/officeDocument/2006/relationships/customXml" Target="../ink/ink2150.xml"/><Relationship Id="rId316" Type="http://schemas.openxmlformats.org/officeDocument/2006/relationships/customXml" Target="../ink/ink2178.xml"/><Relationship Id="rId55" Type="http://schemas.openxmlformats.org/officeDocument/2006/relationships/image" Target="../media/image2067.png"/><Relationship Id="rId97" Type="http://schemas.openxmlformats.org/officeDocument/2006/relationships/image" Target="../media/image2088.png"/><Relationship Id="rId120" Type="http://schemas.openxmlformats.org/officeDocument/2006/relationships/customXml" Target="../ink/ink2080.xml"/><Relationship Id="rId358" Type="http://schemas.openxmlformats.org/officeDocument/2006/relationships/customXml" Target="../ink/ink2199.xml"/><Relationship Id="rId162" Type="http://schemas.openxmlformats.org/officeDocument/2006/relationships/customXml" Target="../ink/ink2101.xml"/><Relationship Id="rId218" Type="http://schemas.openxmlformats.org/officeDocument/2006/relationships/customXml" Target="../ink/ink2129.xml"/><Relationship Id="rId271" Type="http://schemas.openxmlformats.org/officeDocument/2006/relationships/image" Target="../media/image2175.png"/><Relationship Id="rId24" Type="http://schemas.openxmlformats.org/officeDocument/2006/relationships/customXml" Target="../ink/ink2032.xml"/><Relationship Id="rId66" Type="http://schemas.openxmlformats.org/officeDocument/2006/relationships/customXml" Target="../ink/ink2053.xml"/><Relationship Id="rId131" Type="http://schemas.openxmlformats.org/officeDocument/2006/relationships/image" Target="../media/image2105.png"/><Relationship Id="rId327" Type="http://schemas.openxmlformats.org/officeDocument/2006/relationships/image" Target="../media/image2203.png"/><Relationship Id="rId369" Type="http://schemas.openxmlformats.org/officeDocument/2006/relationships/image" Target="../media/image2224.png"/><Relationship Id="rId173" Type="http://schemas.openxmlformats.org/officeDocument/2006/relationships/image" Target="../media/image2126.png"/><Relationship Id="rId229" Type="http://schemas.openxmlformats.org/officeDocument/2006/relationships/image" Target="../media/image2154.png"/><Relationship Id="rId240" Type="http://schemas.openxmlformats.org/officeDocument/2006/relationships/customXml" Target="../ink/ink2140.xml"/><Relationship Id="rId35" Type="http://schemas.openxmlformats.org/officeDocument/2006/relationships/image" Target="../media/image2057.png"/><Relationship Id="rId77" Type="http://schemas.openxmlformats.org/officeDocument/2006/relationships/image" Target="../media/image2078.png"/><Relationship Id="rId100" Type="http://schemas.openxmlformats.org/officeDocument/2006/relationships/customXml" Target="../ink/ink2070.xml"/><Relationship Id="rId282" Type="http://schemas.openxmlformats.org/officeDocument/2006/relationships/customXml" Target="../ink/ink2161.xml"/><Relationship Id="rId338" Type="http://schemas.openxmlformats.org/officeDocument/2006/relationships/customXml" Target="../ink/ink2189.xml"/><Relationship Id="rId8" Type="http://schemas.openxmlformats.org/officeDocument/2006/relationships/customXml" Target="../ink/ink2024.xml"/><Relationship Id="rId142" Type="http://schemas.openxmlformats.org/officeDocument/2006/relationships/customXml" Target="../ink/ink2091.xml"/><Relationship Id="rId184" Type="http://schemas.openxmlformats.org/officeDocument/2006/relationships/customXml" Target="../ink/ink2112.xml"/><Relationship Id="rId251" Type="http://schemas.openxmlformats.org/officeDocument/2006/relationships/image" Target="../media/image2165.png"/><Relationship Id="rId46" Type="http://schemas.openxmlformats.org/officeDocument/2006/relationships/customXml" Target="../ink/ink2043.xml"/><Relationship Id="rId293" Type="http://schemas.openxmlformats.org/officeDocument/2006/relationships/image" Target="../media/image2186.png"/><Relationship Id="rId307" Type="http://schemas.openxmlformats.org/officeDocument/2006/relationships/image" Target="../media/image2193.png"/><Relationship Id="rId349" Type="http://schemas.openxmlformats.org/officeDocument/2006/relationships/image" Target="../media/image2214.png"/><Relationship Id="rId88" Type="http://schemas.openxmlformats.org/officeDocument/2006/relationships/customXml" Target="../ink/ink2064.xml"/><Relationship Id="rId111" Type="http://schemas.openxmlformats.org/officeDocument/2006/relationships/image" Target="../media/image2095.png"/><Relationship Id="rId153" Type="http://schemas.openxmlformats.org/officeDocument/2006/relationships/image" Target="../media/image2116.png"/><Relationship Id="rId195" Type="http://schemas.openxmlformats.org/officeDocument/2006/relationships/image" Target="../media/image2137.png"/><Relationship Id="rId209" Type="http://schemas.openxmlformats.org/officeDocument/2006/relationships/image" Target="../media/image2144.png"/><Relationship Id="rId360" Type="http://schemas.openxmlformats.org/officeDocument/2006/relationships/customXml" Target="../ink/ink2200.xml"/><Relationship Id="rId220" Type="http://schemas.openxmlformats.org/officeDocument/2006/relationships/customXml" Target="../ink/ink2130.xml"/><Relationship Id="rId15" Type="http://schemas.openxmlformats.org/officeDocument/2006/relationships/image" Target="../media/image2047.png"/><Relationship Id="rId57" Type="http://schemas.openxmlformats.org/officeDocument/2006/relationships/image" Target="../media/image2068.png"/><Relationship Id="rId262" Type="http://schemas.openxmlformats.org/officeDocument/2006/relationships/customXml" Target="../ink/ink2151.xml"/><Relationship Id="rId318" Type="http://schemas.openxmlformats.org/officeDocument/2006/relationships/customXml" Target="../ink/ink2179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2.png"/><Relationship Id="rId21" Type="http://schemas.openxmlformats.org/officeDocument/2006/relationships/customXml" Target="../ink/ink447.xml"/><Relationship Id="rId42" Type="http://schemas.openxmlformats.org/officeDocument/2006/relationships/image" Target="../media/image460.png"/><Relationship Id="rId47" Type="http://schemas.openxmlformats.org/officeDocument/2006/relationships/customXml" Target="../ink/ink460.xml"/><Relationship Id="rId63" Type="http://schemas.openxmlformats.org/officeDocument/2006/relationships/customXml" Target="../ink/ink468.xml"/><Relationship Id="rId68" Type="http://schemas.openxmlformats.org/officeDocument/2006/relationships/image" Target="../media/image473.png"/><Relationship Id="rId84" Type="http://schemas.openxmlformats.org/officeDocument/2006/relationships/image" Target="../media/image481.png"/><Relationship Id="rId16" Type="http://schemas.openxmlformats.org/officeDocument/2006/relationships/image" Target="../media/image447.png"/><Relationship Id="rId11" Type="http://schemas.openxmlformats.org/officeDocument/2006/relationships/customXml" Target="../ink/ink442.xml"/><Relationship Id="rId32" Type="http://schemas.openxmlformats.org/officeDocument/2006/relationships/image" Target="../media/image455.png"/><Relationship Id="rId37" Type="http://schemas.openxmlformats.org/officeDocument/2006/relationships/customXml" Target="../ink/ink455.xml"/><Relationship Id="rId53" Type="http://schemas.openxmlformats.org/officeDocument/2006/relationships/customXml" Target="../ink/ink463.xml"/><Relationship Id="rId58" Type="http://schemas.openxmlformats.org/officeDocument/2006/relationships/image" Target="../media/image468.png"/><Relationship Id="rId74" Type="http://schemas.openxmlformats.org/officeDocument/2006/relationships/image" Target="../media/image476.png"/><Relationship Id="rId79" Type="http://schemas.openxmlformats.org/officeDocument/2006/relationships/customXml" Target="../ink/ink476.xml"/><Relationship Id="rId5" Type="http://schemas.openxmlformats.org/officeDocument/2006/relationships/customXml" Target="../ink/ink439.xml"/><Relationship Id="rId61" Type="http://schemas.openxmlformats.org/officeDocument/2006/relationships/customXml" Target="../ink/ink467.xml"/><Relationship Id="rId82" Type="http://schemas.openxmlformats.org/officeDocument/2006/relationships/image" Target="../media/image480.png"/><Relationship Id="rId19" Type="http://schemas.openxmlformats.org/officeDocument/2006/relationships/customXml" Target="../ink/ink446.xml"/><Relationship Id="rId14" Type="http://schemas.openxmlformats.org/officeDocument/2006/relationships/image" Target="../media/image446.png"/><Relationship Id="rId22" Type="http://schemas.openxmlformats.org/officeDocument/2006/relationships/image" Target="../media/image450.png"/><Relationship Id="rId27" Type="http://schemas.openxmlformats.org/officeDocument/2006/relationships/customXml" Target="../ink/ink450.xml"/><Relationship Id="rId30" Type="http://schemas.openxmlformats.org/officeDocument/2006/relationships/image" Target="../media/image454.png"/><Relationship Id="rId35" Type="http://schemas.openxmlformats.org/officeDocument/2006/relationships/customXml" Target="../ink/ink454.xml"/><Relationship Id="rId43" Type="http://schemas.openxmlformats.org/officeDocument/2006/relationships/customXml" Target="../ink/ink458.xml"/><Relationship Id="rId48" Type="http://schemas.openxmlformats.org/officeDocument/2006/relationships/image" Target="../media/image463.png"/><Relationship Id="rId56" Type="http://schemas.openxmlformats.org/officeDocument/2006/relationships/image" Target="../media/image467.png"/><Relationship Id="rId64" Type="http://schemas.openxmlformats.org/officeDocument/2006/relationships/image" Target="../media/image471.png"/><Relationship Id="rId69" Type="http://schemas.openxmlformats.org/officeDocument/2006/relationships/customXml" Target="../ink/ink471.xml"/><Relationship Id="rId77" Type="http://schemas.openxmlformats.org/officeDocument/2006/relationships/customXml" Target="../ink/ink475.xml"/><Relationship Id="rId8" Type="http://schemas.openxmlformats.org/officeDocument/2006/relationships/image" Target="../media/image443.png"/><Relationship Id="rId51" Type="http://schemas.openxmlformats.org/officeDocument/2006/relationships/customXml" Target="../ink/ink462.xml"/><Relationship Id="rId72" Type="http://schemas.openxmlformats.org/officeDocument/2006/relationships/image" Target="../media/image475.png"/><Relationship Id="rId80" Type="http://schemas.openxmlformats.org/officeDocument/2006/relationships/image" Target="../media/image479.png"/><Relationship Id="rId3" Type="http://schemas.openxmlformats.org/officeDocument/2006/relationships/image" Target="../media/image2.png"/><Relationship Id="rId12" Type="http://schemas.openxmlformats.org/officeDocument/2006/relationships/image" Target="../media/image445.png"/><Relationship Id="rId17" Type="http://schemas.openxmlformats.org/officeDocument/2006/relationships/customXml" Target="../ink/ink445.xml"/><Relationship Id="rId25" Type="http://schemas.openxmlformats.org/officeDocument/2006/relationships/customXml" Target="../ink/ink449.xml"/><Relationship Id="rId33" Type="http://schemas.openxmlformats.org/officeDocument/2006/relationships/customXml" Target="../ink/ink453.xml"/><Relationship Id="rId38" Type="http://schemas.openxmlformats.org/officeDocument/2006/relationships/image" Target="../media/image458.png"/><Relationship Id="rId46" Type="http://schemas.openxmlformats.org/officeDocument/2006/relationships/image" Target="../media/image462.png"/><Relationship Id="rId59" Type="http://schemas.openxmlformats.org/officeDocument/2006/relationships/customXml" Target="../ink/ink466.xml"/><Relationship Id="rId67" Type="http://schemas.openxmlformats.org/officeDocument/2006/relationships/customXml" Target="../ink/ink470.xml"/><Relationship Id="rId20" Type="http://schemas.openxmlformats.org/officeDocument/2006/relationships/image" Target="../media/image449.png"/><Relationship Id="rId41" Type="http://schemas.openxmlformats.org/officeDocument/2006/relationships/customXml" Target="../ink/ink457.xml"/><Relationship Id="rId54" Type="http://schemas.openxmlformats.org/officeDocument/2006/relationships/image" Target="../media/image466.png"/><Relationship Id="rId62" Type="http://schemas.openxmlformats.org/officeDocument/2006/relationships/image" Target="../media/image470.png"/><Relationship Id="rId70" Type="http://schemas.openxmlformats.org/officeDocument/2006/relationships/image" Target="../media/image474.png"/><Relationship Id="rId75" Type="http://schemas.openxmlformats.org/officeDocument/2006/relationships/customXml" Target="../ink/ink474.xml"/><Relationship Id="rId83" Type="http://schemas.openxmlformats.org/officeDocument/2006/relationships/customXml" Target="../ink/ink47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2.png"/><Relationship Id="rId15" Type="http://schemas.openxmlformats.org/officeDocument/2006/relationships/customXml" Target="../ink/ink444.xml"/><Relationship Id="rId23" Type="http://schemas.openxmlformats.org/officeDocument/2006/relationships/customXml" Target="../ink/ink448.xml"/><Relationship Id="rId28" Type="http://schemas.openxmlformats.org/officeDocument/2006/relationships/image" Target="../media/image453.png"/><Relationship Id="rId36" Type="http://schemas.openxmlformats.org/officeDocument/2006/relationships/image" Target="../media/image457.png"/><Relationship Id="rId49" Type="http://schemas.openxmlformats.org/officeDocument/2006/relationships/customXml" Target="../ink/ink461.xml"/><Relationship Id="rId57" Type="http://schemas.openxmlformats.org/officeDocument/2006/relationships/customXml" Target="../ink/ink465.xml"/><Relationship Id="rId10" Type="http://schemas.openxmlformats.org/officeDocument/2006/relationships/image" Target="../media/image444.png"/><Relationship Id="rId31" Type="http://schemas.openxmlformats.org/officeDocument/2006/relationships/customXml" Target="../ink/ink452.xml"/><Relationship Id="rId44" Type="http://schemas.openxmlformats.org/officeDocument/2006/relationships/image" Target="../media/image461.png"/><Relationship Id="rId52" Type="http://schemas.openxmlformats.org/officeDocument/2006/relationships/image" Target="../media/image465.png"/><Relationship Id="rId60" Type="http://schemas.openxmlformats.org/officeDocument/2006/relationships/image" Target="../media/image469.png"/><Relationship Id="rId65" Type="http://schemas.openxmlformats.org/officeDocument/2006/relationships/customXml" Target="../ink/ink469.xml"/><Relationship Id="rId73" Type="http://schemas.openxmlformats.org/officeDocument/2006/relationships/customXml" Target="../ink/ink473.xml"/><Relationship Id="rId78" Type="http://schemas.openxmlformats.org/officeDocument/2006/relationships/image" Target="../media/image478.png"/><Relationship Id="rId81" Type="http://schemas.openxmlformats.org/officeDocument/2006/relationships/customXml" Target="../ink/ink477.xml"/><Relationship Id="rId4" Type="http://schemas.openxmlformats.org/officeDocument/2006/relationships/image" Target="../media/image3.jpg"/><Relationship Id="rId9" Type="http://schemas.openxmlformats.org/officeDocument/2006/relationships/customXml" Target="../ink/ink441.xml"/><Relationship Id="rId13" Type="http://schemas.openxmlformats.org/officeDocument/2006/relationships/customXml" Target="../ink/ink443.xml"/><Relationship Id="rId18" Type="http://schemas.openxmlformats.org/officeDocument/2006/relationships/image" Target="../media/image448.png"/><Relationship Id="rId39" Type="http://schemas.openxmlformats.org/officeDocument/2006/relationships/customXml" Target="../ink/ink456.xml"/><Relationship Id="rId34" Type="http://schemas.openxmlformats.org/officeDocument/2006/relationships/image" Target="../media/image456.png"/><Relationship Id="rId50" Type="http://schemas.openxmlformats.org/officeDocument/2006/relationships/image" Target="../media/image464.png"/><Relationship Id="rId55" Type="http://schemas.openxmlformats.org/officeDocument/2006/relationships/customXml" Target="../ink/ink464.xml"/><Relationship Id="rId76" Type="http://schemas.openxmlformats.org/officeDocument/2006/relationships/image" Target="../media/image477.png"/><Relationship Id="rId7" Type="http://schemas.openxmlformats.org/officeDocument/2006/relationships/customXml" Target="../ink/ink440.xml"/><Relationship Id="rId71" Type="http://schemas.openxmlformats.org/officeDocument/2006/relationships/customXml" Target="../ink/ink472.xml"/><Relationship Id="rId2" Type="http://schemas.openxmlformats.org/officeDocument/2006/relationships/image" Target="../media/image1.jpg"/><Relationship Id="rId29" Type="http://schemas.openxmlformats.org/officeDocument/2006/relationships/customXml" Target="../ink/ink451.xml"/><Relationship Id="rId24" Type="http://schemas.openxmlformats.org/officeDocument/2006/relationships/image" Target="../media/image451.png"/><Relationship Id="rId40" Type="http://schemas.openxmlformats.org/officeDocument/2006/relationships/image" Target="../media/image459.png"/><Relationship Id="rId45" Type="http://schemas.openxmlformats.org/officeDocument/2006/relationships/customXml" Target="../ink/ink459.xml"/><Relationship Id="rId66" Type="http://schemas.openxmlformats.org/officeDocument/2006/relationships/image" Target="../media/image472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9.png"/><Relationship Id="rId299" Type="http://schemas.openxmlformats.org/officeDocument/2006/relationships/image" Target="../media/image630.png"/><Relationship Id="rId21" Type="http://schemas.openxmlformats.org/officeDocument/2006/relationships/image" Target="../media/image491.png"/><Relationship Id="rId63" Type="http://schemas.openxmlformats.org/officeDocument/2006/relationships/image" Target="../media/image512.png"/><Relationship Id="rId159" Type="http://schemas.openxmlformats.org/officeDocument/2006/relationships/image" Target="../media/image560.png"/><Relationship Id="rId170" Type="http://schemas.openxmlformats.org/officeDocument/2006/relationships/customXml" Target="../ink/ink561.xml"/><Relationship Id="rId226" Type="http://schemas.openxmlformats.org/officeDocument/2006/relationships/customXml" Target="../ink/ink589.xml"/><Relationship Id="rId268" Type="http://schemas.openxmlformats.org/officeDocument/2006/relationships/customXml" Target="../ink/ink610.xml"/><Relationship Id="rId32" Type="http://schemas.openxmlformats.org/officeDocument/2006/relationships/customXml" Target="../ink/ink492.xml"/><Relationship Id="rId74" Type="http://schemas.openxmlformats.org/officeDocument/2006/relationships/customXml" Target="../ink/ink513.xml"/><Relationship Id="rId128" Type="http://schemas.openxmlformats.org/officeDocument/2006/relationships/customXml" Target="../ink/ink540.xml"/><Relationship Id="rId5" Type="http://schemas.openxmlformats.org/officeDocument/2006/relationships/image" Target="../media/image482.png"/><Relationship Id="rId181" Type="http://schemas.openxmlformats.org/officeDocument/2006/relationships/image" Target="../media/image571.png"/><Relationship Id="rId237" Type="http://schemas.openxmlformats.org/officeDocument/2006/relationships/image" Target="../media/image599.png"/><Relationship Id="rId279" Type="http://schemas.openxmlformats.org/officeDocument/2006/relationships/image" Target="../media/image620.png"/><Relationship Id="rId43" Type="http://schemas.openxmlformats.org/officeDocument/2006/relationships/image" Target="../media/image502.png"/><Relationship Id="rId139" Type="http://schemas.openxmlformats.org/officeDocument/2006/relationships/image" Target="../media/image550.png"/><Relationship Id="rId290" Type="http://schemas.openxmlformats.org/officeDocument/2006/relationships/customXml" Target="../ink/ink621.xml"/><Relationship Id="rId304" Type="http://schemas.openxmlformats.org/officeDocument/2006/relationships/customXml" Target="../ink/ink628.xml"/><Relationship Id="rId85" Type="http://schemas.openxmlformats.org/officeDocument/2006/relationships/image" Target="../media/image523.png"/><Relationship Id="rId150" Type="http://schemas.openxmlformats.org/officeDocument/2006/relationships/customXml" Target="../ink/ink551.xml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48" Type="http://schemas.openxmlformats.org/officeDocument/2006/relationships/customXml" Target="../ink/ink600.xml"/><Relationship Id="rId12" Type="http://schemas.openxmlformats.org/officeDocument/2006/relationships/customXml" Target="../ink/ink482.xml"/><Relationship Id="rId108" Type="http://schemas.openxmlformats.org/officeDocument/2006/relationships/customXml" Target="../ink/ink530.xml"/><Relationship Id="rId54" Type="http://schemas.openxmlformats.org/officeDocument/2006/relationships/customXml" Target="../ink/ink503.xml"/><Relationship Id="rId96" Type="http://schemas.openxmlformats.org/officeDocument/2006/relationships/customXml" Target="../ink/ink524.xml"/><Relationship Id="rId161" Type="http://schemas.openxmlformats.org/officeDocument/2006/relationships/image" Target="../media/image561.png"/><Relationship Id="rId217" Type="http://schemas.openxmlformats.org/officeDocument/2006/relationships/image" Target="../media/image589.png"/><Relationship Id="rId259" Type="http://schemas.openxmlformats.org/officeDocument/2006/relationships/image" Target="../media/image610.png"/><Relationship Id="rId23" Type="http://schemas.openxmlformats.org/officeDocument/2006/relationships/image" Target="../media/image492.png"/><Relationship Id="rId119" Type="http://schemas.openxmlformats.org/officeDocument/2006/relationships/image" Target="../media/image540.png"/><Relationship Id="rId270" Type="http://schemas.openxmlformats.org/officeDocument/2006/relationships/customXml" Target="../ink/ink611.xml"/><Relationship Id="rId44" Type="http://schemas.openxmlformats.org/officeDocument/2006/relationships/customXml" Target="../ink/ink498.xml"/><Relationship Id="rId65" Type="http://schemas.openxmlformats.org/officeDocument/2006/relationships/image" Target="../media/image513.png"/><Relationship Id="rId86" Type="http://schemas.openxmlformats.org/officeDocument/2006/relationships/customXml" Target="../ink/ink519.xml"/><Relationship Id="rId130" Type="http://schemas.openxmlformats.org/officeDocument/2006/relationships/customXml" Target="../ink/ink541.xml"/><Relationship Id="rId151" Type="http://schemas.openxmlformats.org/officeDocument/2006/relationships/image" Target="../media/image556.png"/><Relationship Id="rId172" Type="http://schemas.openxmlformats.org/officeDocument/2006/relationships/customXml" Target="../ink/ink562.xml"/><Relationship Id="rId193" Type="http://schemas.openxmlformats.org/officeDocument/2006/relationships/image" Target="../media/image577.png"/><Relationship Id="rId207" Type="http://schemas.openxmlformats.org/officeDocument/2006/relationships/image" Target="../media/image584.png"/><Relationship Id="rId228" Type="http://schemas.openxmlformats.org/officeDocument/2006/relationships/customXml" Target="../ink/ink590.xml"/><Relationship Id="rId249" Type="http://schemas.openxmlformats.org/officeDocument/2006/relationships/image" Target="../media/image605.png"/><Relationship Id="rId13" Type="http://schemas.openxmlformats.org/officeDocument/2006/relationships/image" Target="../media/image487.png"/><Relationship Id="rId109" Type="http://schemas.openxmlformats.org/officeDocument/2006/relationships/image" Target="../media/image535.png"/><Relationship Id="rId260" Type="http://schemas.openxmlformats.org/officeDocument/2006/relationships/customXml" Target="../ink/ink606.xml"/><Relationship Id="rId281" Type="http://schemas.openxmlformats.org/officeDocument/2006/relationships/image" Target="../media/image621.png"/><Relationship Id="rId34" Type="http://schemas.openxmlformats.org/officeDocument/2006/relationships/customXml" Target="../ink/ink493.xml"/><Relationship Id="rId55" Type="http://schemas.openxmlformats.org/officeDocument/2006/relationships/image" Target="../media/image508.png"/><Relationship Id="rId76" Type="http://schemas.openxmlformats.org/officeDocument/2006/relationships/customXml" Target="../ink/ink514.xml"/><Relationship Id="rId97" Type="http://schemas.openxmlformats.org/officeDocument/2006/relationships/image" Target="../media/image529.png"/><Relationship Id="rId120" Type="http://schemas.openxmlformats.org/officeDocument/2006/relationships/customXml" Target="../ink/ink536.xml"/><Relationship Id="rId141" Type="http://schemas.openxmlformats.org/officeDocument/2006/relationships/image" Target="../media/image551.png"/><Relationship Id="rId7" Type="http://schemas.openxmlformats.org/officeDocument/2006/relationships/image" Target="../media/image484.png"/><Relationship Id="rId162" Type="http://schemas.openxmlformats.org/officeDocument/2006/relationships/customXml" Target="../ink/ink557.xml"/><Relationship Id="rId183" Type="http://schemas.openxmlformats.org/officeDocument/2006/relationships/image" Target="../media/image572.png"/><Relationship Id="rId218" Type="http://schemas.openxmlformats.org/officeDocument/2006/relationships/customXml" Target="../ink/ink585.xml"/><Relationship Id="rId239" Type="http://schemas.openxmlformats.org/officeDocument/2006/relationships/image" Target="../media/image600.png"/><Relationship Id="rId250" Type="http://schemas.openxmlformats.org/officeDocument/2006/relationships/customXml" Target="../ink/ink601.xml"/><Relationship Id="rId271" Type="http://schemas.openxmlformats.org/officeDocument/2006/relationships/image" Target="../media/image616.png"/><Relationship Id="rId292" Type="http://schemas.openxmlformats.org/officeDocument/2006/relationships/customXml" Target="../ink/ink622.xml"/><Relationship Id="rId306" Type="http://schemas.openxmlformats.org/officeDocument/2006/relationships/customXml" Target="../ink/ink629.xml"/><Relationship Id="rId24" Type="http://schemas.openxmlformats.org/officeDocument/2006/relationships/customXml" Target="../ink/ink488.xml"/><Relationship Id="rId45" Type="http://schemas.openxmlformats.org/officeDocument/2006/relationships/image" Target="../media/image503.png"/><Relationship Id="rId66" Type="http://schemas.openxmlformats.org/officeDocument/2006/relationships/customXml" Target="../ink/ink509.xml"/><Relationship Id="rId87" Type="http://schemas.openxmlformats.org/officeDocument/2006/relationships/image" Target="../media/image524.png"/><Relationship Id="rId110" Type="http://schemas.openxmlformats.org/officeDocument/2006/relationships/customXml" Target="../ink/ink531.xml"/><Relationship Id="rId131" Type="http://schemas.openxmlformats.org/officeDocument/2006/relationships/image" Target="../media/image546.png"/><Relationship Id="rId152" Type="http://schemas.openxmlformats.org/officeDocument/2006/relationships/customXml" Target="../ink/ink552.xml"/><Relationship Id="rId173" Type="http://schemas.openxmlformats.org/officeDocument/2006/relationships/image" Target="../media/image567.png"/><Relationship Id="rId194" Type="http://schemas.openxmlformats.org/officeDocument/2006/relationships/customXml" Target="../ink/ink573.xml"/><Relationship Id="rId208" Type="http://schemas.openxmlformats.org/officeDocument/2006/relationships/customXml" Target="../ink/ink580.xml"/><Relationship Id="rId229" Type="http://schemas.openxmlformats.org/officeDocument/2006/relationships/image" Target="../media/image595.png"/><Relationship Id="rId240" Type="http://schemas.openxmlformats.org/officeDocument/2006/relationships/customXml" Target="../ink/ink596.xml"/><Relationship Id="rId261" Type="http://schemas.openxmlformats.org/officeDocument/2006/relationships/image" Target="../media/image611.png"/><Relationship Id="rId14" Type="http://schemas.openxmlformats.org/officeDocument/2006/relationships/customXml" Target="../ink/ink483.xml"/><Relationship Id="rId35" Type="http://schemas.openxmlformats.org/officeDocument/2006/relationships/image" Target="../media/image498.png"/><Relationship Id="rId56" Type="http://schemas.openxmlformats.org/officeDocument/2006/relationships/customXml" Target="../ink/ink504.xml"/><Relationship Id="rId77" Type="http://schemas.openxmlformats.org/officeDocument/2006/relationships/image" Target="../media/image519.png"/><Relationship Id="rId100" Type="http://schemas.openxmlformats.org/officeDocument/2006/relationships/customXml" Target="../ink/ink526.xml"/><Relationship Id="rId282" Type="http://schemas.openxmlformats.org/officeDocument/2006/relationships/customXml" Target="../ink/ink617.xml"/><Relationship Id="rId8" Type="http://schemas.openxmlformats.org/officeDocument/2006/relationships/customXml" Target="../ink/ink480.xml"/><Relationship Id="rId98" Type="http://schemas.openxmlformats.org/officeDocument/2006/relationships/customXml" Target="../ink/ink525.xml"/><Relationship Id="rId121" Type="http://schemas.openxmlformats.org/officeDocument/2006/relationships/image" Target="../media/image541.png"/><Relationship Id="rId142" Type="http://schemas.openxmlformats.org/officeDocument/2006/relationships/customXml" Target="../ink/ink547.xml"/><Relationship Id="rId163" Type="http://schemas.openxmlformats.org/officeDocument/2006/relationships/image" Target="../media/image562.png"/><Relationship Id="rId184" Type="http://schemas.openxmlformats.org/officeDocument/2006/relationships/customXml" Target="../ink/ink568.xml"/><Relationship Id="rId219" Type="http://schemas.openxmlformats.org/officeDocument/2006/relationships/image" Target="../media/image590.png"/><Relationship Id="rId230" Type="http://schemas.openxmlformats.org/officeDocument/2006/relationships/customXml" Target="../ink/ink591.xml"/><Relationship Id="rId251" Type="http://schemas.openxmlformats.org/officeDocument/2006/relationships/image" Target="../media/image606.png"/><Relationship Id="rId25" Type="http://schemas.openxmlformats.org/officeDocument/2006/relationships/image" Target="../media/image493.png"/><Relationship Id="rId46" Type="http://schemas.openxmlformats.org/officeDocument/2006/relationships/customXml" Target="../ink/ink499.xml"/><Relationship Id="rId67" Type="http://schemas.openxmlformats.org/officeDocument/2006/relationships/image" Target="../media/image514.png"/><Relationship Id="rId272" Type="http://schemas.openxmlformats.org/officeDocument/2006/relationships/customXml" Target="../ink/ink612.xml"/><Relationship Id="rId293" Type="http://schemas.openxmlformats.org/officeDocument/2006/relationships/image" Target="../media/image627.png"/><Relationship Id="rId307" Type="http://schemas.openxmlformats.org/officeDocument/2006/relationships/image" Target="../media/image634.png"/><Relationship Id="rId88" Type="http://schemas.openxmlformats.org/officeDocument/2006/relationships/customXml" Target="../ink/ink520.xml"/><Relationship Id="rId111" Type="http://schemas.openxmlformats.org/officeDocument/2006/relationships/image" Target="../media/image536.png"/><Relationship Id="rId132" Type="http://schemas.openxmlformats.org/officeDocument/2006/relationships/customXml" Target="../ink/ink542.xml"/><Relationship Id="rId153" Type="http://schemas.openxmlformats.org/officeDocument/2006/relationships/image" Target="../media/image557.png"/><Relationship Id="rId174" Type="http://schemas.openxmlformats.org/officeDocument/2006/relationships/customXml" Target="../ink/ink563.xml"/><Relationship Id="rId195" Type="http://schemas.openxmlformats.org/officeDocument/2006/relationships/image" Target="../media/image578.png"/><Relationship Id="rId209" Type="http://schemas.openxmlformats.org/officeDocument/2006/relationships/image" Target="../media/image585.png"/><Relationship Id="rId220" Type="http://schemas.openxmlformats.org/officeDocument/2006/relationships/customXml" Target="../ink/ink586.xml"/><Relationship Id="rId241" Type="http://schemas.openxmlformats.org/officeDocument/2006/relationships/image" Target="../media/image601.png"/><Relationship Id="rId15" Type="http://schemas.openxmlformats.org/officeDocument/2006/relationships/image" Target="../media/image488.png"/><Relationship Id="rId36" Type="http://schemas.openxmlformats.org/officeDocument/2006/relationships/customXml" Target="../ink/ink494.xml"/><Relationship Id="rId57" Type="http://schemas.openxmlformats.org/officeDocument/2006/relationships/image" Target="../media/image509.png"/><Relationship Id="rId262" Type="http://schemas.openxmlformats.org/officeDocument/2006/relationships/customXml" Target="../ink/ink607.xml"/><Relationship Id="rId283" Type="http://schemas.openxmlformats.org/officeDocument/2006/relationships/image" Target="../media/image622.png"/><Relationship Id="rId78" Type="http://schemas.openxmlformats.org/officeDocument/2006/relationships/customXml" Target="../ink/ink515.xml"/><Relationship Id="rId99" Type="http://schemas.openxmlformats.org/officeDocument/2006/relationships/image" Target="../media/image530.png"/><Relationship Id="rId101" Type="http://schemas.openxmlformats.org/officeDocument/2006/relationships/image" Target="../media/image531.png"/><Relationship Id="rId122" Type="http://schemas.openxmlformats.org/officeDocument/2006/relationships/customXml" Target="../ink/ink537.xml"/><Relationship Id="rId143" Type="http://schemas.openxmlformats.org/officeDocument/2006/relationships/image" Target="../media/image552.png"/><Relationship Id="rId164" Type="http://schemas.openxmlformats.org/officeDocument/2006/relationships/customXml" Target="../ink/ink558.xml"/><Relationship Id="rId185" Type="http://schemas.openxmlformats.org/officeDocument/2006/relationships/image" Target="../media/image573.png"/><Relationship Id="rId9" Type="http://schemas.openxmlformats.org/officeDocument/2006/relationships/image" Target="../media/image485.png"/><Relationship Id="rId210" Type="http://schemas.openxmlformats.org/officeDocument/2006/relationships/customXml" Target="../ink/ink581.xml"/><Relationship Id="rId26" Type="http://schemas.openxmlformats.org/officeDocument/2006/relationships/customXml" Target="../ink/ink489.xml"/><Relationship Id="rId231" Type="http://schemas.openxmlformats.org/officeDocument/2006/relationships/image" Target="../media/image596.png"/><Relationship Id="rId252" Type="http://schemas.openxmlformats.org/officeDocument/2006/relationships/customXml" Target="../ink/ink602.xml"/><Relationship Id="rId273" Type="http://schemas.openxmlformats.org/officeDocument/2006/relationships/image" Target="../media/image617.png"/><Relationship Id="rId294" Type="http://schemas.openxmlformats.org/officeDocument/2006/relationships/customXml" Target="../ink/ink623.xml"/><Relationship Id="rId308" Type="http://schemas.openxmlformats.org/officeDocument/2006/relationships/customXml" Target="../ink/ink630.xml"/><Relationship Id="rId47" Type="http://schemas.openxmlformats.org/officeDocument/2006/relationships/image" Target="../media/image504.png"/><Relationship Id="rId68" Type="http://schemas.openxmlformats.org/officeDocument/2006/relationships/customXml" Target="../ink/ink510.xml"/><Relationship Id="rId89" Type="http://schemas.openxmlformats.org/officeDocument/2006/relationships/image" Target="../media/image525.png"/><Relationship Id="rId112" Type="http://schemas.openxmlformats.org/officeDocument/2006/relationships/customXml" Target="../ink/ink532.xml"/><Relationship Id="rId133" Type="http://schemas.openxmlformats.org/officeDocument/2006/relationships/image" Target="../media/image547.png"/><Relationship Id="rId154" Type="http://schemas.openxmlformats.org/officeDocument/2006/relationships/customXml" Target="../ink/ink553.xml"/><Relationship Id="rId175" Type="http://schemas.openxmlformats.org/officeDocument/2006/relationships/image" Target="../media/image568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4.xml"/><Relationship Id="rId221" Type="http://schemas.openxmlformats.org/officeDocument/2006/relationships/image" Target="../media/image591.png"/><Relationship Id="rId242" Type="http://schemas.openxmlformats.org/officeDocument/2006/relationships/customXml" Target="../ink/ink597.xml"/><Relationship Id="rId263" Type="http://schemas.openxmlformats.org/officeDocument/2006/relationships/image" Target="../media/image612.png"/><Relationship Id="rId284" Type="http://schemas.openxmlformats.org/officeDocument/2006/relationships/customXml" Target="../ink/ink618.xml"/><Relationship Id="rId37" Type="http://schemas.openxmlformats.org/officeDocument/2006/relationships/image" Target="../media/image499.png"/><Relationship Id="rId58" Type="http://schemas.openxmlformats.org/officeDocument/2006/relationships/customXml" Target="../ink/ink505.xml"/><Relationship Id="rId79" Type="http://schemas.openxmlformats.org/officeDocument/2006/relationships/image" Target="../media/image520.png"/><Relationship Id="rId102" Type="http://schemas.openxmlformats.org/officeDocument/2006/relationships/customXml" Target="../ink/ink527.xml"/><Relationship Id="rId123" Type="http://schemas.openxmlformats.org/officeDocument/2006/relationships/image" Target="../media/image542.png"/><Relationship Id="rId144" Type="http://schemas.openxmlformats.org/officeDocument/2006/relationships/customXml" Target="../ink/ink548.xml"/><Relationship Id="rId90" Type="http://schemas.openxmlformats.org/officeDocument/2006/relationships/customXml" Target="../ink/ink521.xml"/><Relationship Id="rId165" Type="http://schemas.openxmlformats.org/officeDocument/2006/relationships/image" Target="../media/image563.png"/><Relationship Id="rId186" Type="http://schemas.openxmlformats.org/officeDocument/2006/relationships/customXml" Target="../ink/ink569.xml"/><Relationship Id="rId211" Type="http://schemas.openxmlformats.org/officeDocument/2006/relationships/image" Target="../media/image586.png"/><Relationship Id="rId232" Type="http://schemas.openxmlformats.org/officeDocument/2006/relationships/customXml" Target="../ink/ink592.xml"/><Relationship Id="rId253" Type="http://schemas.openxmlformats.org/officeDocument/2006/relationships/image" Target="../media/image607.png"/><Relationship Id="rId274" Type="http://schemas.openxmlformats.org/officeDocument/2006/relationships/customXml" Target="../ink/ink613.xml"/><Relationship Id="rId295" Type="http://schemas.openxmlformats.org/officeDocument/2006/relationships/image" Target="../media/image628.png"/><Relationship Id="rId309" Type="http://schemas.openxmlformats.org/officeDocument/2006/relationships/image" Target="../media/image635.png"/><Relationship Id="rId27" Type="http://schemas.openxmlformats.org/officeDocument/2006/relationships/image" Target="../media/image494.png"/><Relationship Id="rId48" Type="http://schemas.openxmlformats.org/officeDocument/2006/relationships/customXml" Target="../ink/ink500.xml"/><Relationship Id="rId69" Type="http://schemas.openxmlformats.org/officeDocument/2006/relationships/image" Target="../media/image515.png"/><Relationship Id="rId113" Type="http://schemas.openxmlformats.org/officeDocument/2006/relationships/image" Target="../media/image537.png"/><Relationship Id="rId134" Type="http://schemas.openxmlformats.org/officeDocument/2006/relationships/customXml" Target="../ink/ink543.xml"/><Relationship Id="rId80" Type="http://schemas.openxmlformats.org/officeDocument/2006/relationships/customXml" Target="../ink/ink516.xml"/><Relationship Id="rId155" Type="http://schemas.openxmlformats.org/officeDocument/2006/relationships/image" Target="../media/image558.png"/><Relationship Id="rId176" Type="http://schemas.openxmlformats.org/officeDocument/2006/relationships/customXml" Target="../ink/ink564.xml"/><Relationship Id="rId197" Type="http://schemas.openxmlformats.org/officeDocument/2006/relationships/image" Target="../media/image579.png"/><Relationship Id="rId201" Type="http://schemas.openxmlformats.org/officeDocument/2006/relationships/image" Target="../media/image581.png"/><Relationship Id="rId222" Type="http://schemas.openxmlformats.org/officeDocument/2006/relationships/customXml" Target="../ink/ink587.xml"/><Relationship Id="rId243" Type="http://schemas.openxmlformats.org/officeDocument/2006/relationships/image" Target="../media/image602.png"/><Relationship Id="rId264" Type="http://schemas.openxmlformats.org/officeDocument/2006/relationships/customXml" Target="../ink/ink608.xml"/><Relationship Id="rId285" Type="http://schemas.openxmlformats.org/officeDocument/2006/relationships/image" Target="../media/image623.png"/><Relationship Id="rId17" Type="http://schemas.openxmlformats.org/officeDocument/2006/relationships/image" Target="../media/image489.png"/><Relationship Id="rId38" Type="http://schemas.openxmlformats.org/officeDocument/2006/relationships/customXml" Target="../ink/ink495.xml"/><Relationship Id="rId59" Type="http://schemas.openxmlformats.org/officeDocument/2006/relationships/image" Target="../media/image510.png"/><Relationship Id="rId103" Type="http://schemas.openxmlformats.org/officeDocument/2006/relationships/image" Target="../media/image532.png"/><Relationship Id="rId124" Type="http://schemas.openxmlformats.org/officeDocument/2006/relationships/customXml" Target="../ink/ink538.xml"/><Relationship Id="rId310" Type="http://schemas.openxmlformats.org/officeDocument/2006/relationships/customXml" Target="../ink/ink631.xml"/><Relationship Id="rId70" Type="http://schemas.openxmlformats.org/officeDocument/2006/relationships/customXml" Target="../ink/ink511.xml"/><Relationship Id="rId91" Type="http://schemas.openxmlformats.org/officeDocument/2006/relationships/image" Target="../media/image526.png"/><Relationship Id="rId145" Type="http://schemas.openxmlformats.org/officeDocument/2006/relationships/image" Target="../media/image553.png"/><Relationship Id="rId166" Type="http://schemas.openxmlformats.org/officeDocument/2006/relationships/customXml" Target="../ink/ink559.xml"/><Relationship Id="rId187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582.xml"/><Relationship Id="rId233" Type="http://schemas.openxmlformats.org/officeDocument/2006/relationships/image" Target="../media/image597.png"/><Relationship Id="rId254" Type="http://schemas.openxmlformats.org/officeDocument/2006/relationships/customXml" Target="../ink/ink603.xml"/><Relationship Id="rId28" Type="http://schemas.openxmlformats.org/officeDocument/2006/relationships/customXml" Target="../ink/ink490.xml"/><Relationship Id="rId49" Type="http://schemas.openxmlformats.org/officeDocument/2006/relationships/image" Target="../media/image505.png"/><Relationship Id="rId114" Type="http://schemas.openxmlformats.org/officeDocument/2006/relationships/customXml" Target="../ink/ink533.xml"/><Relationship Id="rId275" Type="http://schemas.openxmlformats.org/officeDocument/2006/relationships/image" Target="../media/image618.png"/><Relationship Id="rId296" Type="http://schemas.openxmlformats.org/officeDocument/2006/relationships/customXml" Target="../ink/ink624.xml"/><Relationship Id="rId300" Type="http://schemas.openxmlformats.org/officeDocument/2006/relationships/customXml" Target="../ink/ink626.xml"/><Relationship Id="rId60" Type="http://schemas.openxmlformats.org/officeDocument/2006/relationships/customXml" Target="../ink/ink506.xml"/><Relationship Id="rId81" Type="http://schemas.openxmlformats.org/officeDocument/2006/relationships/image" Target="../media/image521.png"/><Relationship Id="rId135" Type="http://schemas.openxmlformats.org/officeDocument/2006/relationships/image" Target="../media/image548.png"/><Relationship Id="rId156" Type="http://schemas.openxmlformats.org/officeDocument/2006/relationships/customXml" Target="../ink/ink554.xml"/><Relationship Id="rId177" Type="http://schemas.openxmlformats.org/officeDocument/2006/relationships/image" Target="../media/image569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592.png"/><Relationship Id="rId244" Type="http://schemas.openxmlformats.org/officeDocument/2006/relationships/customXml" Target="../ink/ink598.xml"/><Relationship Id="rId18" Type="http://schemas.openxmlformats.org/officeDocument/2006/relationships/customXml" Target="../ink/ink485.xml"/><Relationship Id="rId39" Type="http://schemas.openxmlformats.org/officeDocument/2006/relationships/image" Target="../media/image500.png"/><Relationship Id="rId265" Type="http://schemas.openxmlformats.org/officeDocument/2006/relationships/image" Target="../media/image613.png"/><Relationship Id="rId286" Type="http://schemas.openxmlformats.org/officeDocument/2006/relationships/customXml" Target="../ink/ink619.xml"/><Relationship Id="rId50" Type="http://schemas.openxmlformats.org/officeDocument/2006/relationships/customXml" Target="../ink/ink501.xml"/><Relationship Id="rId104" Type="http://schemas.openxmlformats.org/officeDocument/2006/relationships/customXml" Target="../ink/ink528.xml"/><Relationship Id="rId125" Type="http://schemas.openxmlformats.org/officeDocument/2006/relationships/image" Target="../media/image543.png"/><Relationship Id="rId146" Type="http://schemas.openxmlformats.org/officeDocument/2006/relationships/customXml" Target="../ink/ink549.xml"/><Relationship Id="rId167" Type="http://schemas.openxmlformats.org/officeDocument/2006/relationships/image" Target="../media/image564.png"/><Relationship Id="rId188" Type="http://schemas.openxmlformats.org/officeDocument/2006/relationships/customXml" Target="../ink/ink570.xml"/><Relationship Id="rId311" Type="http://schemas.openxmlformats.org/officeDocument/2006/relationships/image" Target="../media/image636.png"/><Relationship Id="rId71" Type="http://schemas.openxmlformats.org/officeDocument/2006/relationships/image" Target="../media/image516.png"/><Relationship Id="rId92" Type="http://schemas.openxmlformats.org/officeDocument/2006/relationships/customXml" Target="../ink/ink522.xml"/><Relationship Id="rId213" Type="http://schemas.openxmlformats.org/officeDocument/2006/relationships/image" Target="../media/image587.png"/><Relationship Id="rId234" Type="http://schemas.openxmlformats.org/officeDocument/2006/relationships/customXml" Target="../ink/ink593.xml"/><Relationship Id="rId2" Type="http://schemas.openxmlformats.org/officeDocument/2006/relationships/image" Target="../media/image441.png"/><Relationship Id="rId29" Type="http://schemas.openxmlformats.org/officeDocument/2006/relationships/image" Target="../media/image495.png"/><Relationship Id="rId255" Type="http://schemas.openxmlformats.org/officeDocument/2006/relationships/image" Target="../media/image608.png"/><Relationship Id="rId276" Type="http://schemas.openxmlformats.org/officeDocument/2006/relationships/customXml" Target="../ink/ink614.xml"/><Relationship Id="rId297" Type="http://schemas.openxmlformats.org/officeDocument/2006/relationships/image" Target="../media/image629.png"/><Relationship Id="rId40" Type="http://schemas.openxmlformats.org/officeDocument/2006/relationships/customXml" Target="../ink/ink496.xml"/><Relationship Id="rId115" Type="http://schemas.openxmlformats.org/officeDocument/2006/relationships/image" Target="../media/image538.png"/><Relationship Id="rId136" Type="http://schemas.openxmlformats.org/officeDocument/2006/relationships/customXml" Target="../ink/ink544.xml"/><Relationship Id="rId157" Type="http://schemas.openxmlformats.org/officeDocument/2006/relationships/image" Target="../media/image559.png"/><Relationship Id="rId178" Type="http://schemas.openxmlformats.org/officeDocument/2006/relationships/customXml" Target="../ink/ink565.xml"/><Relationship Id="rId301" Type="http://schemas.openxmlformats.org/officeDocument/2006/relationships/image" Target="../media/image631.png"/><Relationship Id="rId61" Type="http://schemas.openxmlformats.org/officeDocument/2006/relationships/image" Target="../media/image511.png"/><Relationship Id="rId82" Type="http://schemas.openxmlformats.org/officeDocument/2006/relationships/customXml" Target="../ink/ink517.xml"/><Relationship Id="rId199" Type="http://schemas.openxmlformats.org/officeDocument/2006/relationships/image" Target="../media/image580.png"/><Relationship Id="rId203" Type="http://schemas.openxmlformats.org/officeDocument/2006/relationships/image" Target="../media/image582.png"/><Relationship Id="rId19" Type="http://schemas.openxmlformats.org/officeDocument/2006/relationships/image" Target="../media/image490.png"/><Relationship Id="rId224" Type="http://schemas.openxmlformats.org/officeDocument/2006/relationships/customXml" Target="../ink/ink588.xml"/><Relationship Id="rId245" Type="http://schemas.openxmlformats.org/officeDocument/2006/relationships/image" Target="../media/image603.png"/><Relationship Id="rId266" Type="http://schemas.openxmlformats.org/officeDocument/2006/relationships/customXml" Target="../ink/ink609.xml"/><Relationship Id="rId287" Type="http://schemas.openxmlformats.org/officeDocument/2006/relationships/image" Target="../media/image624.png"/><Relationship Id="rId30" Type="http://schemas.openxmlformats.org/officeDocument/2006/relationships/customXml" Target="../ink/ink491.xml"/><Relationship Id="rId105" Type="http://schemas.openxmlformats.org/officeDocument/2006/relationships/image" Target="../media/image533.png"/><Relationship Id="rId126" Type="http://schemas.openxmlformats.org/officeDocument/2006/relationships/customXml" Target="../ink/ink539.xml"/><Relationship Id="rId147" Type="http://schemas.openxmlformats.org/officeDocument/2006/relationships/image" Target="../media/image554.png"/><Relationship Id="rId168" Type="http://schemas.openxmlformats.org/officeDocument/2006/relationships/customXml" Target="../ink/ink560.xml"/><Relationship Id="rId51" Type="http://schemas.openxmlformats.org/officeDocument/2006/relationships/image" Target="../media/image506.png"/><Relationship Id="rId72" Type="http://schemas.openxmlformats.org/officeDocument/2006/relationships/customXml" Target="../ink/ink512.xml"/><Relationship Id="rId93" Type="http://schemas.openxmlformats.org/officeDocument/2006/relationships/image" Target="../media/image527.png"/><Relationship Id="rId189" Type="http://schemas.openxmlformats.org/officeDocument/2006/relationships/image" Target="../media/image575.png"/><Relationship Id="rId3" Type="http://schemas.openxmlformats.org/officeDocument/2006/relationships/image" Target="../media/image1.jpg"/><Relationship Id="rId214" Type="http://schemas.openxmlformats.org/officeDocument/2006/relationships/customXml" Target="../ink/ink583.xml"/><Relationship Id="rId235" Type="http://schemas.openxmlformats.org/officeDocument/2006/relationships/image" Target="../media/image598.png"/><Relationship Id="rId256" Type="http://schemas.openxmlformats.org/officeDocument/2006/relationships/customXml" Target="../ink/ink604.xml"/><Relationship Id="rId277" Type="http://schemas.openxmlformats.org/officeDocument/2006/relationships/image" Target="../media/image619.png"/><Relationship Id="rId298" Type="http://schemas.openxmlformats.org/officeDocument/2006/relationships/customXml" Target="../ink/ink625.xml"/><Relationship Id="rId116" Type="http://schemas.openxmlformats.org/officeDocument/2006/relationships/customXml" Target="../ink/ink534.xml"/><Relationship Id="rId137" Type="http://schemas.openxmlformats.org/officeDocument/2006/relationships/image" Target="../media/image549.png"/><Relationship Id="rId158" Type="http://schemas.openxmlformats.org/officeDocument/2006/relationships/customXml" Target="../ink/ink555.xml"/><Relationship Id="rId302" Type="http://schemas.openxmlformats.org/officeDocument/2006/relationships/customXml" Target="../ink/ink627.xml"/><Relationship Id="rId20" Type="http://schemas.openxmlformats.org/officeDocument/2006/relationships/customXml" Target="../ink/ink486.xml"/><Relationship Id="rId41" Type="http://schemas.openxmlformats.org/officeDocument/2006/relationships/image" Target="../media/image501.png"/><Relationship Id="rId62" Type="http://schemas.openxmlformats.org/officeDocument/2006/relationships/customXml" Target="../ink/ink507.xml"/><Relationship Id="rId83" Type="http://schemas.openxmlformats.org/officeDocument/2006/relationships/image" Target="../media/image522.png"/><Relationship Id="rId179" Type="http://schemas.openxmlformats.org/officeDocument/2006/relationships/image" Target="../media/image570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5" Type="http://schemas.openxmlformats.org/officeDocument/2006/relationships/image" Target="../media/image593.png"/><Relationship Id="rId246" Type="http://schemas.openxmlformats.org/officeDocument/2006/relationships/customXml" Target="../ink/ink599.xml"/><Relationship Id="rId267" Type="http://schemas.openxmlformats.org/officeDocument/2006/relationships/image" Target="../media/image614.png"/><Relationship Id="rId288" Type="http://schemas.openxmlformats.org/officeDocument/2006/relationships/customXml" Target="../ink/ink620.xml"/><Relationship Id="rId106" Type="http://schemas.openxmlformats.org/officeDocument/2006/relationships/customXml" Target="../ink/ink529.xml"/><Relationship Id="rId127" Type="http://schemas.openxmlformats.org/officeDocument/2006/relationships/image" Target="../media/image544.png"/><Relationship Id="rId10" Type="http://schemas.openxmlformats.org/officeDocument/2006/relationships/customXml" Target="../ink/ink481.xml"/><Relationship Id="rId31" Type="http://schemas.openxmlformats.org/officeDocument/2006/relationships/image" Target="../media/image496.png"/><Relationship Id="rId52" Type="http://schemas.openxmlformats.org/officeDocument/2006/relationships/customXml" Target="../ink/ink502.xml"/><Relationship Id="rId73" Type="http://schemas.openxmlformats.org/officeDocument/2006/relationships/image" Target="../media/image517.png"/><Relationship Id="rId94" Type="http://schemas.openxmlformats.org/officeDocument/2006/relationships/customXml" Target="../ink/ink523.xml"/><Relationship Id="rId148" Type="http://schemas.openxmlformats.org/officeDocument/2006/relationships/customXml" Target="../ink/ink550.xml"/><Relationship Id="rId169" Type="http://schemas.openxmlformats.org/officeDocument/2006/relationships/image" Target="../media/image565.png"/><Relationship Id="rId4" Type="http://schemas.openxmlformats.org/officeDocument/2006/relationships/image" Target="../media/image2.png"/><Relationship Id="rId180" Type="http://schemas.openxmlformats.org/officeDocument/2006/relationships/customXml" Target="../ink/ink566.xml"/><Relationship Id="rId215" Type="http://schemas.openxmlformats.org/officeDocument/2006/relationships/image" Target="../media/image588.png"/><Relationship Id="rId236" Type="http://schemas.openxmlformats.org/officeDocument/2006/relationships/customXml" Target="../ink/ink594.xml"/><Relationship Id="rId257" Type="http://schemas.openxmlformats.org/officeDocument/2006/relationships/image" Target="../media/image609.png"/><Relationship Id="rId278" Type="http://schemas.openxmlformats.org/officeDocument/2006/relationships/customXml" Target="../ink/ink615.xml"/><Relationship Id="rId303" Type="http://schemas.openxmlformats.org/officeDocument/2006/relationships/image" Target="../media/image632.png"/><Relationship Id="rId42" Type="http://schemas.openxmlformats.org/officeDocument/2006/relationships/customXml" Target="../ink/ink497.xml"/><Relationship Id="rId84" Type="http://schemas.openxmlformats.org/officeDocument/2006/relationships/customXml" Target="../ink/ink518.xml"/><Relationship Id="rId138" Type="http://schemas.openxmlformats.org/officeDocument/2006/relationships/customXml" Target="../ink/ink545.xml"/><Relationship Id="rId191" Type="http://schemas.openxmlformats.org/officeDocument/2006/relationships/image" Target="../media/image576.png"/><Relationship Id="rId205" Type="http://schemas.openxmlformats.org/officeDocument/2006/relationships/image" Target="../media/image583.png"/><Relationship Id="rId247" Type="http://schemas.openxmlformats.org/officeDocument/2006/relationships/image" Target="../media/image604.png"/><Relationship Id="rId107" Type="http://schemas.openxmlformats.org/officeDocument/2006/relationships/image" Target="../media/image534.png"/><Relationship Id="rId289" Type="http://schemas.openxmlformats.org/officeDocument/2006/relationships/image" Target="../media/image625.png"/><Relationship Id="rId11" Type="http://schemas.openxmlformats.org/officeDocument/2006/relationships/image" Target="../media/image486.png"/><Relationship Id="rId53" Type="http://schemas.openxmlformats.org/officeDocument/2006/relationships/image" Target="../media/image507.png"/><Relationship Id="rId149" Type="http://schemas.openxmlformats.org/officeDocument/2006/relationships/image" Target="../media/image555.png"/><Relationship Id="rId95" Type="http://schemas.openxmlformats.org/officeDocument/2006/relationships/image" Target="../media/image528.png"/><Relationship Id="rId160" Type="http://schemas.openxmlformats.org/officeDocument/2006/relationships/customXml" Target="../ink/ink556.xml"/><Relationship Id="rId216" Type="http://schemas.openxmlformats.org/officeDocument/2006/relationships/customXml" Target="../ink/ink584.xml"/><Relationship Id="rId258" Type="http://schemas.openxmlformats.org/officeDocument/2006/relationships/customXml" Target="../ink/ink605.xml"/><Relationship Id="rId22" Type="http://schemas.openxmlformats.org/officeDocument/2006/relationships/customXml" Target="../ink/ink487.xml"/><Relationship Id="rId64" Type="http://schemas.openxmlformats.org/officeDocument/2006/relationships/customXml" Target="../ink/ink508.xml"/><Relationship Id="rId118" Type="http://schemas.openxmlformats.org/officeDocument/2006/relationships/customXml" Target="../ink/ink535.xml"/><Relationship Id="rId171" Type="http://schemas.openxmlformats.org/officeDocument/2006/relationships/image" Target="../media/image566.png"/><Relationship Id="rId227" Type="http://schemas.openxmlformats.org/officeDocument/2006/relationships/image" Target="../media/image594.png"/><Relationship Id="rId269" Type="http://schemas.openxmlformats.org/officeDocument/2006/relationships/image" Target="../media/image615.png"/><Relationship Id="rId33" Type="http://schemas.openxmlformats.org/officeDocument/2006/relationships/image" Target="../media/image497.png"/><Relationship Id="rId129" Type="http://schemas.openxmlformats.org/officeDocument/2006/relationships/image" Target="../media/image545.png"/><Relationship Id="rId280" Type="http://schemas.openxmlformats.org/officeDocument/2006/relationships/customXml" Target="../ink/ink616.xml"/><Relationship Id="rId75" Type="http://schemas.openxmlformats.org/officeDocument/2006/relationships/image" Target="../media/image518.png"/><Relationship Id="rId140" Type="http://schemas.openxmlformats.org/officeDocument/2006/relationships/customXml" Target="../ink/ink546.xml"/><Relationship Id="rId182" Type="http://schemas.openxmlformats.org/officeDocument/2006/relationships/customXml" Target="../ink/ink567.xml"/><Relationship Id="rId6" Type="http://schemas.openxmlformats.org/officeDocument/2006/relationships/customXml" Target="../ink/ink479.xml"/><Relationship Id="rId238" Type="http://schemas.openxmlformats.org/officeDocument/2006/relationships/customXml" Target="../ink/ink595.xml"/><Relationship Id="rId291" Type="http://schemas.openxmlformats.org/officeDocument/2006/relationships/image" Target="../media/image626.png"/><Relationship Id="rId305" Type="http://schemas.openxmlformats.org/officeDocument/2006/relationships/image" Target="../media/image63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2.png"/><Relationship Id="rId18" Type="http://schemas.openxmlformats.org/officeDocument/2006/relationships/customXml" Target="../ink/ink638.xml"/><Relationship Id="rId26" Type="http://schemas.openxmlformats.org/officeDocument/2006/relationships/customXml" Target="../ink/ink642.xml"/><Relationship Id="rId39" Type="http://schemas.openxmlformats.org/officeDocument/2006/relationships/image" Target="../media/image655.png"/><Relationship Id="rId21" Type="http://schemas.openxmlformats.org/officeDocument/2006/relationships/image" Target="../media/image646.png"/><Relationship Id="rId34" Type="http://schemas.openxmlformats.org/officeDocument/2006/relationships/customXml" Target="../ink/ink646.xml"/><Relationship Id="rId7" Type="http://schemas.openxmlformats.org/officeDocument/2006/relationships/image" Target="../media/image639.png"/><Relationship Id="rId12" Type="http://schemas.openxmlformats.org/officeDocument/2006/relationships/customXml" Target="../ink/ink635.xml"/><Relationship Id="rId17" Type="http://schemas.openxmlformats.org/officeDocument/2006/relationships/image" Target="../media/image644.png"/><Relationship Id="rId25" Type="http://schemas.openxmlformats.org/officeDocument/2006/relationships/image" Target="../media/image648.png"/><Relationship Id="rId33" Type="http://schemas.openxmlformats.org/officeDocument/2006/relationships/image" Target="../media/image652.png"/><Relationship Id="rId38" Type="http://schemas.openxmlformats.org/officeDocument/2006/relationships/customXml" Target="../ink/ink648.xml"/><Relationship Id="rId2" Type="http://schemas.openxmlformats.org/officeDocument/2006/relationships/image" Target="../media/image483.jpg"/><Relationship Id="rId16" Type="http://schemas.openxmlformats.org/officeDocument/2006/relationships/customXml" Target="../ink/ink637.xml"/><Relationship Id="rId20" Type="http://schemas.openxmlformats.org/officeDocument/2006/relationships/customXml" Target="../ink/ink639.xml"/><Relationship Id="rId2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32.xml"/><Relationship Id="rId11" Type="http://schemas.openxmlformats.org/officeDocument/2006/relationships/image" Target="../media/image641.png"/><Relationship Id="rId24" Type="http://schemas.openxmlformats.org/officeDocument/2006/relationships/customXml" Target="../ink/ink641.xml"/><Relationship Id="rId32" Type="http://schemas.openxmlformats.org/officeDocument/2006/relationships/customXml" Target="../ink/ink645.xml"/><Relationship Id="rId37" Type="http://schemas.openxmlformats.org/officeDocument/2006/relationships/image" Target="../media/image654.png"/><Relationship Id="rId5" Type="http://schemas.openxmlformats.org/officeDocument/2006/relationships/image" Target="../media/image637.png"/><Relationship Id="rId15" Type="http://schemas.openxmlformats.org/officeDocument/2006/relationships/image" Target="../media/image643.png"/><Relationship Id="rId23" Type="http://schemas.openxmlformats.org/officeDocument/2006/relationships/image" Target="../media/image647.png"/><Relationship Id="rId28" Type="http://schemas.openxmlformats.org/officeDocument/2006/relationships/customXml" Target="../ink/ink643.xml"/><Relationship Id="rId36" Type="http://schemas.openxmlformats.org/officeDocument/2006/relationships/customXml" Target="../ink/ink647.xml"/><Relationship Id="rId10" Type="http://schemas.openxmlformats.org/officeDocument/2006/relationships/customXml" Target="../ink/ink634.xml"/><Relationship Id="rId19" Type="http://schemas.openxmlformats.org/officeDocument/2006/relationships/image" Target="../media/image645.png"/><Relationship Id="rId31" Type="http://schemas.openxmlformats.org/officeDocument/2006/relationships/image" Target="../media/image651.png"/><Relationship Id="rId4" Type="http://schemas.openxmlformats.org/officeDocument/2006/relationships/image" Target="../media/image2.png"/><Relationship Id="rId9" Type="http://schemas.openxmlformats.org/officeDocument/2006/relationships/image" Target="../media/image640.png"/><Relationship Id="rId14" Type="http://schemas.openxmlformats.org/officeDocument/2006/relationships/customXml" Target="../ink/ink636.xml"/><Relationship Id="rId22" Type="http://schemas.openxmlformats.org/officeDocument/2006/relationships/customXml" Target="../ink/ink640.xml"/><Relationship Id="rId27" Type="http://schemas.openxmlformats.org/officeDocument/2006/relationships/image" Target="../media/image649.png"/><Relationship Id="rId30" Type="http://schemas.openxmlformats.org/officeDocument/2006/relationships/customXml" Target="../ink/ink644.xml"/><Relationship Id="rId35" Type="http://schemas.openxmlformats.org/officeDocument/2006/relationships/image" Target="../media/image653.png"/><Relationship Id="rId8" Type="http://schemas.openxmlformats.org/officeDocument/2006/relationships/customXml" Target="../ink/ink633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7.png"/><Relationship Id="rId21" Type="http://schemas.openxmlformats.org/officeDocument/2006/relationships/customXml" Target="../ink/ink657.xml"/><Relationship Id="rId42" Type="http://schemas.openxmlformats.org/officeDocument/2006/relationships/image" Target="../media/image675.png"/><Relationship Id="rId47" Type="http://schemas.openxmlformats.org/officeDocument/2006/relationships/customXml" Target="../ink/ink670.xml"/><Relationship Id="rId63" Type="http://schemas.openxmlformats.org/officeDocument/2006/relationships/customXml" Target="../ink/ink678.xml"/><Relationship Id="rId68" Type="http://schemas.openxmlformats.org/officeDocument/2006/relationships/image" Target="../media/image688.png"/><Relationship Id="rId16" Type="http://schemas.openxmlformats.org/officeDocument/2006/relationships/image" Target="../media/image662.png"/><Relationship Id="rId11" Type="http://schemas.openxmlformats.org/officeDocument/2006/relationships/customXml" Target="../ink/ink652.xml"/><Relationship Id="rId32" Type="http://schemas.openxmlformats.org/officeDocument/2006/relationships/image" Target="../media/image670.png"/><Relationship Id="rId37" Type="http://schemas.openxmlformats.org/officeDocument/2006/relationships/customXml" Target="../ink/ink665.xml"/><Relationship Id="rId53" Type="http://schemas.openxmlformats.org/officeDocument/2006/relationships/customXml" Target="../ink/ink673.xml"/><Relationship Id="rId58" Type="http://schemas.openxmlformats.org/officeDocument/2006/relationships/image" Target="../media/image683.png"/><Relationship Id="rId74" Type="http://schemas.openxmlformats.org/officeDocument/2006/relationships/image" Target="../media/image691.png"/><Relationship Id="rId79" Type="http://schemas.openxmlformats.org/officeDocument/2006/relationships/customXml" Target="../ink/ink686.xml"/><Relationship Id="rId5" Type="http://schemas.openxmlformats.org/officeDocument/2006/relationships/customXml" Target="../ink/ink649.xml"/><Relationship Id="rId61" Type="http://schemas.openxmlformats.org/officeDocument/2006/relationships/customXml" Target="../ink/ink677.xml"/><Relationship Id="rId82" Type="http://schemas.openxmlformats.org/officeDocument/2006/relationships/image" Target="../media/image695.png"/><Relationship Id="rId19" Type="http://schemas.openxmlformats.org/officeDocument/2006/relationships/customXml" Target="../ink/ink656.xml"/><Relationship Id="rId14" Type="http://schemas.openxmlformats.org/officeDocument/2006/relationships/image" Target="../media/image661.png"/><Relationship Id="rId22" Type="http://schemas.openxmlformats.org/officeDocument/2006/relationships/image" Target="../media/image665.png"/><Relationship Id="rId27" Type="http://schemas.openxmlformats.org/officeDocument/2006/relationships/customXml" Target="../ink/ink660.xml"/><Relationship Id="rId30" Type="http://schemas.openxmlformats.org/officeDocument/2006/relationships/image" Target="../media/image669.png"/><Relationship Id="rId35" Type="http://schemas.openxmlformats.org/officeDocument/2006/relationships/customXml" Target="../ink/ink664.xml"/><Relationship Id="rId43" Type="http://schemas.openxmlformats.org/officeDocument/2006/relationships/customXml" Target="../ink/ink668.xml"/><Relationship Id="rId48" Type="http://schemas.openxmlformats.org/officeDocument/2006/relationships/image" Target="../media/image678.png"/><Relationship Id="rId56" Type="http://schemas.openxmlformats.org/officeDocument/2006/relationships/image" Target="../media/image682.png"/><Relationship Id="rId64" Type="http://schemas.openxmlformats.org/officeDocument/2006/relationships/image" Target="../media/image686.png"/><Relationship Id="rId69" Type="http://schemas.openxmlformats.org/officeDocument/2006/relationships/customXml" Target="../ink/ink681.xml"/><Relationship Id="rId77" Type="http://schemas.openxmlformats.org/officeDocument/2006/relationships/customXml" Target="../ink/ink685.xml"/><Relationship Id="rId8" Type="http://schemas.openxmlformats.org/officeDocument/2006/relationships/image" Target="../media/image658.png"/><Relationship Id="rId51" Type="http://schemas.openxmlformats.org/officeDocument/2006/relationships/customXml" Target="../ink/ink672.xml"/><Relationship Id="rId72" Type="http://schemas.openxmlformats.org/officeDocument/2006/relationships/image" Target="../media/image690.png"/><Relationship Id="rId80" Type="http://schemas.openxmlformats.org/officeDocument/2006/relationships/image" Target="../media/image694.png"/><Relationship Id="rId3" Type="http://schemas.openxmlformats.org/officeDocument/2006/relationships/image" Target="../media/image2.png"/><Relationship Id="rId12" Type="http://schemas.openxmlformats.org/officeDocument/2006/relationships/image" Target="../media/image660.png"/><Relationship Id="rId17" Type="http://schemas.openxmlformats.org/officeDocument/2006/relationships/customXml" Target="../ink/ink655.xml"/><Relationship Id="rId25" Type="http://schemas.openxmlformats.org/officeDocument/2006/relationships/customXml" Target="../ink/ink659.xml"/><Relationship Id="rId33" Type="http://schemas.openxmlformats.org/officeDocument/2006/relationships/customXml" Target="../ink/ink663.xml"/><Relationship Id="rId38" Type="http://schemas.openxmlformats.org/officeDocument/2006/relationships/image" Target="../media/image673.png"/><Relationship Id="rId46" Type="http://schemas.openxmlformats.org/officeDocument/2006/relationships/image" Target="../media/image677.png"/><Relationship Id="rId59" Type="http://schemas.openxmlformats.org/officeDocument/2006/relationships/customXml" Target="../ink/ink676.xml"/><Relationship Id="rId67" Type="http://schemas.openxmlformats.org/officeDocument/2006/relationships/customXml" Target="../ink/ink680.xml"/><Relationship Id="rId20" Type="http://schemas.openxmlformats.org/officeDocument/2006/relationships/image" Target="../media/image664.png"/><Relationship Id="rId41" Type="http://schemas.openxmlformats.org/officeDocument/2006/relationships/customXml" Target="../ink/ink667.xml"/><Relationship Id="rId54" Type="http://schemas.openxmlformats.org/officeDocument/2006/relationships/image" Target="../media/image681.png"/><Relationship Id="rId62" Type="http://schemas.openxmlformats.org/officeDocument/2006/relationships/image" Target="../media/image685.png"/><Relationship Id="rId70" Type="http://schemas.openxmlformats.org/officeDocument/2006/relationships/image" Target="../media/image689.png"/><Relationship Id="rId75" Type="http://schemas.openxmlformats.org/officeDocument/2006/relationships/customXml" Target="../ink/ink68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7.png"/><Relationship Id="rId15" Type="http://schemas.openxmlformats.org/officeDocument/2006/relationships/customXml" Target="../ink/ink654.xml"/><Relationship Id="rId23" Type="http://schemas.openxmlformats.org/officeDocument/2006/relationships/customXml" Target="../ink/ink658.xml"/><Relationship Id="rId28" Type="http://schemas.openxmlformats.org/officeDocument/2006/relationships/image" Target="../media/image668.png"/><Relationship Id="rId36" Type="http://schemas.openxmlformats.org/officeDocument/2006/relationships/image" Target="../media/image672.png"/><Relationship Id="rId49" Type="http://schemas.openxmlformats.org/officeDocument/2006/relationships/customXml" Target="../ink/ink671.xml"/><Relationship Id="rId57" Type="http://schemas.openxmlformats.org/officeDocument/2006/relationships/customXml" Target="../ink/ink675.xml"/><Relationship Id="rId10" Type="http://schemas.openxmlformats.org/officeDocument/2006/relationships/image" Target="../media/image659.png"/><Relationship Id="rId31" Type="http://schemas.openxmlformats.org/officeDocument/2006/relationships/customXml" Target="../ink/ink662.xml"/><Relationship Id="rId44" Type="http://schemas.openxmlformats.org/officeDocument/2006/relationships/image" Target="../media/image676.png"/><Relationship Id="rId52" Type="http://schemas.openxmlformats.org/officeDocument/2006/relationships/image" Target="../media/image680.png"/><Relationship Id="rId60" Type="http://schemas.openxmlformats.org/officeDocument/2006/relationships/image" Target="../media/image684.png"/><Relationship Id="rId65" Type="http://schemas.openxmlformats.org/officeDocument/2006/relationships/customXml" Target="../ink/ink679.xml"/><Relationship Id="rId73" Type="http://schemas.openxmlformats.org/officeDocument/2006/relationships/customXml" Target="../ink/ink683.xml"/><Relationship Id="rId78" Type="http://schemas.openxmlformats.org/officeDocument/2006/relationships/image" Target="../media/image693.png"/><Relationship Id="rId81" Type="http://schemas.openxmlformats.org/officeDocument/2006/relationships/customXml" Target="../ink/ink687.xml"/><Relationship Id="rId4" Type="http://schemas.openxmlformats.org/officeDocument/2006/relationships/image" Target="../media/image638.png"/><Relationship Id="rId9" Type="http://schemas.openxmlformats.org/officeDocument/2006/relationships/customXml" Target="../ink/ink651.xml"/><Relationship Id="rId13" Type="http://schemas.openxmlformats.org/officeDocument/2006/relationships/customXml" Target="../ink/ink653.xml"/><Relationship Id="rId18" Type="http://schemas.openxmlformats.org/officeDocument/2006/relationships/image" Target="../media/image663.png"/><Relationship Id="rId39" Type="http://schemas.openxmlformats.org/officeDocument/2006/relationships/customXml" Target="../ink/ink666.xml"/><Relationship Id="rId34" Type="http://schemas.openxmlformats.org/officeDocument/2006/relationships/image" Target="../media/image671.png"/><Relationship Id="rId50" Type="http://schemas.openxmlformats.org/officeDocument/2006/relationships/image" Target="../media/image679.png"/><Relationship Id="rId55" Type="http://schemas.openxmlformats.org/officeDocument/2006/relationships/customXml" Target="../ink/ink674.xml"/><Relationship Id="rId76" Type="http://schemas.openxmlformats.org/officeDocument/2006/relationships/image" Target="../media/image692.png"/><Relationship Id="rId7" Type="http://schemas.openxmlformats.org/officeDocument/2006/relationships/customXml" Target="../ink/ink650.xml"/><Relationship Id="rId71" Type="http://schemas.openxmlformats.org/officeDocument/2006/relationships/customXml" Target="../ink/ink682.xml"/><Relationship Id="rId2" Type="http://schemas.openxmlformats.org/officeDocument/2006/relationships/image" Target="../media/image1.jpg"/><Relationship Id="rId29" Type="http://schemas.openxmlformats.org/officeDocument/2006/relationships/customXml" Target="../ink/ink661.xml"/><Relationship Id="rId24" Type="http://schemas.openxmlformats.org/officeDocument/2006/relationships/image" Target="../media/image666.png"/><Relationship Id="rId40" Type="http://schemas.openxmlformats.org/officeDocument/2006/relationships/image" Target="../media/image674.png"/><Relationship Id="rId45" Type="http://schemas.openxmlformats.org/officeDocument/2006/relationships/customXml" Target="../ink/ink669.xml"/><Relationship Id="rId66" Type="http://schemas.openxmlformats.org/officeDocument/2006/relationships/image" Target="../media/image687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3.png"/><Relationship Id="rId299" Type="http://schemas.openxmlformats.org/officeDocument/2006/relationships/image" Target="../media/image844.png"/><Relationship Id="rId21" Type="http://schemas.openxmlformats.org/officeDocument/2006/relationships/image" Target="../media/image705.png"/><Relationship Id="rId63" Type="http://schemas.openxmlformats.org/officeDocument/2006/relationships/image" Target="../media/image726.png"/><Relationship Id="rId159" Type="http://schemas.openxmlformats.org/officeDocument/2006/relationships/image" Target="../media/image774.png"/><Relationship Id="rId324" Type="http://schemas.openxmlformats.org/officeDocument/2006/relationships/customXml" Target="../ink/ink847.xml"/><Relationship Id="rId366" Type="http://schemas.openxmlformats.org/officeDocument/2006/relationships/customXml" Target="../ink/ink868.xml"/><Relationship Id="rId170" Type="http://schemas.openxmlformats.org/officeDocument/2006/relationships/customXml" Target="../ink/ink770.xml"/><Relationship Id="rId226" Type="http://schemas.openxmlformats.org/officeDocument/2006/relationships/customXml" Target="../ink/ink798.xml"/><Relationship Id="rId268" Type="http://schemas.openxmlformats.org/officeDocument/2006/relationships/customXml" Target="../ink/ink819.xml"/><Relationship Id="rId32" Type="http://schemas.openxmlformats.org/officeDocument/2006/relationships/customXml" Target="../ink/ink701.xml"/><Relationship Id="rId74" Type="http://schemas.openxmlformats.org/officeDocument/2006/relationships/customXml" Target="../ink/ink722.xml"/><Relationship Id="rId128" Type="http://schemas.openxmlformats.org/officeDocument/2006/relationships/customXml" Target="../ink/ink749.xml"/><Relationship Id="rId335" Type="http://schemas.openxmlformats.org/officeDocument/2006/relationships/image" Target="../media/image862.png"/><Relationship Id="rId377" Type="http://schemas.openxmlformats.org/officeDocument/2006/relationships/image" Target="../media/image883.png"/><Relationship Id="rId5" Type="http://schemas.openxmlformats.org/officeDocument/2006/relationships/image" Target="../media/image696.png"/><Relationship Id="rId181" Type="http://schemas.openxmlformats.org/officeDocument/2006/relationships/image" Target="../media/image785.png"/><Relationship Id="rId237" Type="http://schemas.openxmlformats.org/officeDocument/2006/relationships/image" Target="../media/image813.png"/><Relationship Id="rId402" Type="http://schemas.openxmlformats.org/officeDocument/2006/relationships/customXml" Target="../ink/ink886.xml"/><Relationship Id="rId279" Type="http://schemas.openxmlformats.org/officeDocument/2006/relationships/image" Target="../media/image834.png"/><Relationship Id="rId43" Type="http://schemas.openxmlformats.org/officeDocument/2006/relationships/image" Target="../media/image716.png"/><Relationship Id="rId139" Type="http://schemas.openxmlformats.org/officeDocument/2006/relationships/image" Target="../media/image764.png"/><Relationship Id="rId290" Type="http://schemas.openxmlformats.org/officeDocument/2006/relationships/customXml" Target="../ink/ink830.xml"/><Relationship Id="rId304" Type="http://schemas.openxmlformats.org/officeDocument/2006/relationships/customXml" Target="../ink/ink837.xml"/><Relationship Id="rId346" Type="http://schemas.openxmlformats.org/officeDocument/2006/relationships/customXml" Target="../ink/ink858.xml"/><Relationship Id="rId388" Type="http://schemas.openxmlformats.org/officeDocument/2006/relationships/customXml" Target="../ink/ink879.xml"/><Relationship Id="rId85" Type="http://schemas.openxmlformats.org/officeDocument/2006/relationships/image" Target="../media/image737.png"/><Relationship Id="rId150" Type="http://schemas.openxmlformats.org/officeDocument/2006/relationships/customXml" Target="../ink/ink760.xml"/><Relationship Id="rId192" Type="http://schemas.openxmlformats.org/officeDocument/2006/relationships/customXml" Target="../ink/ink781.xml"/><Relationship Id="rId206" Type="http://schemas.openxmlformats.org/officeDocument/2006/relationships/customXml" Target="../ink/ink788.xml"/><Relationship Id="rId413" Type="http://schemas.openxmlformats.org/officeDocument/2006/relationships/image" Target="../media/image901.png"/><Relationship Id="rId248" Type="http://schemas.openxmlformats.org/officeDocument/2006/relationships/customXml" Target="../ink/ink809.xml"/><Relationship Id="rId12" Type="http://schemas.openxmlformats.org/officeDocument/2006/relationships/customXml" Target="../ink/ink691.xml"/><Relationship Id="rId108" Type="http://schemas.openxmlformats.org/officeDocument/2006/relationships/customXml" Target="../ink/ink739.xml"/><Relationship Id="rId315" Type="http://schemas.openxmlformats.org/officeDocument/2006/relationships/image" Target="../media/image852.png"/><Relationship Id="rId357" Type="http://schemas.openxmlformats.org/officeDocument/2006/relationships/image" Target="../media/image873.png"/><Relationship Id="rId54" Type="http://schemas.openxmlformats.org/officeDocument/2006/relationships/customXml" Target="../ink/ink712.xml"/><Relationship Id="rId96" Type="http://schemas.openxmlformats.org/officeDocument/2006/relationships/customXml" Target="../ink/ink733.xml"/><Relationship Id="rId161" Type="http://schemas.openxmlformats.org/officeDocument/2006/relationships/image" Target="../media/image775.png"/><Relationship Id="rId217" Type="http://schemas.openxmlformats.org/officeDocument/2006/relationships/image" Target="../media/image803.png"/><Relationship Id="rId399" Type="http://schemas.openxmlformats.org/officeDocument/2006/relationships/image" Target="../media/image894.png"/><Relationship Id="rId259" Type="http://schemas.openxmlformats.org/officeDocument/2006/relationships/image" Target="../media/image824.png"/><Relationship Id="rId23" Type="http://schemas.openxmlformats.org/officeDocument/2006/relationships/image" Target="../media/image706.png"/><Relationship Id="rId119" Type="http://schemas.openxmlformats.org/officeDocument/2006/relationships/image" Target="../media/image754.png"/><Relationship Id="rId270" Type="http://schemas.openxmlformats.org/officeDocument/2006/relationships/customXml" Target="../ink/ink820.xml"/><Relationship Id="rId326" Type="http://schemas.openxmlformats.org/officeDocument/2006/relationships/customXml" Target="../ink/ink848.xml"/><Relationship Id="rId65" Type="http://schemas.openxmlformats.org/officeDocument/2006/relationships/image" Target="../media/image727.png"/><Relationship Id="rId130" Type="http://schemas.openxmlformats.org/officeDocument/2006/relationships/customXml" Target="../ink/ink750.xml"/><Relationship Id="rId368" Type="http://schemas.openxmlformats.org/officeDocument/2006/relationships/customXml" Target="../ink/ink869.xml"/><Relationship Id="rId172" Type="http://schemas.openxmlformats.org/officeDocument/2006/relationships/customXml" Target="../ink/ink771.xml"/><Relationship Id="rId228" Type="http://schemas.openxmlformats.org/officeDocument/2006/relationships/customXml" Target="../ink/ink799.xml"/><Relationship Id="rId281" Type="http://schemas.openxmlformats.org/officeDocument/2006/relationships/image" Target="../media/image835.png"/><Relationship Id="rId337" Type="http://schemas.openxmlformats.org/officeDocument/2006/relationships/image" Target="../media/image863.png"/><Relationship Id="rId34" Type="http://schemas.openxmlformats.org/officeDocument/2006/relationships/customXml" Target="../ink/ink702.xml"/><Relationship Id="rId76" Type="http://schemas.openxmlformats.org/officeDocument/2006/relationships/customXml" Target="../ink/ink723.xml"/><Relationship Id="rId141" Type="http://schemas.openxmlformats.org/officeDocument/2006/relationships/image" Target="../media/image765.png"/><Relationship Id="rId379" Type="http://schemas.openxmlformats.org/officeDocument/2006/relationships/image" Target="../media/image884.png"/><Relationship Id="rId7" Type="http://schemas.openxmlformats.org/officeDocument/2006/relationships/image" Target="../media/image698.png"/><Relationship Id="rId183" Type="http://schemas.openxmlformats.org/officeDocument/2006/relationships/image" Target="../media/image786.png"/><Relationship Id="rId239" Type="http://schemas.openxmlformats.org/officeDocument/2006/relationships/image" Target="../media/image814.png"/><Relationship Id="rId390" Type="http://schemas.openxmlformats.org/officeDocument/2006/relationships/customXml" Target="../ink/ink880.xml"/><Relationship Id="rId404" Type="http://schemas.openxmlformats.org/officeDocument/2006/relationships/customXml" Target="../ink/ink887.xml"/><Relationship Id="rId250" Type="http://schemas.openxmlformats.org/officeDocument/2006/relationships/customXml" Target="../ink/ink810.xml"/><Relationship Id="rId292" Type="http://schemas.openxmlformats.org/officeDocument/2006/relationships/customXml" Target="../ink/ink831.xml"/><Relationship Id="rId306" Type="http://schemas.openxmlformats.org/officeDocument/2006/relationships/customXml" Target="../ink/ink838.xml"/><Relationship Id="rId45" Type="http://schemas.openxmlformats.org/officeDocument/2006/relationships/image" Target="../media/image717.png"/><Relationship Id="rId87" Type="http://schemas.openxmlformats.org/officeDocument/2006/relationships/image" Target="../media/image738.png"/><Relationship Id="rId110" Type="http://schemas.openxmlformats.org/officeDocument/2006/relationships/customXml" Target="../ink/ink740.xml"/><Relationship Id="rId348" Type="http://schemas.openxmlformats.org/officeDocument/2006/relationships/customXml" Target="../ink/ink859.xml"/><Relationship Id="rId152" Type="http://schemas.openxmlformats.org/officeDocument/2006/relationships/customXml" Target="../ink/ink761.xml"/><Relationship Id="rId194" Type="http://schemas.openxmlformats.org/officeDocument/2006/relationships/customXml" Target="../ink/ink782.xml"/><Relationship Id="rId208" Type="http://schemas.openxmlformats.org/officeDocument/2006/relationships/customXml" Target="../ink/ink789.xml"/><Relationship Id="rId415" Type="http://schemas.openxmlformats.org/officeDocument/2006/relationships/image" Target="../media/image902.png"/><Relationship Id="rId261" Type="http://schemas.openxmlformats.org/officeDocument/2006/relationships/image" Target="../media/image825.png"/><Relationship Id="rId14" Type="http://schemas.openxmlformats.org/officeDocument/2006/relationships/customXml" Target="../ink/ink692.xml"/><Relationship Id="rId56" Type="http://schemas.openxmlformats.org/officeDocument/2006/relationships/customXml" Target="../ink/ink713.xml"/><Relationship Id="rId317" Type="http://schemas.openxmlformats.org/officeDocument/2006/relationships/image" Target="../media/image853.png"/><Relationship Id="rId359" Type="http://schemas.openxmlformats.org/officeDocument/2006/relationships/image" Target="../media/image874.png"/><Relationship Id="rId98" Type="http://schemas.openxmlformats.org/officeDocument/2006/relationships/customXml" Target="../ink/ink734.xml"/><Relationship Id="rId121" Type="http://schemas.openxmlformats.org/officeDocument/2006/relationships/image" Target="../media/image755.png"/><Relationship Id="rId163" Type="http://schemas.openxmlformats.org/officeDocument/2006/relationships/image" Target="../media/image776.png"/><Relationship Id="rId219" Type="http://schemas.openxmlformats.org/officeDocument/2006/relationships/image" Target="../media/image804.png"/><Relationship Id="rId370" Type="http://schemas.openxmlformats.org/officeDocument/2006/relationships/customXml" Target="../ink/ink870.xml"/><Relationship Id="rId230" Type="http://schemas.openxmlformats.org/officeDocument/2006/relationships/customXml" Target="../ink/ink800.xml"/><Relationship Id="rId25" Type="http://schemas.openxmlformats.org/officeDocument/2006/relationships/image" Target="../media/image707.png"/><Relationship Id="rId67" Type="http://schemas.openxmlformats.org/officeDocument/2006/relationships/image" Target="../media/image728.png"/><Relationship Id="rId272" Type="http://schemas.openxmlformats.org/officeDocument/2006/relationships/customXml" Target="../ink/ink821.xml"/><Relationship Id="rId328" Type="http://schemas.openxmlformats.org/officeDocument/2006/relationships/customXml" Target="../ink/ink849.xml"/><Relationship Id="rId132" Type="http://schemas.openxmlformats.org/officeDocument/2006/relationships/customXml" Target="../ink/ink751.xml"/><Relationship Id="rId174" Type="http://schemas.openxmlformats.org/officeDocument/2006/relationships/customXml" Target="../ink/ink772.xml"/><Relationship Id="rId381" Type="http://schemas.openxmlformats.org/officeDocument/2006/relationships/image" Target="../media/image885.png"/><Relationship Id="rId241" Type="http://schemas.openxmlformats.org/officeDocument/2006/relationships/image" Target="../media/image815.png"/><Relationship Id="rId36" Type="http://schemas.openxmlformats.org/officeDocument/2006/relationships/customXml" Target="../ink/ink703.xml"/><Relationship Id="rId283" Type="http://schemas.openxmlformats.org/officeDocument/2006/relationships/image" Target="../media/image836.png"/><Relationship Id="rId339" Type="http://schemas.openxmlformats.org/officeDocument/2006/relationships/image" Target="../media/image864.png"/><Relationship Id="rId78" Type="http://schemas.openxmlformats.org/officeDocument/2006/relationships/customXml" Target="../ink/ink724.xml"/><Relationship Id="rId101" Type="http://schemas.openxmlformats.org/officeDocument/2006/relationships/image" Target="../media/image745.png"/><Relationship Id="rId143" Type="http://schemas.openxmlformats.org/officeDocument/2006/relationships/image" Target="../media/image766.png"/><Relationship Id="rId185" Type="http://schemas.openxmlformats.org/officeDocument/2006/relationships/image" Target="../media/image787.png"/><Relationship Id="rId350" Type="http://schemas.openxmlformats.org/officeDocument/2006/relationships/customXml" Target="../ink/ink860.xml"/><Relationship Id="rId406" Type="http://schemas.openxmlformats.org/officeDocument/2006/relationships/customXml" Target="../ink/ink888.xml"/><Relationship Id="rId9" Type="http://schemas.openxmlformats.org/officeDocument/2006/relationships/image" Target="../media/image699.png"/><Relationship Id="rId210" Type="http://schemas.openxmlformats.org/officeDocument/2006/relationships/customXml" Target="../ink/ink790.xml"/><Relationship Id="rId392" Type="http://schemas.openxmlformats.org/officeDocument/2006/relationships/customXml" Target="../ink/ink881.xml"/><Relationship Id="rId252" Type="http://schemas.openxmlformats.org/officeDocument/2006/relationships/customXml" Target="../ink/ink811.xml"/><Relationship Id="rId294" Type="http://schemas.openxmlformats.org/officeDocument/2006/relationships/customXml" Target="../ink/ink832.xml"/><Relationship Id="rId308" Type="http://schemas.openxmlformats.org/officeDocument/2006/relationships/customXml" Target="../ink/ink839.xml"/><Relationship Id="rId47" Type="http://schemas.openxmlformats.org/officeDocument/2006/relationships/image" Target="../media/image718.png"/><Relationship Id="rId89" Type="http://schemas.openxmlformats.org/officeDocument/2006/relationships/image" Target="../media/image739.png"/><Relationship Id="rId112" Type="http://schemas.openxmlformats.org/officeDocument/2006/relationships/customXml" Target="../ink/ink741.xml"/><Relationship Id="rId154" Type="http://schemas.openxmlformats.org/officeDocument/2006/relationships/customXml" Target="../ink/ink762.xml"/><Relationship Id="rId361" Type="http://schemas.openxmlformats.org/officeDocument/2006/relationships/image" Target="../media/image875.png"/><Relationship Id="rId196" Type="http://schemas.openxmlformats.org/officeDocument/2006/relationships/customXml" Target="../ink/ink783.xml"/><Relationship Id="rId417" Type="http://schemas.openxmlformats.org/officeDocument/2006/relationships/image" Target="../media/image903.png"/><Relationship Id="rId16" Type="http://schemas.openxmlformats.org/officeDocument/2006/relationships/customXml" Target="../ink/ink693.xml"/><Relationship Id="rId221" Type="http://schemas.openxmlformats.org/officeDocument/2006/relationships/image" Target="../media/image805.png"/><Relationship Id="rId263" Type="http://schemas.openxmlformats.org/officeDocument/2006/relationships/image" Target="../media/image826.png"/><Relationship Id="rId319" Type="http://schemas.openxmlformats.org/officeDocument/2006/relationships/image" Target="../media/image854.png"/><Relationship Id="rId58" Type="http://schemas.openxmlformats.org/officeDocument/2006/relationships/customXml" Target="../ink/ink714.xml"/><Relationship Id="rId123" Type="http://schemas.openxmlformats.org/officeDocument/2006/relationships/image" Target="../media/image756.png"/><Relationship Id="rId330" Type="http://schemas.openxmlformats.org/officeDocument/2006/relationships/customXml" Target="../ink/ink850.xml"/><Relationship Id="rId165" Type="http://schemas.openxmlformats.org/officeDocument/2006/relationships/image" Target="../media/image777.png"/><Relationship Id="rId372" Type="http://schemas.openxmlformats.org/officeDocument/2006/relationships/customXml" Target="../ink/ink871.xml"/><Relationship Id="rId232" Type="http://schemas.openxmlformats.org/officeDocument/2006/relationships/customXml" Target="../ink/ink801.xml"/><Relationship Id="rId274" Type="http://schemas.openxmlformats.org/officeDocument/2006/relationships/customXml" Target="../ink/ink822.xml"/><Relationship Id="rId27" Type="http://schemas.openxmlformats.org/officeDocument/2006/relationships/image" Target="../media/image708.png"/><Relationship Id="rId69" Type="http://schemas.openxmlformats.org/officeDocument/2006/relationships/image" Target="../media/image729.png"/><Relationship Id="rId134" Type="http://schemas.openxmlformats.org/officeDocument/2006/relationships/customXml" Target="../ink/ink752.xml"/><Relationship Id="rId80" Type="http://schemas.openxmlformats.org/officeDocument/2006/relationships/customXml" Target="../ink/ink725.xml"/><Relationship Id="rId176" Type="http://schemas.openxmlformats.org/officeDocument/2006/relationships/customXml" Target="../ink/ink773.xml"/><Relationship Id="rId341" Type="http://schemas.openxmlformats.org/officeDocument/2006/relationships/image" Target="../media/image865.png"/><Relationship Id="rId383" Type="http://schemas.openxmlformats.org/officeDocument/2006/relationships/image" Target="../media/image886.png"/><Relationship Id="rId201" Type="http://schemas.openxmlformats.org/officeDocument/2006/relationships/image" Target="../media/image795.png"/><Relationship Id="rId243" Type="http://schemas.openxmlformats.org/officeDocument/2006/relationships/image" Target="../media/image816.png"/><Relationship Id="rId285" Type="http://schemas.openxmlformats.org/officeDocument/2006/relationships/image" Target="../media/image837.png"/><Relationship Id="rId17" Type="http://schemas.openxmlformats.org/officeDocument/2006/relationships/image" Target="../media/image703.png"/><Relationship Id="rId38" Type="http://schemas.openxmlformats.org/officeDocument/2006/relationships/customXml" Target="../ink/ink704.xml"/><Relationship Id="rId59" Type="http://schemas.openxmlformats.org/officeDocument/2006/relationships/image" Target="../media/image724.png"/><Relationship Id="rId103" Type="http://schemas.openxmlformats.org/officeDocument/2006/relationships/image" Target="../media/image746.png"/><Relationship Id="rId124" Type="http://schemas.openxmlformats.org/officeDocument/2006/relationships/customXml" Target="../ink/ink747.xml"/><Relationship Id="rId310" Type="http://schemas.openxmlformats.org/officeDocument/2006/relationships/customXml" Target="../ink/ink840.xml"/><Relationship Id="rId70" Type="http://schemas.openxmlformats.org/officeDocument/2006/relationships/customXml" Target="../ink/ink720.xml"/><Relationship Id="rId91" Type="http://schemas.openxmlformats.org/officeDocument/2006/relationships/image" Target="../media/image740.png"/><Relationship Id="rId145" Type="http://schemas.openxmlformats.org/officeDocument/2006/relationships/image" Target="../media/image767.png"/><Relationship Id="rId166" Type="http://schemas.openxmlformats.org/officeDocument/2006/relationships/customXml" Target="../ink/ink768.xml"/><Relationship Id="rId187" Type="http://schemas.openxmlformats.org/officeDocument/2006/relationships/image" Target="../media/image788.png"/><Relationship Id="rId331" Type="http://schemas.openxmlformats.org/officeDocument/2006/relationships/image" Target="../media/image860.png"/><Relationship Id="rId352" Type="http://schemas.openxmlformats.org/officeDocument/2006/relationships/customXml" Target="../ink/ink861.xml"/><Relationship Id="rId373" Type="http://schemas.openxmlformats.org/officeDocument/2006/relationships/image" Target="../media/image881.png"/><Relationship Id="rId394" Type="http://schemas.openxmlformats.org/officeDocument/2006/relationships/customXml" Target="../ink/ink882.xml"/><Relationship Id="rId408" Type="http://schemas.openxmlformats.org/officeDocument/2006/relationships/customXml" Target="../ink/ink889.xml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791.xml"/><Relationship Id="rId233" Type="http://schemas.openxmlformats.org/officeDocument/2006/relationships/image" Target="../media/image811.png"/><Relationship Id="rId254" Type="http://schemas.openxmlformats.org/officeDocument/2006/relationships/customXml" Target="../ink/ink812.xml"/><Relationship Id="rId28" Type="http://schemas.openxmlformats.org/officeDocument/2006/relationships/customXml" Target="../ink/ink699.xml"/><Relationship Id="rId49" Type="http://schemas.openxmlformats.org/officeDocument/2006/relationships/image" Target="../media/image719.png"/><Relationship Id="rId114" Type="http://schemas.openxmlformats.org/officeDocument/2006/relationships/customXml" Target="../ink/ink742.xml"/><Relationship Id="rId275" Type="http://schemas.openxmlformats.org/officeDocument/2006/relationships/image" Target="../media/image832.png"/><Relationship Id="rId296" Type="http://schemas.openxmlformats.org/officeDocument/2006/relationships/customXml" Target="../ink/ink833.xml"/><Relationship Id="rId300" Type="http://schemas.openxmlformats.org/officeDocument/2006/relationships/customXml" Target="../ink/ink835.xml"/><Relationship Id="rId60" Type="http://schemas.openxmlformats.org/officeDocument/2006/relationships/customXml" Target="../ink/ink715.xml"/><Relationship Id="rId81" Type="http://schemas.openxmlformats.org/officeDocument/2006/relationships/image" Target="../media/image735.png"/><Relationship Id="rId135" Type="http://schemas.openxmlformats.org/officeDocument/2006/relationships/image" Target="../media/image762.png"/><Relationship Id="rId156" Type="http://schemas.openxmlformats.org/officeDocument/2006/relationships/customXml" Target="../ink/ink763.xml"/><Relationship Id="rId177" Type="http://schemas.openxmlformats.org/officeDocument/2006/relationships/image" Target="../media/image783.png"/><Relationship Id="rId198" Type="http://schemas.openxmlformats.org/officeDocument/2006/relationships/customXml" Target="../ink/ink784.xml"/><Relationship Id="rId321" Type="http://schemas.openxmlformats.org/officeDocument/2006/relationships/image" Target="../media/image855.png"/><Relationship Id="rId342" Type="http://schemas.openxmlformats.org/officeDocument/2006/relationships/customXml" Target="../ink/ink856.xml"/><Relationship Id="rId363" Type="http://schemas.openxmlformats.org/officeDocument/2006/relationships/image" Target="../media/image876.png"/><Relationship Id="rId384" Type="http://schemas.openxmlformats.org/officeDocument/2006/relationships/customXml" Target="../ink/ink877.xml"/><Relationship Id="rId419" Type="http://schemas.openxmlformats.org/officeDocument/2006/relationships/image" Target="../media/image904.png"/><Relationship Id="rId202" Type="http://schemas.openxmlformats.org/officeDocument/2006/relationships/customXml" Target="../ink/ink786.xml"/><Relationship Id="rId223" Type="http://schemas.openxmlformats.org/officeDocument/2006/relationships/image" Target="../media/image806.png"/><Relationship Id="rId244" Type="http://schemas.openxmlformats.org/officeDocument/2006/relationships/customXml" Target="../ink/ink807.xml"/><Relationship Id="rId18" Type="http://schemas.openxmlformats.org/officeDocument/2006/relationships/customXml" Target="../ink/ink694.xml"/><Relationship Id="rId39" Type="http://schemas.openxmlformats.org/officeDocument/2006/relationships/image" Target="../media/image714.png"/><Relationship Id="rId265" Type="http://schemas.openxmlformats.org/officeDocument/2006/relationships/image" Target="../media/image827.png"/><Relationship Id="rId286" Type="http://schemas.openxmlformats.org/officeDocument/2006/relationships/customXml" Target="../ink/ink828.xml"/><Relationship Id="rId50" Type="http://schemas.openxmlformats.org/officeDocument/2006/relationships/customXml" Target="../ink/ink710.xml"/><Relationship Id="rId104" Type="http://schemas.openxmlformats.org/officeDocument/2006/relationships/customXml" Target="../ink/ink737.xml"/><Relationship Id="rId125" Type="http://schemas.openxmlformats.org/officeDocument/2006/relationships/image" Target="../media/image757.png"/><Relationship Id="rId146" Type="http://schemas.openxmlformats.org/officeDocument/2006/relationships/customXml" Target="../ink/ink758.xml"/><Relationship Id="rId167" Type="http://schemas.openxmlformats.org/officeDocument/2006/relationships/image" Target="../media/image778.png"/><Relationship Id="rId188" Type="http://schemas.openxmlformats.org/officeDocument/2006/relationships/customXml" Target="../ink/ink779.xml"/><Relationship Id="rId311" Type="http://schemas.openxmlformats.org/officeDocument/2006/relationships/image" Target="../media/image850.png"/><Relationship Id="rId332" Type="http://schemas.openxmlformats.org/officeDocument/2006/relationships/customXml" Target="../ink/ink851.xml"/><Relationship Id="rId353" Type="http://schemas.openxmlformats.org/officeDocument/2006/relationships/image" Target="../media/image871.png"/><Relationship Id="rId374" Type="http://schemas.openxmlformats.org/officeDocument/2006/relationships/customXml" Target="../ink/ink872.xml"/><Relationship Id="rId395" Type="http://schemas.openxmlformats.org/officeDocument/2006/relationships/image" Target="../media/image892.png"/><Relationship Id="rId409" Type="http://schemas.openxmlformats.org/officeDocument/2006/relationships/image" Target="../media/image899.png"/><Relationship Id="rId71" Type="http://schemas.openxmlformats.org/officeDocument/2006/relationships/image" Target="../media/image730.png"/><Relationship Id="rId92" Type="http://schemas.openxmlformats.org/officeDocument/2006/relationships/customXml" Target="../ink/ink731.xml"/><Relationship Id="rId213" Type="http://schemas.openxmlformats.org/officeDocument/2006/relationships/image" Target="../media/image801.png"/><Relationship Id="rId234" Type="http://schemas.openxmlformats.org/officeDocument/2006/relationships/customXml" Target="../ink/ink802.xml"/><Relationship Id="rId420" Type="http://schemas.openxmlformats.org/officeDocument/2006/relationships/customXml" Target="../ink/ink895.xml"/><Relationship Id="rId2" Type="http://schemas.openxmlformats.org/officeDocument/2006/relationships/image" Target="../media/image656.png"/><Relationship Id="rId29" Type="http://schemas.openxmlformats.org/officeDocument/2006/relationships/image" Target="../media/image709.png"/><Relationship Id="rId255" Type="http://schemas.openxmlformats.org/officeDocument/2006/relationships/image" Target="../media/image822.png"/><Relationship Id="rId276" Type="http://schemas.openxmlformats.org/officeDocument/2006/relationships/customXml" Target="../ink/ink823.xml"/><Relationship Id="rId297" Type="http://schemas.openxmlformats.org/officeDocument/2006/relationships/image" Target="../media/image843.png"/><Relationship Id="rId40" Type="http://schemas.openxmlformats.org/officeDocument/2006/relationships/customXml" Target="../ink/ink705.xml"/><Relationship Id="rId115" Type="http://schemas.openxmlformats.org/officeDocument/2006/relationships/image" Target="../media/image752.png"/><Relationship Id="rId136" Type="http://schemas.openxmlformats.org/officeDocument/2006/relationships/customXml" Target="../ink/ink753.xml"/><Relationship Id="rId157" Type="http://schemas.openxmlformats.org/officeDocument/2006/relationships/image" Target="../media/image773.png"/><Relationship Id="rId178" Type="http://schemas.openxmlformats.org/officeDocument/2006/relationships/customXml" Target="../ink/ink774.xml"/><Relationship Id="rId301" Type="http://schemas.openxmlformats.org/officeDocument/2006/relationships/image" Target="../media/image845.png"/><Relationship Id="rId322" Type="http://schemas.openxmlformats.org/officeDocument/2006/relationships/customXml" Target="../ink/ink846.xml"/><Relationship Id="rId343" Type="http://schemas.openxmlformats.org/officeDocument/2006/relationships/image" Target="../media/image866.png"/><Relationship Id="rId364" Type="http://schemas.openxmlformats.org/officeDocument/2006/relationships/customXml" Target="../ink/ink867.xml"/><Relationship Id="rId61" Type="http://schemas.openxmlformats.org/officeDocument/2006/relationships/image" Target="../media/image725.png"/><Relationship Id="rId82" Type="http://schemas.openxmlformats.org/officeDocument/2006/relationships/customXml" Target="../ink/ink726.xml"/><Relationship Id="rId199" Type="http://schemas.openxmlformats.org/officeDocument/2006/relationships/image" Target="../media/image794.png"/><Relationship Id="rId203" Type="http://schemas.openxmlformats.org/officeDocument/2006/relationships/image" Target="../media/image796.png"/><Relationship Id="rId385" Type="http://schemas.openxmlformats.org/officeDocument/2006/relationships/image" Target="../media/image887.png"/><Relationship Id="rId19" Type="http://schemas.openxmlformats.org/officeDocument/2006/relationships/image" Target="../media/image704.png"/><Relationship Id="rId224" Type="http://schemas.openxmlformats.org/officeDocument/2006/relationships/customXml" Target="../ink/ink797.xml"/><Relationship Id="rId245" Type="http://schemas.openxmlformats.org/officeDocument/2006/relationships/image" Target="../media/image817.png"/><Relationship Id="rId266" Type="http://schemas.openxmlformats.org/officeDocument/2006/relationships/customXml" Target="../ink/ink818.xml"/><Relationship Id="rId287" Type="http://schemas.openxmlformats.org/officeDocument/2006/relationships/image" Target="../media/image838.png"/><Relationship Id="rId410" Type="http://schemas.openxmlformats.org/officeDocument/2006/relationships/customXml" Target="../ink/ink890.xml"/><Relationship Id="rId30" Type="http://schemas.openxmlformats.org/officeDocument/2006/relationships/customXml" Target="../ink/ink700.xml"/><Relationship Id="rId105" Type="http://schemas.openxmlformats.org/officeDocument/2006/relationships/image" Target="../media/image747.png"/><Relationship Id="rId126" Type="http://schemas.openxmlformats.org/officeDocument/2006/relationships/customXml" Target="../ink/ink748.xml"/><Relationship Id="rId147" Type="http://schemas.openxmlformats.org/officeDocument/2006/relationships/image" Target="../media/image768.png"/><Relationship Id="rId168" Type="http://schemas.openxmlformats.org/officeDocument/2006/relationships/customXml" Target="../ink/ink769.xml"/><Relationship Id="rId312" Type="http://schemas.openxmlformats.org/officeDocument/2006/relationships/customXml" Target="../ink/ink841.xml"/><Relationship Id="rId333" Type="http://schemas.openxmlformats.org/officeDocument/2006/relationships/image" Target="../media/image861.png"/><Relationship Id="rId354" Type="http://schemas.openxmlformats.org/officeDocument/2006/relationships/customXml" Target="../ink/ink862.xml"/><Relationship Id="rId51" Type="http://schemas.openxmlformats.org/officeDocument/2006/relationships/image" Target="../media/image720.png"/><Relationship Id="rId72" Type="http://schemas.openxmlformats.org/officeDocument/2006/relationships/customXml" Target="../ink/ink721.xml"/><Relationship Id="rId93" Type="http://schemas.openxmlformats.org/officeDocument/2006/relationships/image" Target="../media/image741.png"/><Relationship Id="rId189" Type="http://schemas.openxmlformats.org/officeDocument/2006/relationships/image" Target="../media/image789.png"/><Relationship Id="rId375" Type="http://schemas.openxmlformats.org/officeDocument/2006/relationships/image" Target="../media/image882.png"/><Relationship Id="rId396" Type="http://schemas.openxmlformats.org/officeDocument/2006/relationships/customXml" Target="../ink/ink883.xml"/><Relationship Id="rId3" Type="http://schemas.openxmlformats.org/officeDocument/2006/relationships/image" Target="../media/image1.jpg"/><Relationship Id="rId214" Type="http://schemas.openxmlformats.org/officeDocument/2006/relationships/customXml" Target="../ink/ink792.xml"/><Relationship Id="rId235" Type="http://schemas.openxmlformats.org/officeDocument/2006/relationships/image" Target="../media/image812.png"/><Relationship Id="rId256" Type="http://schemas.openxmlformats.org/officeDocument/2006/relationships/customXml" Target="../ink/ink813.xml"/><Relationship Id="rId277" Type="http://schemas.openxmlformats.org/officeDocument/2006/relationships/image" Target="../media/image833.png"/><Relationship Id="rId298" Type="http://schemas.openxmlformats.org/officeDocument/2006/relationships/customXml" Target="../ink/ink834.xml"/><Relationship Id="rId400" Type="http://schemas.openxmlformats.org/officeDocument/2006/relationships/customXml" Target="../ink/ink885.xml"/><Relationship Id="rId421" Type="http://schemas.openxmlformats.org/officeDocument/2006/relationships/image" Target="../media/image905.png"/><Relationship Id="rId116" Type="http://schemas.openxmlformats.org/officeDocument/2006/relationships/customXml" Target="../ink/ink743.xml"/><Relationship Id="rId137" Type="http://schemas.openxmlformats.org/officeDocument/2006/relationships/image" Target="../media/image763.png"/><Relationship Id="rId158" Type="http://schemas.openxmlformats.org/officeDocument/2006/relationships/customXml" Target="../ink/ink764.xml"/><Relationship Id="rId302" Type="http://schemas.openxmlformats.org/officeDocument/2006/relationships/customXml" Target="../ink/ink836.xml"/><Relationship Id="rId323" Type="http://schemas.openxmlformats.org/officeDocument/2006/relationships/image" Target="../media/image856.png"/><Relationship Id="rId344" Type="http://schemas.openxmlformats.org/officeDocument/2006/relationships/customXml" Target="../ink/ink857.xml"/><Relationship Id="rId20" Type="http://schemas.openxmlformats.org/officeDocument/2006/relationships/customXml" Target="../ink/ink695.xml"/><Relationship Id="rId41" Type="http://schemas.openxmlformats.org/officeDocument/2006/relationships/image" Target="../media/image715.png"/><Relationship Id="rId62" Type="http://schemas.openxmlformats.org/officeDocument/2006/relationships/customXml" Target="../ink/ink716.xml"/><Relationship Id="rId83" Type="http://schemas.openxmlformats.org/officeDocument/2006/relationships/image" Target="../media/image736.png"/><Relationship Id="rId179" Type="http://schemas.openxmlformats.org/officeDocument/2006/relationships/image" Target="../media/image784.png"/><Relationship Id="rId365" Type="http://schemas.openxmlformats.org/officeDocument/2006/relationships/image" Target="../media/image877.png"/><Relationship Id="rId386" Type="http://schemas.openxmlformats.org/officeDocument/2006/relationships/customXml" Target="../ink/ink878.xml"/><Relationship Id="rId190" Type="http://schemas.openxmlformats.org/officeDocument/2006/relationships/customXml" Target="../ink/ink780.xml"/><Relationship Id="rId204" Type="http://schemas.openxmlformats.org/officeDocument/2006/relationships/customXml" Target="../ink/ink787.xml"/><Relationship Id="rId225" Type="http://schemas.openxmlformats.org/officeDocument/2006/relationships/image" Target="../media/image807.png"/><Relationship Id="rId246" Type="http://schemas.openxmlformats.org/officeDocument/2006/relationships/customXml" Target="../ink/ink808.xml"/><Relationship Id="rId267" Type="http://schemas.openxmlformats.org/officeDocument/2006/relationships/image" Target="../media/image828.png"/><Relationship Id="rId288" Type="http://schemas.openxmlformats.org/officeDocument/2006/relationships/customXml" Target="../ink/ink829.xml"/><Relationship Id="rId411" Type="http://schemas.openxmlformats.org/officeDocument/2006/relationships/image" Target="../media/image900.png"/><Relationship Id="rId106" Type="http://schemas.openxmlformats.org/officeDocument/2006/relationships/customXml" Target="../ink/ink738.xml"/><Relationship Id="rId127" Type="http://schemas.openxmlformats.org/officeDocument/2006/relationships/image" Target="../media/image758.png"/><Relationship Id="rId313" Type="http://schemas.openxmlformats.org/officeDocument/2006/relationships/image" Target="../media/image851.png"/><Relationship Id="rId10" Type="http://schemas.openxmlformats.org/officeDocument/2006/relationships/customXml" Target="../ink/ink690.xml"/><Relationship Id="rId31" Type="http://schemas.openxmlformats.org/officeDocument/2006/relationships/image" Target="../media/image710.png"/><Relationship Id="rId52" Type="http://schemas.openxmlformats.org/officeDocument/2006/relationships/customXml" Target="../ink/ink711.xml"/><Relationship Id="rId73" Type="http://schemas.openxmlformats.org/officeDocument/2006/relationships/image" Target="../media/image731.png"/><Relationship Id="rId94" Type="http://schemas.openxmlformats.org/officeDocument/2006/relationships/customXml" Target="../ink/ink732.xml"/><Relationship Id="rId148" Type="http://schemas.openxmlformats.org/officeDocument/2006/relationships/customXml" Target="../ink/ink759.xml"/><Relationship Id="rId169" Type="http://schemas.openxmlformats.org/officeDocument/2006/relationships/image" Target="../media/image779.png"/><Relationship Id="rId334" Type="http://schemas.openxmlformats.org/officeDocument/2006/relationships/customXml" Target="../ink/ink852.xml"/><Relationship Id="rId355" Type="http://schemas.openxmlformats.org/officeDocument/2006/relationships/image" Target="../media/image872.png"/><Relationship Id="rId376" Type="http://schemas.openxmlformats.org/officeDocument/2006/relationships/customXml" Target="../ink/ink873.xml"/><Relationship Id="rId397" Type="http://schemas.openxmlformats.org/officeDocument/2006/relationships/image" Target="../media/image893.png"/><Relationship Id="rId4" Type="http://schemas.openxmlformats.org/officeDocument/2006/relationships/image" Target="../media/image2.png"/><Relationship Id="rId180" Type="http://schemas.openxmlformats.org/officeDocument/2006/relationships/customXml" Target="../ink/ink775.xml"/><Relationship Id="rId215" Type="http://schemas.openxmlformats.org/officeDocument/2006/relationships/image" Target="../media/image802.png"/><Relationship Id="rId236" Type="http://schemas.openxmlformats.org/officeDocument/2006/relationships/customXml" Target="../ink/ink803.xml"/><Relationship Id="rId257" Type="http://schemas.openxmlformats.org/officeDocument/2006/relationships/image" Target="../media/image823.png"/><Relationship Id="rId278" Type="http://schemas.openxmlformats.org/officeDocument/2006/relationships/customXml" Target="../ink/ink824.xml"/><Relationship Id="rId401" Type="http://schemas.openxmlformats.org/officeDocument/2006/relationships/image" Target="../media/image895.png"/><Relationship Id="rId422" Type="http://schemas.openxmlformats.org/officeDocument/2006/relationships/customXml" Target="../ink/ink896.xml"/><Relationship Id="rId303" Type="http://schemas.openxmlformats.org/officeDocument/2006/relationships/image" Target="../media/image846.png"/><Relationship Id="rId42" Type="http://schemas.openxmlformats.org/officeDocument/2006/relationships/customXml" Target="../ink/ink706.xml"/><Relationship Id="rId84" Type="http://schemas.openxmlformats.org/officeDocument/2006/relationships/customXml" Target="../ink/ink727.xml"/><Relationship Id="rId138" Type="http://schemas.openxmlformats.org/officeDocument/2006/relationships/customXml" Target="../ink/ink754.xml"/><Relationship Id="rId345" Type="http://schemas.openxmlformats.org/officeDocument/2006/relationships/image" Target="../media/image867.png"/><Relationship Id="rId387" Type="http://schemas.openxmlformats.org/officeDocument/2006/relationships/image" Target="../media/image888.png"/><Relationship Id="rId191" Type="http://schemas.openxmlformats.org/officeDocument/2006/relationships/image" Target="../media/image790.png"/><Relationship Id="rId205" Type="http://schemas.openxmlformats.org/officeDocument/2006/relationships/image" Target="../media/image797.png"/><Relationship Id="rId247" Type="http://schemas.openxmlformats.org/officeDocument/2006/relationships/image" Target="../media/image818.png"/><Relationship Id="rId412" Type="http://schemas.openxmlformats.org/officeDocument/2006/relationships/customXml" Target="../ink/ink891.xml"/><Relationship Id="rId107" Type="http://schemas.openxmlformats.org/officeDocument/2006/relationships/image" Target="../media/image748.png"/><Relationship Id="rId289" Type="http://schemas.openxmlformats.org/officeDocument/2006/relationships/image" Target="../media/image839.png"/><Relationship Id="rId11" Type="http://schemas.openxmlformats.org/officeDocument/2006/relationships/image" Target="../media/image700.png"/><Relationship Id="rId53" Type="http://schemas.openxmlformats.org/officeDocument/2006/relationships/image" Target="../media/image721.png"/><Relationship Id="rId149" Type="http://schemas.openxmlformats.org/officeDocument/2006/relationships/image" Target="../media/image769.png"/><Relationship Id="rId314" Type="http://schemas.openxmlformats.org/officeDocument/2006/relationships/customXml" Target="../ink/ink842.xml"/><Relationship Id="rId356" Type="http://schemas.openxmlformats.org/officeDocument/2006/relationships/customXml" Target="../ink/ink863.xml"/><Relationship Id="rId398" Type="http://schemas.openxmlformats.org/officeDocument/2006/relationships/customXml" Target="../ink/ink884.xml"/><Relationship Id="rId95" Type="http://schemas.openxmlformats.org/officeDocument/2006/relationships/image" Target="../media/image742.png"/><Relationship Id="rId160" Type="http://schemas.openxmlformats.org/officeDocument/2006/relationships/customXml" Target="../ink/ink765.xml"/><Relationship Id="rId216" Type="http://schemas.openxmlformats.org/officeDocument/2006/relationships/customXml" Target="../ink/ink793.xml"/><Relationship Id="rId423" Type="http://schemas.openxmlformats.org/officeDocument/2006/relationships/image" Target="../media/image906.png"/><Relationship Id="rId258" Type="http://schemas.openxmlformats.org/officeDocument/2006/relationships/customXml" Target="../ink/ink814.xml"/><Relationship Id="rId22" Type="http://schemas.openxmlformats.org/officeDocument/2006/relationships/customXml" Target="../ink/ink696.xml"/><Relationship Id="rId64" Type="http://schemas.openxmlformats.org/officeDocument/2006/relationships/customXml" Target="../ink/ink717.xml"/><Relationship Id="rId118" Type="http://schemas.openxmlformats.org/officeDocument/2006/relationships/customXml" Target="../ink/ink744.xml"/><Relationship Id="rId325" Type="http://schemas.openxmlformats.org/officeDocument/2006/relationships/image" Target="../media/image857.png"/><Relationship Id="rId367" Type="http://schemas.openxmlformats.org/officeDocument/2006/relationships/image" Target="../media/image878.png"/><Relationship Id="rId171" Type="http://schemas.openxmlformats.org/officeDocument/2006/relationships/image" Target="../media/image780.png"/><Relationship Id="rId227" Type="http://schemas.openxmlformats.org/officeDocument/2006/relationships/image" Target="../media/image808.png"/><Relationship Id="rId269" Type="http://schemas.openxmlformats.org/officeDocument/2006/relationships/image" Target="../media/image829.png"/><Relationship Id="rId33" Type="http://schemas.openxmlformats.org/officeDocument/2006/relationships/image" Target="../media/image711.png"/><Relationship Id="rId129" Type="http://schemas.openxmlformats.org/officeDocument/2006/relationships/image" Target="../media/image759.png"/><Relationship Id="rId280" Type="http://schemas.openxmlformats.org/officeDocument/2006/relationships/customXml" Target="../ink/ink825.xml"/><Relationship Id="rId336" Type="http://schemas.openxmlformats.org/officeDocument/2006/relationships/customXml" Target="../ink/ink853.xml"/><Relationship Id="rId75" Type="http://schemas.openxmlformats.org/officeDocument/2006/relationships/image" Target="../media/image732.png"/><Relationship Id="rId140" Type="http://schemas.openxmlformats.org/officeDocument/2006/relationships/customXml" Target="../ink/ink755.xml"/><Relationship Id="rId182" Type="http://schemas.openxmlformats.org/officeDocument/2006/relationships/customXml" Target="../ink/ink776.xml"/><Relationship Id="rId378" Type="http://schemas.openxmlformats.org/officeDocument/2006/relationships/customXml" Target="../ink/ink874.xml"/><Relationship Id="rId403" Type="http://schemas.openxmlformats.org/officeDocument/2006/relationships/image" Target="../media/image896.png"/><Relationship Id="rId6" Type="http://schemas.openxmlformats.org/officeDocument/2006/relationships/customXml" Target="../ink/ink688.xml"/><Relationship Id="rId238" Type="http://schemas.openxmlformats.org/officeDocument/2006/relationships/customXml" Target="../ink/ink804.xml"/><Relationship Id="rId291" Type="http://schemas.openxmlformats.org/officeDocument/2006/relationships/image" Target="../media/image840.png"/><Relationship Id="rId305" Type="http://schemas.openxmlformats.org/officeDocument/2006/relationships/image" Target="../media/image847.png"/><Relationship Id="rId347" Type="http://schemas.openxmlformats.org/officeDocument/2006/relationships/image" Target="../media/image868.png"/><Relationship Id="rId44" Type="http://schemas.openxmlformats.org/officeDocument/2006/relationships/customXml" Target="../ink/ink707.xml"/><Relationship Id="rId86" Type="http://schemas.openxmlformats.org/officeDocument/2006/relationships/customXml" Target="../ink/ink728.xml"/><Relationship Id="rId151" Type="http://schemas.openxmlformats.org/officeDocument/2006/relationships/image" Target="../media/image770.png"/><Relationship Id="rId389" Type="http://schemas.openxmlformats.org/officeDocument/2006/relationships/image" Target="../media/image889.png"/><Relationship Id="rId193" Type="http://schemas.openxmlformats.org/officeDocument/2006/relationships/image" Target="../media/image791.png"/><Relationship Id="rId207" Type="http://schemas.openxmlformats.org/officeDocument/2006/relationships/image" Target="../media/image798.png"/><Relationship Id="rId249" Type="http://schemas.openxmlformats.org/officeDocument/2006/relationships/image" Target="../media/image819.png"/><Relationship Id="rId414" Type="http://schemas.openxmlformats.org/officeDocument/2006/relationships/customXml" Target="../ink/ink892.xml"/><Relationship Id="rId13" Type="http://schemas.openxmlformats.org/officeDocument/2006/relationships/image" Target="../media/image701.png"/><Relationship Id="rId109" Type="http://schemas.openxmlformats.org/officeDocument/2006/relationships/image" Target="../media/image749.png"/><Relationship Id="rId260" Type="http://schemas.openxmlformats.org/officeDocument/2006/relationships/customXml" Target="../ink/ink815.xml"/><Relationship Id="rId316" Type="http://schemas.openxmlformats.org/officeDocument/2006/relationships/customXml" Target="../ink/ink843.xml"/><Relationship Id="rId55" Type="http://schemas.openxmlformats.org/officeDocument/2006/relationships/image" Target="../media/image722.png"/><Relationship Id="rId97" Type="http://schemas.openxmlformats.org/officeDocument/2006/relationships/image" Target="../media/image743.png"/><Relationship Id="rId120" Type="http://schemas.openxmlformats.org/officeDocument/2006/relationships/customXml" Target="../ink/ink745.xml"/><Relationship Id="rId358" Type="http://schemas.openxmlformats.org/officeDocument/2006/relationships/customXml" Target="../ink/ink864.xml"/><Relationship Id="rId162" Type="http://schemas.openxmlformats.org/officeDocument/2006/relationships/customXml" Target="../ink/ink766.xml"/><Relationship Id="rId218" Type="http://schemas.openxmlformats.org/officeDocument/2006/relationships/customXml" Target="../ink/ink794.xml"/><Relationship Id="rId271" Type="http://schemas.openxmlformats.org/officeDocument/2006/relationships/image" Target="../media/image830.png"/><Relationship Id="rId24" Type="http://schemas.openxmlformats.org/officeDocument/2006/relationships/customXml" Target="../ink/ink697.xml"/><Relationship Id="rId66" Type="http://schemas.openxmlformats.org/officeDocument/2006/relationships/customXml" Target="../ink/ink718.xml"/><Relationship Id="rId131" Type="http://schemas.openxmlformats.org/officeDocument/2006/relationships/image" Target="../media/image760.png"/><Relationship Id="rId327" Type="http://schemas.openxmlformats.org/officeDocument/2006/relationships/image" Target="../media/image858.png"/><Relationship Id="rId369" Type="http://schemas.openxmlformats.org/officeDocument/2006/relationships/image" Target="../media/image879.png"/><Relationship Id="rId173" Type="http://schemas.openxmlformats.org/officeDocument/2006/relationships/image" Target="../media/image781.png"/><Relationship Id="rId229" Type="http://schemas.openxmlformats.org/officeDocument/2006/relationships/image" Target="../media/image809.png"/><Relationship Id="rId380" Type="http://schemas.openxmlformats.org/officeDocument/2006/relationships/customXml" Target="../ink/ink875.xml"/><Relationship Id="rId240" Type="http://schemas.openxmlformats.org/officeDocument/2006/relationships/customXml" Target="../ink/ink805.xml"/><Relationship Id="rId35" Type="http://schemas.openxmlformats.org/officeDocument/2006/relationships/image" Target="../media/image712.png"/><Relationship Id="rId77" Type="http://schemas.openxmlformats.org/officeDocument/2006/relationships/image" Target="../media/image733.png"/><Relationship Id="rId100" Type="http://schemas.openxmlformats.org/officeDocument/2006/relationships/customXml" Target="../ink/ink735.xml"/><Relationship Id="rId282" Type="http://schemas.openxmlformats.org/officeDocument/2006/relationships/customXml" Target="../ink/ink826.xml"/><Relationship Id="rId338" Type="http://schemas.openxmlformats.org/officeDocument/2006/relationships/customXml" Target="../ink/ink854.xml"/><Relationship Id="rId8" Type="http://schemas.openxmlformats.org/officeDocument/2006/relationships/customXml" Target="../ink/ink689.xml"/><Relationship Id="rId142" Type="http://schemas.openxmlformats.org/officeDocument/2006/relationships/customXml" Target="../ink/ink756.xml"/><Relationship Id="rId184" Type="http://schemas.openxmlformats.org/officeDocument/2006/relationships/customXml" Target="../ink/ink777.xml"/><Relationship Id="rId391" Type="http://schemas.openxmlformats.org/officeDocument/2006/relationships/image" Target="../media/image890.png"/><Relationship Id="rId405" Type="http://schemas.openxmlformats.org/officeDocument/2006/relationships/image" Target="../media/image897.png"/><Relationship Id="rId251" Type="http://schemas.openxmlformats.org/officeDocument/2006/relationships/image" Target="../media/image820.png"/><Relationship Id="rId46" Type="http://schemas.openxmlformats.org/officeDocument/2006/relationships/customXml" Target="../ink/ink708.xml"/><Relationship Id="rId293" Type="http://schemas.openxmlformats.org/officeDocument/2006/relationships/image" Target="../media/image841.png"/><Relationship Id="rId307" Type="http://schemas.openxmlformats.org/officeDocument/2006/relationships/image" Target="../media/image848.png"/><Relationship Id="rId349" Type="http://schemas.openxmlformats.org/officeDocument/2006/relationships/image" Target="../media/image869.png"/><Relationship Id="rId88" Type="http://schemas.openxmlformats.org/officeDocument/2006/relationships/customXml" Target="../ink/ink729.xml"/><Relationship Id="rId111" Type="http://schemas.openxmlformats.org/officeDocument/2006/relationships/image" Target="../media/image750.png"/><Relationship Id="rId153" Type="http://schemas.openxmlformats.org/officeDocument/2006/relationships/image" Target="../media/image771.png"/><Relationship Id="rId195" Type="http://schemas.openxmlformats.org/officeDocument/2006/relationships/image" Target="../media/image792.png"/><Relationship Id="rId209" Type="http://schemas.openxmlformats.org/officeDocument/2006/relationships/image" Target="../media/image799.png"/><Relationship Id="rId360" Type="http://schemas.openxmlformats.org/officeDocument/2006/relationships/customXml" Target="../ink/ink865.xml"/><Relationship Id="rId416" Type="http://schemas.openxmlformats.org/officeDocument/2006/relationships/customXml" Target="../ink/ink893.xml"/><Relationship Id="rId220" Type="http://schemas.openxmlformats.org/officeDocument/2006/relationships/customXml" Target="../ink/ink795.xml"/><Relationship Id="rId15" Type="http://schemas.openxmlformats.org/officeDocument/2006/relationships/image" Target="../media/image702.png"/><Relationship Id="rId57" Type="http://schemas.openxmlformats.org/officeDocument/2006/relationships/image" Target="../media/image723.png"/><Relationship Id="rId262" Type="http://schemas.openxmlformats.org/officeDocument/2006/relationships/customXml" Target="../ink/ink816.xml"/><Relationship Id="rId318" Type="http://schemas.openxmlformats.org/officeDocument/2006/relationships/customXml" Target="../ink/ink844.xml"/><Relationship Id="rId99" Type="http://schemas.openxmlformats.org/officeDocument/2006/relationships/image" Target="../media/image744.png"/><Relationship Id="rId122" Type="http://schemas.openxmlformats.org/officeDocument/2006/relationships/customXml" Target="../ink/ink746.xml"/><Relationship Id="rId164" Type="http://schemas.openxmlformats.org/officeDocument/2006/relationships/customXml" Target="../ink/ink767.xml"/><Relationship Id="rId371" Type="http://schemas.openxmlformats.org/officeDocument/2006/relationships/image" Target="../media/image880.png"/><Relationship Id="rId26" Type="http://schemas.openxmlformats.org/officeDocument/2006/relationships/customXml" Target="../ink/ink698.xml"/><Relationship Id="rId231" Type="http://schemas.openxmlformats.org/officeDocument/2006/relationships/image" Target="../media/image810.png"/><Relationship Id="rId273" Type="http://schemas.openxmlformats.org/officeDocument/2006/relationships/image" Target="../media/image831.png"/><Relationship Id="rId329" Type="http://schemas.openxmlformats.org/officeDocument/2006/relationships/image" Target="../media/image859.png"/><Relationship Id="rId68" Type="http://schemas.openxmlformats.org/officeDocument/2006/relationships/customXml" Target="../ink/ink719.xml"/><Relationship Id="rId133" Type="http://schemas.openxmlformats.org/officeDocument/2006/relationships/image" Target="../media/image761.png"/><Relationship Id="rId175" Type="http://schemas.openxmlformats.org/officeDocument/2006/relationships/image" Target="../media/image782.png"/><Relationship Id="rId340" Type="http://schemas.openxmlformats.org/officeDocument/2006/relationships/customXml" Target="../ink/ink855.xml"/><Relationship Id="rId200" Type="http://schemas.openxmlformats.org/officeDocument/2006/relationships/customXml" Target="../ink/ink785.xml"/><Relationship Id="rId382" Type="http://schemas.openxmlformats.org/officeDocument/2006/relationships/customXml" Target="../ink/ink876.xml"/><Relationship Id="rId242" Type="http://schemas.openxmlformats.org/officeDocument/2006/relationships/customXml" Target="../ink/ink806.xml"/><Relationship Id="rId284" Type="http://schemas.openxmlformats.org/officeDocument/2006/relationships/customXml" Target="../ink/ink827.xml"/><Relationship Id="rId37" Type="http://schemas.openxmlformats.org/officeDocument/2006/relationships/image" Target="../media/image713.png"/><Relationship Id="rId79" Type="http://schemas.openxmlformats.org/officeDocument/2006/relationships/image" Target="../media/image734.png"/><Relationship Id="rId102" Type="http://schemas.openxmlformats.org/officeDocument/2006/relationships/customXml" Target="../ink/ink736.xml"/><Relationship Id="rId144" Type="http://schemas.openxmlformats.org/officeDocument/2006/relationships/customXml" Target="../ink/ink757.xml"/><Relationship Id="rId90" Type="http://schemas.openxmlformats.org/officeDocument/2006/relationships/customXml" Target="../ink/ink730.xml"/><Relationship Id="rId186" Type="http://schemas.openxmlformats.org/officeDocument/2006/relationships/customXml" Target="../ink/ink778.xml"/><Relationship Id="rId351" Type="http://schemas.openxmlformats.org/officeDocument/2006/relationships/image" Target="../media/image870.png"/><Relationship Id="rId393" Type="http://schemas.openxmlformats.org/officeDocument/2006/relationships/image" Target="../media/image891.png"/><Relationship Id="rId407" Type="http://schemas.openxmlformats.org/officeDocument/2006/relationships/image" Target="../media/image898.png"/><Relationship Id="rId211" Type="http://schemas.openxmlformats.org/officeDocument/2006/relationships/image" Target="../media/image800.png"/><Relationship Id="rId253" Type="http://schemas.openxmlformats.org/officeDocument/2006/relationships/image" Target="../media/image821.png"/><Relationship Id="rId295" Type="http://schemas.openxmlformats.org/officeDocument/2006/relationships/image" Target="../media/image842.png"/><Relationship Id="rId309" Type="http://schemas.openxmlformats.org/officeDocument/2006/relationships/image" Target="../media/image849.png"/><Relationship Id="rId48" Type="http://schemas.openxmlformats.org/officeDocument/2006/relationships/customXml" Target="../ink/ink709.xml"/><Relationship Id="rId113" Type="http://schemas.openxmlformats.org/officeDocument/2006/relationships/image" Target="../media/image751.png"/><Relationship Id="rId320" Type="http://schemas.openxmlformats.org/officeDocument/2006/relationships/customXml" Target="../ink/ink845.xml"/><Relationship Id="rId155" Type="http://schemas.openxmlformats.org/officeDocument/2006/relationships/image" Target="../media/image772.png"/><Relationship Id="rId197" Type="http://schemas.openxmlformats.org/officeDocument/2006/relationships/image" Target="../media/image793.png"/><Relationship Id="rId362" Type="http://schemas.openxmlformats.org/officeDocument/2006/relationships/customXml" Target="../ink/ink866.xml"/><Relationship Id="rId418" Type="http://schemas.openxmlformats.org/officeDocument/2006/relationships/customXml" Target="../ink/ink894.xml"/><Relationship Id="rId222" Type="http://schemas.openxmlformats.org/officeDocument/2006/relationships/customXml" Target="../ink/ink796.xml"/><Relationship Id="rId264" Type="http://schemas.openxmlformats.org/officeDocument/2006/relationships/customXml" Target="../ink/ink81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52.xml"/><Relationship Id="rId299" Type="http://schemas.openxmlformats.org/officeDocument/2006/relationships/customXml" Target="../ink/ink1043.xml"/><Relationship Id="rId21" Type="http://schemas.openxmlformats.org/officeDocument/2006/relationships/customXml" Target="../ink/ink904.xml"/><Relationship Id="rId63" Type="http://schemas.openxmlformats.org/officeDocument/2006/relationships/customXml" Target="../ink/ink925.xml"/><Relationship Id="rId159" Type="http://schemas.openxmlformats.org/officeDocument/2006/relationships/customXml" Target="../ink/ink973.xml"/><Relationship Id="rId324" Type="http://schemas.openxmlformats.org/officeDocument/2006/relationships/image" Target="../media/image1068.png"/><Relationship Id="rId170" Type="http://schemas.openxmlformats.org/officeDocument/2006/relationships/image" Target="../media/image991.png"/><Relationship Id="rId226" Type="http://schemas.openxmlformats.org/officeDocument/2006/relationships/image" Target="../media/image1019.png"/><Relationship Id="rId268" Type="http://schemas.openxmlformats.org/officeDocument/2006/relationships/image" Target="../media/image1040.png"/><Relationship Id="rId32" Type="http://schemas.openxmlformats.org/officeDocument/2006/relationships/image" Target="../media/image922.png"/><Relationship Id="rId74" Type="http://schemas.openxmlformats.org/officeDocument/2006/relationships/image" Target="../media/image943.png"/><Relationship Id="rId128" Type="http://schemas.openxmlformats.org/officeDocument/2006/relationships/image" Target="../media/image970.png"/><Relationship Id="rId5" Type="http://schemas.openxmlformats.org/officeDocument/2006/relationships/image" Target="../media/image907.png"/><Relationship Id="rId181" Type="http://schemas.openxmlformats.org/officeDocument/2006/relationships/customXml" Target="../ink/ink984.xml"/><Relationship Id="rId237" Type="http://schemas.openxmlformats.org/officeDocument/2006/relationships/customXml" Target="../ink/ink1012.xml"/><Relationship Id="rId279" Type="http://schemas.openxmlformats.org/officeDocument/2006/relationships/customXml" Target="../ink/ink1033.xml"/><Relationship Id="rId43" Type="http://schemas.openxmlformats.org/officeDocument/2006/relationships/customXml" Target="../ink/ink915.xml"/><Relationship Id="rId139" Type="http://schemas.openxmlformats.org/officeDocument/2006/relationships/customXml" Target="../ink/ink963.xml"/><Relationship Id="rId290" Type="http://schemas.openxmlformats.org/officeDocument/2006/relationships/image" Target="../media/image1051.png"/><Relationship Id="rId304" Type="http://schemas.openxmlformats.org/officeDocument/2006/relationships/image" Target="../media/image1058.png"/><Relationship Id="rId85" Type="http://schemas.openxmlformats.org/officeDocument/2006/relationships/customXml" Target="../ink/ink936.xml"/><Relationship Id="rId150" Type="http://schemas.openxmlformats.org/officeDocument/2006/relationships/image" Target="../media/image981.png"/><Relationship Id="rId192" Type="http://schemas.openxmlformats.org/officeDocument/2006/relationships/image" Target="../media/image1002.png"/><Relationship Id="rId206" Type="http://schemas.openxmlformats.org/officeDocument/2006/relationships/image" Target="../media/image1009.png"/><Relationship Id="rId248" Type="http://schemas.openxmlformats.org/officeDocument/2006/relationships/image" Target="../media/image1030.png"/><Relationship Id="rId12" Type="http://schemas.openxmlformats.org/officeDocument/2006/relationships/image" Target="../media/image912.png"/><Relationship Id="rId108" Type="http://schemas.openxmlformats.org/officeDocument/2006/relationships/image" Target="../media/image960.png"/><Relationship Id="rId315" Type="http://schemas.openxmlformats.org/officeDocument/2006/relationships/customXml" Target="../ink/ink1051.xml"/><Relationship Id="rId54" Type="http://schemas.openxmlformats.org/officeDocument/2006/relationships/image" Target="../media/image933.png"/><Relationship Id="rId96" Type="http://schemas.openxmlformats.org/officeDocument/2006/relationships/image" Target="../media/image954.png"/><Relationship Id="rId161" Type="http://schemas.openxmlformats.org/officeDocument/2006/relationships/customXml" Target="../ink/ink974.xml"/><Relationship Id="rId217" Type="http://schemas.openxmlformats.org/officeDocument/2006/relationships/customXml" Target="../ink/ink1002.xml"/><Relationship Id="rId259" Type="http://schemas.openxmlformats.org/officeDocument/2006/relationships/customXml" Target="../ink/ink1023.xml"/><Relationship Id="rId23" Type="http://schemas.openxmlformats.org/officeDocument/2006/relationships/customXml" Target="../ink/ink905.xml"/><Relationship Id="rId119" Type="http://schemas.openxmlformats.org/officeDocument/2006/relationships/customXml" Target="../ink/ink953.xml"/><Relationship Id="rId270" Type="http://schemas.openxmlformats.org/officeDocument/2006/relationships/image" Target="../media/image1041.png"/><Relationship Id="rId65" Type="http://schemas.openxmlformats.org/officeDocument/2006/relationships/customXml" Target="../ink/ink926.xml"/><Relationship Id="rId130" Type="http://schemas.openxmlformats.org/officeDocument/2006/relationships/image" Target="../media/image971.png"/><Relationship Id="rId172" Type="http://schemas.openxmlformats.org/officeDocument/2006/relationships/image" Target="../media/image992.png"/><Relationship Id="rId228" Type="http://schemas.openxmlformats.org/officeDocument/2006/relationships/image" Target="../media/image1020.png"/><Relationship Id="rId281" Type="http://schemas.openxmlformats.org/officeDocument/2006/relationships/customXml" Target="../ink/ink1034.xml"/><Relationship Id="rId34" Type="http://schemas.openxmlformats.org/officeDocument/2006/relationships/image" Target="../media/image923.png"/><Relationship Id="rId55" Type="http://schemas.openxmlformats.org/officeDocument/2006/relationships/customXml" Target="../ink/ink921.xml"/><Relationship Id="rId76" Type="http://schemas.openxmlformats.org/officeDocument/2006/relationships/image" Target="../media/image944.png"/><Relationship Id="rId97" Type="http://schemas.openxmlformats.org/officeDocument/2006/relationships/customXml" Target="../ink/ink942.xml"/><Relationship Id="rId120" Type="http://schemas.openxmlformats.org/officeDocument/2006/relationships/image" Target="../media/image966.png"/><Relationship Id="rId141" Type="http://schemas.openxmlformats.org/officeDocument/2006/relationships/customXml" Target="../ink/ink964.xml"/><Relationship Id="rId7" Type="http://schemas.openxmlformats.org/officeDocument/2006/relationships/customXml" Target="../ink/ink897.xml"/><Relationship Id="rId162" Type="http://schemas.openxmlformats.org/officeDocument/2006/relationships/image" Target="../media/image987.png"/><Relationship Id="rId183" Type="http://schemas.openxmlformats.org/officeDocument/2006/relationships/customXml" Target="../ink/ink985.xml"/><Relationship Id="rId218" Type="http://schemas.openxmlformats.org/officeDocument/2006/relationships/image" Target="../media/image1015.png"/><Relationship Id="rId239" Type="http://schemas.openxmlformats.org/officeDocument/2006/relationships/customXml" Target="../ink/ink1013.xml"/><Relationship Id="rId250" Type="http://schemas.openxmlformats.org/officeDocument/2006/relationships/image" Target="../media/image1031.png"/><Relationship Id="rId271" Type="http://schemas.openxmlformats.org/officeDocument/2006/relationships/customXml" Target="../ink/ink1029.xml"/><Relationship Id="rId292" Type="http://schemas.openxmlformats.org/officeDocument/2006/relationships/image" Target="../media/image1052.png"/><Relationship Id="rId306" Type="http://schemas.openxmlformats.org/officeDocument/2006/relationships/image" Target="../media/image1059.png"/><Relationship Id="rId24" Type="http://schemas.openxmlformats.org/officeDocument/2006/relationships/image" Target="../media/image918.png"/><Relationship Id="rId45" Type="http://schemas.openxmlformats.org/officeDocument/2006/relationships/customXml" Target="../ink/ink916.xml"/><Relationship Id="rId66" Type="http://schemas.openxmlformats.org/officeDocument/2006/relationships/image" Target="../media/image939.png"/><Relationship Id="rId87" Type="http://schemas.openxmlformats.org/officeDocument/2006/relationships/customXml" Target="../ink/ink937.xml"/><Relationship Id="rId110" Type="http://schemas.openxmlformats.org/officeDocument/2006/relationships/image" Target="../media/image961.png"/><Relationship Id="rId131" Type="http://schemas.openxmlformats.org/officeDocument/2006/relationships/customXml" Target="../ink/ink959.xml"/><Relationship Id="rId152" Type="http://schemas.openxmlformats.org/officeDocument/2006/relationships/image" Target="../media/image982.png"/><Relationship Id="rId173" Type="http://schemas.openxmlformats.org/officeDocument/2006/relationships/customXml" Target="../ink/ink980.xml"/><Relationship Id="rId194" Type="http://schemas.openxmlformats.org/officeDocument/2006/relationships/image" Target="../media/image1003.png"/><Relationship Id="rId208" Type="http://schemas.openxmlformats.org/officeDocument/2006/relationships/image" Target="../media/image1010.png"/><Relationship Id="rId229" Type="http://schemas.openxmlformats.org/officeDocument/2006/relationships/customXml" Target="../ink/ink1008.xml"/><Relationship Id="rId240" Type="http://schemas.openxmlformats.org/officeDocument/2006/relationships/image" Target="../media/image1026.png"/><Relationship Id="rId261" Type="http://schemas.openxmlformats.org/officeDocument/2006/relationships/customXml" Target="../ink/ink1024.xml"/><Relationship Id="rId14" Type="http://schemas.openxmlformats.org/officeDocument/2006/relationships/image" Target="../media/image913.png"/><Relationship Id="rId35" Type="http://schemas.openxmlformats.org/officeDocument/2006/relationships/customXml" Target="../ink/ink911.xml"/><Relationship Id="rId56" Type="http://schemas.openxmlformats.org/officeDocument/2006/relationships/image" Target="../media/image934.png"/><Relationship Id="rId77" Type="http://schemas.openxmlformats.org/officeDocument/2006/relationships/customXml" Target="../ink/ink932.xml"/><Relationship Id="rId100" Type="http://schemas.openxmlformats.org/officeDocument/2006/relationships/image" Target="../media/image956.png"/><Relationship Id="rId282" Type="http://schemas.openxmlformats.org/officeDocument/2006/relationships/image" Target="../media/image1047.png"/><Relationship Id="rId317" Type="http://schemas.openxmlformats.org/officeDocument/2006/relationships/customXml" Target="../ink/ink1052.xml"/><Relationship Id="rId8" Type="http://schemas.openxmlformats.org/officeDocument/2006/relationships/image" Target="../media/image910.png"/><Relationship Id="rId98" Type="http://schemas.openxmlformats.org/officeDocument/2006/relationships/image" Target="../media/image955.png"/><Relationship Id="rId121" Type="http://schemas.openxmlformats.org/officeDocument/2006/relationships/customXml" Target="../ink/ink954.xml"/><Relationship Id="rId142" Type="http://schemas.openxmlformats.org/officeDocument/2006/relationships/image" Target="../media/image977.png"/><Relationship Id="rId163" Type="http://schemas.openxmlformats.org/officeDocument/2006/relationships/customXml" Target="../ink/ink975.xml"/><Relationship Id="rId184" Type="http://schemas.openxmlformats.org/officeDocument/2006/relationships/image" Target="../media/image998.png"/><Relationship Id="rId219" Type="http://schemas.openxmlformats.org/officeDocument/2006/relationships/customXml" Target="../ink/ink1003.xml"/><Relationship Id="rId230" Type="http://schemas.openxmlformats.org/officeDocument/2006/relationships/image" Target="../media/image1021.png"/><Relationship Id="rId251" Type="http://schemas.openxmlformats.org/officeDocument/2006/relationships/customXml" Target="../ink/ink1019.xml"/><Relationship Id="rId25" Type="http://schemas.openxmlformats.org/officeDocument/2006/relationships/customXml" Target="../ink/ink906.xml"/><Relationship Id="rId46" Type="http://schemas.openxmlformats.org/officeDocument/2006/relationships/image" Target="../media/image929.png"/><Relationship Id="rId67" Type="http://schemas.openxmlformats.org/officeDocument/2006/relationships/customXml" Target="../ink/ink927.xml"/><Relationship Id="rId272" Type="http://schemas.openxmlformats.org/officeDocument/2006/relationships/image" Target="../media/image1042.png"/><Relationship Id="rId293" Type="http://schemas.openxmlformats.org/officeDocument/2006/relationships/customXml" Target="../ink/ink1040.xml"/><Relationship Id="rId307" Type="http://schemas.openxmlformats.org/officeDocument/2006/relationships/customXml" Target="../ink/ink1047.xml"/><Relationship Id="rId88" Type="http://schemas.openxmlformats.org/officeDocument/2006/relationships/image" Target="../media/image950.png"/><Relationship Id="rId111" Type="http://schemas.openxmlformats.org/officeDocument/2006/relationships/customXml" Target="../ink/ink949.xml"/><Relationship Id="rId132" Type="http://schemas.openxmlformats.org/officeDocument/2006/relationships/image" Target="../media/image972.png"/><Relationship Id="rId153" Type="http://schemas.openxmlformats.org/officeDocument/2006/relationships/customXml" Target="../ink/ink970.xml"/><Relationship Id="rId174" Type="http://schemas.openxmlformats.org/officeDocument/2006/relationships/image" Target="../media/image993.png"/><Relationship Id="rId195" Type="http://schemas.openxmlformats.org/officeDocument/2006/relationships/customXml" Target="../ink/ink991.xml"/><Relationship Id="rId209" Type="http://schemas.openxmlformats.org/officeDocument/2006/relationships/customXml" Target="../ink/ink998.xml"/><Relationship Id="rId220" Type="http://schemas.openxmlformats.org/officeDocument/2006/relationships/image" Target="../media/image1016.png"/><Relationship Id="rId241" Type="http://schemas.openxmlformats.org/officeDocument/2006/relationships/customXml" Target="../ink/ink1014.xml"/><Relationship Id="rId15" Type="http://schemas.openxmlformats.org/officeDocument/2006/relationships/customXml" Target="../ink/ink901.xml"/><Relationship Id="rId36" Type="http://schemas.openxmlformats.org/officeDocument/2006/relationships/image" Target="../media/image924.png"/><Relationship Id="rId57" Type="http://schemas.openxmlformats.org/officeDocument/2006/relationships/customXml" Target="../ink/ink922.xml"/><Relationship Id="rId262" Type="http://schemas.openxmlformats.org/officeDocument/2006/relationships/image" Target="../media/image1037.png"/><Relationship Id="rId283" Type="http://schemas.openxmlformats.org/officeDocument/2006/relationships/customXml" Target="../ink/ink1035.xml"/><Relationship Id="rId318" Type="http://schemas.openxmlformats.org/officeDocument/2006/relationships/image" Target="../media/image1065.png"/><Relationship Id="rId78" Type="http://schemas.openxmlformats.org/officeDocument/2006/relationships/image" Target="../media/image945.png"/><Relationship Id="rId99" Type="http://schemas.openxmlformats.org/officeDocument/2006/relationships/customXml" Target="../ink/ink943.xml"/><Relationship Id="rId101" Type="http://schemas.openxmlformats.org/officeDocument/2006/relationships/customXml" Target="../ink/ink944.xml"/><Relationship Id="rId122" Type="http://schemas.openxmlformats.org/officeDocument/2006/relationships/image" Target="../media/image967.png"/><Relationship Id="rId143" Type="http://schemas.openxmlformats.org/officeDocument/2006/relationships/customXml" Target="../ink/ink965.xml"/><Relationship Id="rId164" Type="http://schemas.openxmlformats.org/officeDocument/2006/relationships/image" Target="../media/image988.png"/><Relationship Id="rId185" Type="http://schemas.openxmlformats.org/officeDocument/2006/relationships/customXml" Target="../ink/ink986.xml"/><Relationship Id="rId9" Type="http://schemas.openxmlformats.org/officeDocument/2006/relationships/customXml" Target="../ink/ink898.xml"/><Relationship Id="rId210" Type="http://schemas.openxmlformats.org/officeDocument/2006/relationships/image" Target="../media/image1011.png"/><Relationship Id="rId26" Type="http://schemas.openxmlformats.org/officeDocument/2006/relationships/image" Target="../media/image919.png"/><Relationship Id="rId231" Type="http://schemas.openxmlformats.org/officeDocument/2006/relationships/customXml" Target="../ink/ink1009.xml"/><Relationship Id="rId252" Type="http://schemas.openxmlformats.org/officeDocument/2006/relationships/image" Target="../media/image1032.png"/><Relationship Id="rId273" Type="http://schemas.openxmlformats.org/officeDocument/2006/relationships/customXml" Target="../ink/ink1030.xml"/><Relationship Id="rId294" Type="http://schemas.openxmlformats.org/officeDocument/2006/relationships/image" Target="../media/image1053.png"/><Relationship Id="rId308" Type="http://schemas.openxmlformats.org/officeDocument/2006/relationships/image" Target="../media/image1060.png"/><Relationship Id="rId47" Type="http://schemas.openxmlformats.org/officeDocument/2006/relationships/customXml" Target="../ink/ink917.xml"/><Relationship Id="rId68" Type="http://schemas.openxmlformats.org/officeDocument/2006/relationships/image" Target="../media/image940.png"/><Relationship Id="rId89" Type="http://schemas.openxmlformats.org/officeDocument/2006/relationships/customXml" Target="../ink/ink938.xml"/><Relationship Id="rId112" Type="http://schemas.openxmlformats.org/officeDocument/2006/relationships/image" Target="../media/image962.png"/><Relationship Id="rId133" Type="http://schemas.openxmlformats.org/officeDocument/2006/relationships/customXml" Target="../ink/ink960.xml"/><Relationship Id="rId154" Type="http://schemas.openxmlformats.org/officeDocument/2006/relationships/image" Target="../media/image983.png"/><Relationship Id="rId175" Type="http://schemas.openxmlformats.org/officeDocument/2006/relationships/customXml" Target="../ink/ink981.xml"/><Relationship Id="rId196" Type="http://schemas.openxmlformats.org/officeDocument/2006/relationships/image" Target="../media/image1004.png"/><Relationship Id="rId200" Type="http://schemas.openxmlformats.org/officeDocument/2006/relationships/image" Target="../media/image1006.png"/><Relationship Id="rId16" Type="http://schemas.openxmlformats.org/officeDocument/2006/relationships/image" Target="../media/image914.png"/><Relationship Id="rId221" Type="http://schemas.openxmlformats.org/officeDocument/2006/relationships/customXml" Target="../ink/ink1004.xml"/><Relationship Id="rId242" Type="http://schemas.openxmlformats.org/officeDocument/2006/relationships/image" Target="../media/image1027.png"/><Relationship Id="rId263" Type="http://schemas.openxmlformats.org/officeDocument/2006/relationships/customXml" Target="../ink/ink1025.xml"/><Relationship Id="rId284" Type="http://schemas.openxmlformats.org/officeDocument/2006/relationships/image" Target="../media/image1048.png"/><Relationship Id="rId319" Type="http://schemas.openxmlformats.org/officeDocument/2006/relationships/customXml" Target="../ink/ink1053.xml"/><Relationship Id="rId37" Type="http://schemas.openxmlformats.org/officeDocument/2006/relationships/customXml" Target="../ink/ink912.xml"/><Relationship Id="rId58" Type="http://schemas.openxmlformats.org/officeDocument/2006/relationships/image" Target="../media/image935.png"/><Relationship Id="rId79" Type="http://schemas.openxmlformats.org/officeDocument/2006/relationships/customXml" Target="../ink/ink933.xml"/><Relationship Id="rId102" Type="http://schemas.openxmlformats.org/officeDocument/2006/relationships/image" Target="../media/image957.png"/><Relationship Id="rId123" Type="http://schemas.openxmlformats.org/officeDocument/2006/relationships/customXml" Target="../ink/ink955.xml"/><Relationship Id="rId144" Type="http://schemas.openxmlformats.org/officeDocument/2006/relationships/image" Target="../media/image978.png"/><Relationship Id="rId90" Type="http://schemas.openxmlformats.org/officeDocument/2006/relationships/image" Target="../media/image951.png"/><Relationship Id="rId165" Type="http://schemas.openxmlformats.org/officeDocument/2006/relationships/customXml" Target="../ink/ink976.xml"/><Relationship Id="rId186" Type="http://schemas.openxmlformats.org/officeDocument/2006/relationships/image" Target="../media/image999.png"/><Relationship Id="rId211" Type="http://schemas.openxmlformats.org/officeDocument/2006/relationships/customXml" Target="../ink/ink999.xml"/><Relationship Id="rId232" Type="http://schemas.openxmlformats.org/officeDocument/2006/relationships/image" Target="../media/image1022.png"/><Relationship Id="rId253" Type="http://schemas.openxmlformats.org/officeDocument/2006/relationships/customXml" Target="../ink/ink1020.xml"/><Relationship Id="rId274" Type="http://schemas.openxmlformats.org/officeDocument/2006/relationships/image" Target="../media/image1043.png"/><Relationship Id="rId295" Type="http://schemas.openxmlformats.org/officeDocument/2006/relationships/customXml" Target="../ink/ink1041.xml"/><Relationship Id="rId309" Type="http://schemas.openxmlformats.org/officeDocument/2006/relationships/customXml" Target="../ink/ink1048.xml"/><Relationship Id="rId27" Type="http://schemas.openxmlformats.org/officeDocument/2006/relationships/customXml" Target="../ink/ink907.xml"/><Relationship Id="rId48" Type="http://schemas.openxmlformats.org/officeDocument/2006/relationships/image" Target="../media/image930.png"/><Relationship Id="rId69" Type="http://schemas.openxmlformats.org/officeDocument/2006/relationships/customXml" Target="../ink/ink928.xml"/><Relationship Id="rId113" Type="http://schemas.openxmlformats.org/officeDocument/2006/relationships/customXml" Target="../ink/ink950.xml"/><Relationship Id="rId134" Type="http://schemas.openxmlformats.org/officeDocument/2006/relationships/image" Target="../media/image973.png"/><Relationship Id="rId320" Type="http://schemas.openxmlformats.org/officeDocument/2006/relationships/image" Target="../media/image1066.png"/><Relationship Id="rId80" Type="http://schemas.openxmlformats.org/officeDocument/2006/relationships/image" Target="../media/image946.png"/><Relationship Id="rId155" Type="http://schemas.openxmlformats.org/officeDocument/2006/relationships/customXml" Target="../ink/ink971.xml"/><Relationship Id="rId176" Type="http://schemas.openxmlformats.org/officeDocument/2006/relationships/image" Target="../media/image994.png"/><Relationship Id="rId197" Type="http://schemas.openxmlformats.org/officeDocument/2006/relationships/customXml" Target="../ink/ink992.xml"/><Relationship Id="rId201" Type="http://schemas.openxmlformats.org/officeDocument/2006/relationships/customXml" Target="../ink/ink994.xml"/><Relationship Id="rId222" Type="http://schemas.openxmlformats.org/officeDocument/2006/relationships/image" Target="../media/image1017.png"/><Relationship Id="rId243" Type="http://schemas.openxmlformats.org/officeDocument/2006/relationships/customXml" Target="../ink/ink1015.xml"/><Relationship Id="rId264" Type="http://schemas.openxmlformats.org/officeDocument/2006/relationships/image" Target="../media/image1038.png"/><Relationship Id="rId285" Type="http://schemas.openxmlformats.org/officeDocument/2006/relationships/customXml" Target="../ink/ink1036.xml"/><Relationship Id="rId17" Type="http://schemas.openxmlformats.org/officeDocument/2006/relationships/customXml" Target="../ink/ink902.xml"/><Relationship Id="rId38" Type="http://schemas.openxmlformats.org/officeDocument/2006/relationships/image" Target="../media/image925.png"/><Relationship Id="rId59" Type="http://schemas.openxmlformats.org/officeDocument/2006/relationships/customXml" Target="../ink/ink923.xml"/><Relationship Id="rId103" Type="http://schemas.openxmlformats.org/officeDocument/2006/relationships/customXml" Target="../ink/ink945.xml"/><Relationship Id="rId124" Type="http://schemas.openxmlformats.org/officeDocument/2006/relationships/image" Target="../media/image968.png"/><Relationship Id="rId310" Type="http://schemas.openxmlformats.org/officeDocument/2006/relationships/image" Target="../media/image1061.png"/><Relationship Id="rId70" Type="http://schemas.openxmlformats.org/officeDocument/2006/relationships/image" Target="../media/image941.png"/><Relationship Id="rId91" Type="http://schemas.openxmlformats.org/officeDocument/2006/relationships/customXml" Target="../ink/ink939.xml"/><Relationship Id="rId145" Type="http://schemas.openxmlformats.org/officeDocument/2006/relationships/customXml" Target="../ink/ink966.xml"/><Relationship Id="rId166" Type="http://schemas.openxmlformats.org/officeDocument/2006/relationships/image" Target="../media/image989.png"/><Relationship Id="rId187" Type="http://schemas.openxmlformats.org/officeDocument/2006/relationships/customXml" Target="../ink/ink987.xml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1012.png"/><Relationship Id="rId233" Type="http://schemas.openxmlformats.org/officeDocument/2006/relationships/customXml" Target="../ink/ink1010.xml"/><Relationship Id="rId254" Type="http://schemas.openxmlformats.org/officeDocument/2006/relationships/image" Target="../media/image1033.png"/><Relationship Id="rId28" Type="http://schemas.openxmlformats.org/officeDocument/2006/relationships/image" Target="../media/image920.png"/><Relationship Id="rId49" Type="http://schemas.openxmlformats.org/officeDocument/2006/relationships/customXml" Target="../ink/ink918.xml"/><Relationship Id="rId114" Type="http://schemas.openxmlformats.org/officeDocument/2006/relationships/image" Target="../media/image963.png"/><Relationship Id="rId275" Type="http://schemas.openxmlformats.org/officeDocument/2006/relationships/customXml" Target="../ink/ink1031.xml"/><Relationship Id="rId296" Type="http://schemas.openxmlformats.org/officeDocument/2006/relationships/image" Target="../media/image1054.png"/><Relationship Id="rId300" Type="http://schemas.openxmlformats.org/officeDocument/2006/relationships/image" Target="../media/image1056.png"/><Relationship Id="rId60" Type="http://schemas.openxmlformats.org/officeDocument/2006/relationships/image" Target="../media/image936.png"/><Relationship Id="rId81" Type="http://schemas.openxmlformats.org/officeDocument/2006/relationships/customXml" Target="../ink/ink934.xml"/><Relationship Id="rId135" Type="http://schemas.openxmlformats.org/officeDocument/2006/relationships/customXml" Target="../ink/ink961.xml"/><Relationship Id="rId156" Type="http://schemas.openxmlformats.org/officeDocument/2006/relationships/image" Target="../media/image984.png"/><Relationship Id="rId177" Type="http://schemas.openxmlformats.org/officeDocument/2006/relationships/customXml" Target="../ink/ink982.xml"/><Relationship Id="rId198" Type="http://schemas.openxmlformats.org/officeDocument/2006/relationships/image" Target="../media/image1005.png"/><Relationship Id="rId321" Type="http://schemas.openxmlformats.org/officeDocument/2006/relationships/customXml" Target="../ink/ink1054.xml"/><Relationship Id="rId202" Type="http://schemas.openxmlformats.org/officeDocument/2006/relationships/image" Target="../media/image1007.png"/><Relationship Id="rId223" Type="http://schemas.openxmlformats.org/officeDocument/2006/relationships/customXml" Target="../ink/ink1005.xml"/><Relationship Id="rId244" Type="http://schemas.openxmlformats.org/officeDocument/2006/relationships/image" Target="../media/image1028.png"/><Relationship Id="rId18" Type="http://schemas.openxmlformats.org/officeDocument/2006/relationships/image" Target="../media/image915.png"/><Relationship Id="rId39" Type="http://schemas.openxmlformats.org/officeDocument/2006/relationships/customXml" Target="../ink/ink913.xml"/><Relationship Id="rId265" Type="http://schemas.openxmlformats.org/officeDocument/2006/relationships/customXml" Target="../ink/ink1026.xml"/><Relationship Id="rId286" Type="http://schemas.openxmlformats.org/officeDocument/2006/relationships/image" Target="../media/image1049.png"/><Relationship Id="rId50" Type="http://schemas.openxmlformats.org/officeDocument/2006/relationships/image" Target="../media/image931.png"/><Relationship Id="rId104" Type="http://schemas.openxmlformats.org/officeDocument/2006/relationships/image" Target="../media/image958.png"/><Relationship Id="rId125" Type="http://schemas.openxmlformats.org/officeDocument/2006/relationships/customXml" Target="../ink/ink956.xml"/><Relationship Id="rId146" Type="http://schemas.openxmlformats.org/officeDocument/2006/relationships/image" Target="../media/image979.png"/><Relationship Id="rId167" Type="http://schemas.openxmlformats.org/officeDocument/2006/relationships/customXml" Target="../ink/ink977.xml"/><Relationship Id="rId188" Type="http://schemas.openxmlformats.org/officeDocument/2006/relationships/image" Target="../media/image1000.png"/><Relationship Id="rId311" Type="http://schemas.openxmlformats.org/officeDocument/2006/relationships/customXml" Target="../ink/ink1049.xml"/><Relationship Id="rId71" Type="http://schemas.openxmlformats.org/officeDocument/2006/relationships/customXml" Target="../ink/ink929.xml"/><Relationship Id="rId92" Type="http://schemas.openxmlformats.org/officeDocument/2006/relationships/image" Target="../media/image952.png"/><Relationship Id="rId213" Type="http://schemas.openxmlformats.org/officeDocument/2006/relationships/customXml" Target="../ink/ink1000.xml"/><Relationship Id="rId234" Type="http://schemas.openxmlformats.org/officeDocument/2006/relationships/image" Target="../media/image1023.png"/><Relationship Id="rId2" Type="http://schemas.openxmlformats.org/officeDocument/2006/relationships/image" Target="../media/image697.png"/><Relationship Id="rId29" Type="http://schemas.openxmlformats.org/officeDocument/2006/relationships/customXml" Target="../ink/ink908.xml"/><Relationship Id="rId255" Type="http://schemas.openxmlformats.org/officeDocument/2006/relationships/customXml" Target="../ink/ink1021.xml"/><Relationship Id="rId276" Type="http://schemas.openxmlformats.org/officeDocument/2006/relationships/image" Target="../media/image1044.png"/><Relationship Id="rId297" Type="http://schemas.openxmlformats.org/officeDocument/2006/relationships/customXml" Target="../ink/ink1042.xml"/><Relationship Id="rId40" Type="http://schemas.openxmlformats.org/officeDocument/2006/relationships/image" Target="../media/image926.png"/><Relationship Id="rId115" Type="http://schemas.openxmlformats.org/officeDocument/2006/relationships/customXml" Target="../ink/ink951.xml"/><Relationship Id="rId136" Type="http://schemas.openxmlformats.org/officeDocument/2006/relationships/image" Target="../media/image974.png"/><Relationship Id="rId157" Type="http://schemas.openxmlformats.org/officeDocument/2006/relationships/customXml" Target="../ink/ink972.xml"/><Relationship Id="rId178" Type="http://schemas.openxmlformats.org/officeDocument/2006/relationships/image" Target="../media/image995.png"/><Relationship Id="rId301" Type="http://schemas.openxmlformats.org/officeDocument/2006/relationships/customXml" Target="../ink/ink1044.xml"/><Relationship Id="rId322" Type="http://schemas.openxmlformats.org/officeDocument/2006/relationships/image" Target="../media/image1067.png"/><Relationship Id="rId61" Type="http://schemas.openxmlformats.org/officeDocument/2006/relationships/customXml" Target="../ink/ink924.xml"/><Relationship Id="rId82" Type="http://schemas.openxmlformats.org/officeDocument/2006/relationships/image" Target="../media/image947.png"/><Relationship Id="rId199" Type="http://schemas.openxmlformats.org/officeDocument/2006/relationships/customXml" Target="../ink/ink993.xml"/><Relationship Id="rId203" Type="http://schemas.openxmlformats.org/officeDocument/2006/relationships/customXml" Target="../ink/ink995.xml"/><Relationship Id="rId19" Type="http://schemas.openxmlformats.org/officeDocument/2006/relationships/customXml" Target="../ink/ink903.xml"/><Relationship Id="rId224" Type="http://schemas.openxmlformats.org/officeDocument/2006/relationships/image" Target="../media/image1018.png"/><Relationship Id="rId245" Type="http://schemas.openxmlformats.org/officeDocument/2006/relationships/customXml" Target="../ink/ink1016.xml"/><Relationship Id="rId266" Type="http://schemas.openxmlformats.org/officeDocument/2006/relationships/image" Target="../media/image1039.png"/><Relationship Id="rId287" Type="http://schemas.openxmlformats.org/officeDocument/2006/relationships/customXml" Target="../ink/ink1037.xml"/><Relationship Id="rId30" Type="http://schemas.openxmlformats.org/officeDocument/2006/relationships/image" Target="../media/image921.png"/><Relationship Id="rId105" Type="http://schemas.openxmlformats.org/officeDocument/2006/relationships/customXml" Target="../ink/ink946.xml"/><Relationship Id="rId126" Type="http://schemas.openxmlformats.org/officeDocument/2006/relationships/image" Target="../media/image969.png"/><Relationship Id="rId147" Type="http://schemas.openxmlformats.org/officeDocument/2006/relationships/customXml" Target="../ink/ink967.xml"/><Relationship Id="rId168" Type="http://schemas.openxmlformats.org/officeDocument/2006/relationships/image" Target="../media/image990.png"/><Relationship Id="rId312" Type="http://schemas.openxmlformats.org/officeDocument/2006/relationships/image" Target="../media/image1062.png"/><Relationship Id="rId51" Type="http://schemas.openxmlformats.org/officeDocument/2006/relationships/customXml" Target="../ink/ink919.xml"/><Relationship Id="rId72" Type="http://schemas.openxmlformats.org/officeDocument/2006/relationships/image" Target="../media/image942.png"/><Relationship Id="rId93" Type="http://schemas.openxmlformats.org/officeDocument/2006/relationships/customXml" Target="../ink/ink940.xml"/><Relationship Id="rId189" Type="http://schemas.openxmlformats.org/officeDocument/2006/relationships/customXml" Target="../ink/ink988.xml"/><Relationship Id="rId3" Type="http://schemas.openxmlformats.org/officeDocument/2006/relationships/image" Target="../media/image1.jpg"/><Relationship Id="rId214" Type="http://schemas.openxmlformats.org/officeDocument/2006/relationships/image" Target="../media/image1013.png"/><Relationship Id="rId235" Type="http://schemas.openxmlformats.org/officeDocument/2006/relationships/customXml" Target="../ink/ink1011.xml"/><Relationship Id="rId256" Type="http://schemas.openxmlformats.org/officeDocument/2006/relationships/image" Target="../media/image1034.png"/><Relationship Id="rId277" Type="http://schemas.openxmlformats.org/officeDocument/2006/relationships/customXml" Target="../ink/ink1032.xml"/><Relationship Id="rId298" Type="http://schemas.openxmlformats.org/officeDocument/2006/relationships/image" Target="../media/image1055.png"/><Relationship Id="rId116" Type="http://schemas.openxmlformats.org/officeDocument/2006/relationships/image" Target="../media/image964.png"/><Relationship Id="rId137" Type="http://schemas.openxmlformats.org/officeDocument/2006/relationships/customXml" Target="../ink/ink962.xml"/><Relationship Id="rId158" Type="http://schemas.openxmlformats.org/officeDocument/2006/relationships/image" Target="../media/image985.png"/><Relationship Id="rId302" Type="http://schemas.openxmlformats.org/officeDocument/2006/relationships/image" Target="../media/image1057.png"/><Relationship Id="rId323" Type="http://schemas.openxmlformats.org/officeDocument/2006/relationships/customXml" Target="../ink/ink1055.xml"/><Relationship Id="rId20" Type="http://schemas.openxmlformats.org/officeDocument/2006/relationships/image" Target="../media/image916.png"/><Relationship Id="rId41" Type="http://schemas.openxmlformats.org/officeDocument/2006/relationships/customXml" Target="../ink/ink914.xml"/><Relationship Id="rId62" Type="http://schemas.openxmlformats.org/officeDocument/2006/relationships/image" Target="../media/image937.png"/><Relationship Id="rId83" Type="http://schemas.openxmlformats.org/officeDocument/2006/relationships/customXml" Target="../ink/ink935.xml"/><Relationship Id="rId179" Type="http://schemas.openxmlformats.org/officeDocument/2006/relationships/customXml" Target="../ink/ink983.xml"/><Relationship Id="rId190" Type="http://schemas.openxmlformats.org/officeDocument/2006/relationships/image" Target="../media/image1001.png"/><Relationship Id="rId204" Type="http://schemas.openxmlformats.org/officeDocument/2006/relationships/image" Target="../media/image1008.png"/><Relationship Id="rId225" Type="http://schemas.openxmlformats.org/officeDocument/2006/relationships/customXml" Target="../ink/ink1006.xml"/><Relationship Id="rId246" Type="http://schemas.openxmlformats.org/officeDocument/2006/relationships/image" Target="../media/image1029.png"/><Relationship Id="rId267" Type="http://schemas.openxmlformats.org/officeDocument/2006/relationships/customXml" Target="../ink/ink1027.xml"/><Relationship Id="rId288" Type="http://schemas.openxmlformats.org/officeDocument/2006/relationships/image" Target="../media/image1050.png"/><Relationship Id="rId106" Type="http://schemas.openxmlformats.org/officeDocument/2006/relationships/image" Target="../media/image959.png"/><Relationship Id="rId127" Type="http://schemas.openxmlformats.org/officeDocument/2006/relationships/customXml" Target="../ink/ink957.xml"/><Relationship Id="rId313" Type="http://schemas.openxmlformats.org/officeDocument/2006/relationships/customXml" Target="../ink/ink1050.xml"/><Relationship Id="rId10" Type="http://schemas.openxmlformats.org/officeDocument/2006/relationships/image" Target="../media/image911.png"/><Relationship Id="rId31" Type="http://schemas.openxmlformats.org/officeDocument/2006/relationships/customXml" Target="../ink/ink909.xml"/><Relationship Id="rId52" Type="http://schemas.openxmlformats.org/officeDocument/2006/relationships/image" Target="../media/image932.png"/><Relationship Id="rId73" Type="http://schemas.openxmlformats.org/officeDocument/2006/relationships/customXml" Target="../ink/ink930.xml"/><Relationship Id="rId94" Type="http://schemas.openxmlformats.org/officeDocument/2006/relationships/image" Target="../media/image953.png"/><Relationship Id="rId148" Type="http://schemas.openxmlformats.org/officeDocument/2006/relationships/image" Target="../media/image980.png"/><Relationship Id="rId169" Type="http://schemas.openxmlformats.org/officeDocument/2006/relationships/customXml" Target="../ink/ink978.xml"/><Relationship Id="rId4" Type="http://schemas.openxmlformats.org/officeDocument/2006/relationships/image" Target="../media/image2.png"/><Relationship Id="rId180" Type="http://schemas.openxmlformats.org/officeDocument/2006/relationships/image" Target="../media/image996.png"/><Relationship Id="rId215" Type="http://schemas.openxmlformats.org/officeDocument/2006/relationships/customXml" Target="../ink/ink1001.xml"/><Relationship Id="rId236" Type="http://schemas.openxmlformats.org/officeDocument/2006/relationships/image" Target="../media/image1024.png"/><Relationship Id="rId257" Type="http://schemas.openxmlformats.org/officeDocument/2006/relationships/customXml" Target="../ink/ink1022.xml"/><Relationship Id="rId278" Type="http://schemas.openxmlformats.org/officeDocument/2006/relationships/image" Target="../media/image1045.png"/><Relationship Id="rId303" Type="http://schemas.openxmlformats.org/officeDocument/2006/relationships/customXml" Target="../ink/ink1045.xml"/><Relationship Id="rId42" Type="http://schemas.openxmlformats.org/officeDocument/2006/relationships/image" Target="../media/image927.png"/><Relationship Id="rId84" Type="http://schemas.openxmlformats.org/officeDocument/2006/relationships/image" Target="../media/image948.png"/><Relationship Id="rId138" Type="http://schemas.openxmlformats.org/officeDocument/2006/relationships/image" Target="../media/image975.png"/><Relationship Id="rId191" Type="http://schemas.openxmlformats.org/officeDocument/2006/relationships/customXml" Target="../ink/ink989.xml"/><Relationship Id="rId205" Type="http://schemas.openxmlformats.org/officeDocument/2006/relationships/customXml" Target="../ink/ink996.xml"/><Relationship Id="rId247" Type="http://schemas.openxmlformats.org/officeDocument/2006/relationships/customXml" Target="../ink/ink1017.xml"/><Relationship Id="rId107" Type="http://schemas.openxmlformats.org/officeDocument/2006/relationships/customXml" Target="../ink/ink947.xml"/><Relationship Id="rId289" Type="http://schemas.openxmlformats.org/officeDocument/2006/relationships/customXml" Target="../ink/ink1038.xml"/><Relationship Id="rId11" Type="http://schemas.openxmlformats.org/officeDocument/2006/relationships/customXml" Target="../ink/ink899.xml"/><Relationship Id="rId53" Type="http://schemas.openxmlformats.org/officeDocument/2006/relationships/customXml" Target="../ink/ink920.xml"/><Relationship Id="rId149" Type="http://schemas.openxmlformats.org/officeDocument/2006/relationships/customXml" Target="../ink/ink968.xml"/><Relationship Id="rId314" Type="http://schemas.openxmlformats.org/officeDocument/2006/relationships/image" Target="../media/image1063.png"/><Relationship Id="rId95" Type="http://schemas.openxmlformats.org/officeDocument/2006/relationships/customXml" Target="../ink/ink941.xml"/><Relationship Id="rId160" Type="http://schemas.openxmlformats.org/officeDocument/2006/relationships/image" Target="../media/image986.png"/><Relationship Id="rId216" Type="http://schemas.openxmlformats.org/officeDocument/2006/relationships/image" Target="../media/image1014.png"/><Relationship Id="rId258" Type="http://schemas.openxmlformats.org/officeDocument/2006/relationships/image" Target="../media/image1035.png"/><Relationship Id="rId22" Type="http://schemas.openxmlformats.org/officeDocument/2006/relationships/image" Target="../media/image917.png"/><Relationship Id="rId64" Type="http://schemas.openxmlformats.org/officeDocument/2006/relationships/image" Target="../media/image938.png"/><Relationship Id="rId118" Type="http://schemas.openxmlformats.org/officeDocument/2006/relationships/image" Target="../media/image965.png"/><Relationship Id="rId171" Type="http://schemas.openxmlformats.org/officeDocument/2006/relationships/customXml" Target="../ink/ink979.xml"/><Relationship Id="rId227" Type="http://schemas.openxmlformats.org/officeDocument/2006/relationships/customXml" Target="../ink/ink1007.xml"/><Relationship Id="rId269" Type="http://schemas.openxmlformats.org/officeDocument/2006/relationships/customXml" Target="../ink/ink1028.xml"/><Relationship Id="rId33" Type="http://schemas.openxmlformats.org/officeDocument/2006/relationships/customXml" Target="../ink/ink910.xml"/><Relationship Id="rId129" Type="http://schemas.openxmlformats.org/officeDocument/2006/relationships/customXml" Target="../ink/ink958.xml"/><Relationship Id="rId280" Type="http://schemas.openxmlformats.org/officeDocument/2006/relationships/image" Target="../media/image1046.png"/><Relationship Id="rId75" Type="http://schemas.openxmlformats.org/officeDocument/2006/relationships/customXml" Target="../ink/ink931.xml"/><Relationship Id="rId140" Type="http://schemas.openxmlformats.org/officeDocument/2006/relationships/image" Target="../media/image976.png"/><Relationship Id="rId182" Type="http://schemas.openxmlformats.org/officeDocument/2006/relationships/image" Target="../media/image997.png"/><Relationship Id="rId6" Type="http://schemas.openxmlformats.org/officeDocument/2006/relationships/image" Target="../media/image908.png"/><Relationship Id="rId238" Type="http://schemas.openxmlformats.org/officeDocument/2006/relationships/image" Target="../media/image1025.png"/><Relationship Id="rId291" Type="http://schemas.openxmlformats.org/officeDocument/2006/relationships/customXml" Target="../ink/ink1039.xml"/><Relationship Id="rId305" Type="http://schemas.openxmlformats.org/officeDocument/2006/relationships/customXml" Target="../ink/ink1046.xml"/><Relationship Id="rId44" Type="http://schemas.openxmlformats.org/officeDocument/2006/relationships/image" Target="../media/image928.png"/><Relationship Id="rId86" Type="http://schemas.openxmlformats.org/officeDocument/2006/relationships/image" Target="../media/image949.png"/><Relationship Id="rId151" Type="http://schemas.openxmlformats.org/officeDocument/2006/relationships/customXml" Target="../ink/ink969.xml"/><Relationship Id="rId193" Type="http://schemas.openxmlformats.org/officeDocument/2006/relationships/customXml" Target="../ink/ink990.xml"/><Relationship Id="rId207" Type="http://schemas.openxmlformats.org/officeDocument/2006/relationships/customXml" Target="../ink/ink997.xml"/><Relationship Id="rId249" Type="http://schemas.openxmlformats.org/officeDocument/2006/relationships/customXml" Target="../ink/ink1018.xml"/><Relationship Id="rId13" Type="http://schemas.openxmlformats.org/officeDocument/2006/relationships/customXml" Target="../ink/ink900.xml"/><Relationship Id="rId109" Type="http://schemas.openxmlformats.org/officeDocument/2006/relationships/customXml" Target="../ink/ink948.xml"/><Relationship Id="rId260" Type="http://schemas.openxmlformats.org/officeDocument/2006/relationships/image" Target="../media/image1036.png"/><Relationship Id="rId316" Type="http://schemas.openxmlformats.org/officeDocument/2006/relationships/image" Target="../media/image106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2.xml"/><Relationship Id="rId299" Type="http://schemas.openxmlformats.org/officeDocument/2006/relationships/customXml" Target="../ink/ink1203.xml"/><Relationship Id="rId21" Type="http://schemas.openxmlformats.org/officeDocument/2006/relationships/customXml" Target="../ink/ink1064.xml"/><Relationship Id="rId63" Type="http://schemas.openxmlformats.org/officeDocument/2006/relationships/customXml" Target="../ink/ink1085.xml"/><Relationship Id="rId159" Type="http://schemas.openxmlformats.org/officeDocument/2006/relationships/customXml" Target="../ink/ink1133.xml"/><Relationship Id="rId324" Type="http://schemas.openxmlformats.org/officeDocument/2006/relationships/image" Target="../media/image1229.png"/><Relationship Id="rId366" Type="http://schemas.openxmlformats.org/officeDocument/2006/relationships/image" Target="../media/image1250.png"/><Relationship Id="rId170" Type="http://schemas.openxmlformats.org/officeDocument/2006/relationships/image" Target="../media/image1152.png"/><Relationship Id="rId226" Type="http://schemas.openxmlformats.org/officeDocument/2006/relationships/image" Target="../media/image1180.png"/><Relationship Id="rId433" Type="http://schemas.openxmlformats.org/officeDocument/2006/relationships/customXml" Target="../ink/ink1270.xml"/><Relationship Id="rId268" Type="http://schemas.openxmlformats.org/officeDocument/2006/relationships/image" Target="../media/image1201.png"/><Relationship Id="rId475" Type="http://schemas.openxmlformats.org/officeDocument/2006/relationships/customXml" Target="../ink/ink1291.xml"/><Relationship Id="rId32" Type="http://schemas.openxmlformats.org/officeDocument/2006/relationships/image" Target="../media/image1083.png"/><Relationship Id="rId74" Type="http://schemas.openxmlformats.org/officeDocument/2006/relationships/image" Target="../media/image1104.png"/><Relationship Id="rId128" Type="http://schemas.openxmlformats.org/officeDocument/2006/relationships/image" Target="../media/image1131.png"/><Relationship Id="rId335" Type="http://schemas.openxmlformats.org/officeDocument/2006/relationships/customXml" Target="../ink/ink1221.xml"/><Relationship Id="rId377" Type="http://schemas.openxmlformats.org/officeDocument/2006/relationships/customXml" Target="../ink/ink1242.xml"/><Relationship Id="rId5" Type="http://schemas.openxmlformats.org/officeDocument/2006/relationships/customXml" Target="../ink/ink1056.xml"/><Relationship Id="rId181" Type="http://schemas.openxmlformats.org/officeDocument/2006/relationships/customXml" Target="../ink/ink1144.xml"/><Relationship Id="rId237" Type="http://schemas.openxmlformats.org/officeDocument/2006/relationships/customXml" Target="../ink/ink1172.xml"/><Relationship Id="rId402" Type="http://schemas.openxmlformats.org/officeDocument/2006/relationships/image" Target="../media/image1268.png"/><Relationship Id="rId279" Type="http://schemas.openxmlformats.org/officeDocument/2006/relationships/customXml" Target="../ink/ink1193.xml"/><Relationship Id="rId444" Type="http://schemas.openxmlformats.org/officeDocument/2006/relationships/image" Target="../media/image1289.png"/><Relationship Id="rId486" Type="http://schemas.openxmlformats.org/officeDocument/2006/relationships/image" Target="../media/image1310.png"/><Relationship Id="rId43" Type="http://schemas.openxmlformats.org/officeDocument/2006/relationships/customXml" Target="../ink/ink1075.xml"/><Relationship Id="rId139" Type="http://schemas.openxmlformats.org/officeDocument/2006/relationships/customXml" Target="../ink/ink1123.xml"/><Relationship Id="rId290" Type="http://schemas.openxmlformats.org/officeDocument/2006/relationships/image" Target="../media/image1212.png"/><Relationship Id="rId304" Type="http://schemas.openxmlformats.org/officeDocument/2006/relationships/image" Target="../media/image1219.png"/><Relationship Id="rId346" Type="http://schemas.openxmlformats.org/officeDocument/2006/relationships/image" Target="../media/image1240.png"/><Relationship Id="rId388" Type="http://schemas.openxmlformats.org/officeDocument/2006/relationships/image" Target="../media/image1261.png"/><Relationship Id="rId85" Type="http://schemas.openxmlformats.org/officeDocument/2006/relationships/customXml" Target="../ink/ink1096.xml"/><Relationship Id="rId150" Type="http://schemas.openxmlformats.org/officeDocument/2006/relationships/image" Target="../media/image1142.png"/><Relationship Id="rId192" Type="http://schemas.openxmlformats.org/officeDocument/2006/relationships/image" Target="../media/image1163.png"/><Relationship Id="rId206" Type="http://schemas.openxmlformats.org/officeDocument/2006/relationships/image" Target="../media/image1170.png"/><Relationship Id="rId413" Type="http://schemas.openxmlformats.org/officeDocument/2006/relationships/customXml" Target="../ink/ink1260.xml"/><Relationship Id="rId248" Type="http://schemas.openxmlformats.org/officeDocument/2006/relationships/image" Target="../media/image1191.png"/><Relationship Id="rId455" Type="http://schemas.openxmlformats.org/officeDocument/2006/relationships/customXml" Target="../ink/ink1281.xml"/><Relationship Id="rId12" Type="http://schemas.openxmlformats.org/officeDocument/2006/relationships/image" Target="../media/image1073.png"/><Relationship Id="rId108" Type="http://schemas.openxmlformats.org/officeDocument/2006/relationships/image" Target="../media/image1121.png"/><Relationship Id="rId315" Type="http://schemas.openxmlformats.org/officeDocument/2006/relationships/customXml" Target="../ink/ink1211.xml"/><Relationship Id="rId357" Type="http://schemas.openxmlformats.org/officeDocument/2006/relationships/customXml" Target="../ink/ink1232.xml"/><Relationship Id="rId54" Type="http://schemas.openxmlformats.org/officeDocument/2006/relationships/image" Target="../media/image1094.png"/><Relationship Id="rId96" Type="http://schemas.openxmlformats.org/officeDocument/2006/relationships/image" Target="../media/image1115.png"/><Relationship Id="rId161" Type="http://schemas.openxmlformats.org/officeDocument/2006/relationships/customXml" Target="../ink/ink1134.xml"/><Relationship Id="rId217" Type="http://schemas.openxmlformats.org/officeDocument/2006/relationships/customXml" Target="../ink/ink1162.xml"/><Relationship Id="rId399" Type="http://schemas.openxmlformats.org/officeDocument/2006/relationships/customXml" Target="../ink/ink1253.xml"/><Relationship Id="rId259" Type="http://schemas.openxmlformats.org/officeDocument/2006/relationships/customXml" Target="../ink/ink1183.xml"/><Relationship Id="rId424" Type="http://schemas.openxmlformats.org/officeDocument/2006/relationships/image" Target="../media/image1279.png"/><Relationship Id="rId466" Type="http://schemas.openxmlformats.org/officeDocument/2006/relationships/image" Target="../media/image1300.png"/><Relationship Id="rId23" Type="http://schemas.openxmlformats.org/officeDocument/2006/relationships/customXml" Target="../ink/ink1065.xml"/><Relationship Id="rId119" Type="http://schemas.openxmlformats.org/officeDocument/2006/relationships/customXml" Target="../ink/ink1113.xml"/><Relationship Id="rId270" Type="http://schemas.openxmlformats.org/officeDocument/2006/relationships/image" Target="../media/image1202.png"/><Relationship Id="rId326" Type="http://schemas.openxmlformats.org/officeDocument/2006/relationships/image" Target="../media/image1230.png"/><Relationship Id="rId65" Type="http://schemas.openxmlformats.org/officeDocument/2006/relationships/customXml" Target="../ink/ink1086.xml"/><Relationship Id="rId130" Type="http://schemas.openxmlformats.org/officeDocument/2006/relationships/image" Target="../media/image1132.png"/><Relationship Id="rId368" Type="http://schemas.openxmlformats.org/officeDocument/2006/relationships/image" Target="../media/image1251.png"/><Relationship Id="rId172" Type="http://schemas.openxmlformats.org/officeDocument/2006/relationships/image" Target="../media/image1153.png"/><Relationship Id="rId228" Type="http://schemas.openxmlformats.org/officeDocument/2006/relationships/image" Target="../media/image1181.png"/><Relationship Id="rId435" Type="http://schemas.openxmlformats.org/officeDocument/2006/relationships/customXml" Target="../ink/ink1271.xml"/><Relationship Id="rId477" Type="http://schemas.openxmlformats.org/officeDocument/2006/relationships/customXml" Target="../ink/ink1292.xml"/><Relationship Id="rId281" Type="http://schemas.openxmlformats.org/officeDocument/2006/relationships/customXml" Target="../ink/ink1194.xml"/><Relationship Id="rId337" Type="http://schemas.openxmlformats.org/officeDocument/2006/relationships/customXml" Target="../ink/ink1222.xml"/><Relationship Id="rId34" Type="http://schemas.openxmlformats.org/officeDocument/2006/relationships/image" Target="../media/image1084.png"/><Relationship Id="rId76" Type="http://schemas.openxmlformats.org/officeDocument/2006/relationships/image" Target="../media/image1105.png"/><Relationship Id="rId141" Type="http://schemas.openxmlformats.org/officeDocument/2006/relationships/customXml" Target="../ink/ink1124.xml"/><Relationship Id="rId379" Type="http://schemas.openxmlformats.org/officeDocument/2006/relationships/customXml" Target="../ink/ink1243.xml"/><Relationship Id="rId7" Type="http://schemas.openxmlformats.org/officeDocument/2006/relationships/customXml" Target="../ink/ink1057.xml"/><Relationship Id="rId183" Type="http://schemas.openxmlformats.org/officeDocument/2006/relationships/customXml" Target="../ink/ink1145.xml"/><Relationship Id="rId239" Type="http://schemas.openxmlformats.org/officeDocument/2006/relationships/customXml" Target="../ink/ink1173.xml"/><Relationship Id="rId390" Type="http://schemas.openxmlformats.org/officeDocument/2006/relationships/image" Target="../media/image1262.png"/><Relationship Id="rId404" Type="http://schemas.openxmlformats.org/officeDocument/2006/relationships/image" Target="../media/image1269.png"/><Relationship Id="rId446" Type="http://schemas.openxmlformats.org/officeDocument/2006/relationships/image" Target="../media/image1290.png"/><Relationship Id="rId250" Type="http://schemas.openxmlformats.org/officeDocument/2006/relationships/image" Target="../media/image1192.png"/><Relationship Id="rId292" Type="http://schemas.openxmlformats.org/officeDocument/2006/relationships/image" Target="../media/image1213.png"/><Relationship Id="rId306" Type="http://schemas.openxmlformats.org/officeDocument/2006/relationships/image" Target="../media/image1220.png"/><Relationship Id="rId45" Type="http://schemas.openxmlformats.org/officeDocument/2006/relationships/customXml" Target="../ink/ink1076.xml"/><Relationship Id="rId87" Type="http://schemas.openxmlformats.org/officeDocument/2006/relationships/customXml" Target="../ink/ink1097.xml"/><Relationship Id="rId110" Type="http://schemas.openxmlformats.org/officeDocument/2006/relationships/image" Target="../media/image1122.png"/><Relationship Id="rId348" Type="http://schemas.openxmlformats.org/officeDocument/2006/relationships/image" Target="../media/image1241.png"/><Relationship Id="rId152" Type="http://schemas.openxmlformats.org/officeDocument/2006/relationships/image" Target="../media/image1143.png"/><Relationship Id="rId194" Type="http://schemas.openxmlformats.org/officeDocument/2006/relationships/image" Target="../media/image1164.png"/><Relationship Id="rId208" Type="http://schemas.openxmlformats.org/officeDocument/2006/relationships/image" Target="../media/image1171.png"/><Relationship Id="rId415" Type="http://schemas.openxmlformats.org/officeDocument/2006/relationships/customXml" Target="../ink/ink1261.xml"/><Relationship Id="rId457" Type="http://schemas.openxmlformats.org/officeDocument/2006/relationships/customXml" Target="../ink/ink1282.xml"/><Relationship Id="rId261" Type="http://schemas.openxmlformats.org/officeDocument/2006/relationships/customXml" Target="../ink/ink1184.xml"/><Relationship Id="rId14" Type="http://schemas.openxmlformats.org/officeDocument/2006/relationships/image" Target="../media/image1074.png"/><Relationship Id="rId56" Type="http://schemas.openxmlformats.org/officeDocument/2006/relationships/image" Target="../media/image1095.png"/><Relationship Id="rId317" Type="http://schemas.openxmlformats.org/officeDocument/2006/relationships/customXml" Target="../ink/ink1212.xml"/><Relationship Id="rId359" Type="http://schemas.openxmlformats.org/officeDocument/2006/relationships/customXml" Target="../ink/ink1233.xml"/><Relationship Id="rId98" Type="http://schemas.openxmlformats.org/officeDocument/2006/relationships/image" Target="../media/image1116.png"/><Relationship Id="rId121" Type="http://schemas.openxmlformats.org/officeDocument/2006/relationships/customXml" Target="../ink/ink1114.xml"/><Relationship Id="rId163" Type="http://schemas.openxmlformats.org/officeDocument/2006/relationships/customXml" Target="../ink/ink1135.xml"/><Relationship Id="rId219" Type="http://schemas.openxmlformats.org/officeDocument/2006/relationships/customXml" Target="../ink/ink1163.xml"/><Relationship Id="rId370" Type="http://schemas.openxmlformats.org/officeDocument/2006/relationships/image" Target="../media/image1252.png"/><Relationship Id="rId426" Type="http://schemas.openxmlformats.org/officeDocument/2006/relationships/image" Target="../media/image1280.png"/><Relationship Id="rId230" Type="http://schemas.openxmlformats.org/officeDocument/2006/relationships/image" Target="../media/image1182.png"/><Relationship Id="rId468" Type="http://schemas.openxmlformats.org/officeDocument/2006/relationships/image" Target="../media/image1301.png"/><Relationship Id="rId25" Type="http://schemas.openxmlformats.org/officeDocument/2006/relationships/customXml" Target="../ink/ink1066.xml"/><Relationship Id="rId67" Type="http://schemas.openxmlformats.org/officeDocument/2006/relationships/customXml" Target="../ink/ink1087.xml"/><Relationship Id="rId272" Type="http://schemas.openxmlformats.org/officeDocument/2006/relationships/image" Target="../media/image1203.png"/><Relationship Id="rId328" Type="http://schemas.openxmlformats.org/officeDocument/2006/relationships/image" Target="../media/image1231.png"/><Relationship Id="rId132" Type="http://schemas.openxmlformats.org/officeDocument/2006/relationships/image" Target="../media/image1133.png"/><Relationship Id="rId174" Type="http://schemas.openxmlformats.org/officeDocument/2006/relationships/image" Target="../media/image1154.png"/><Relationship Id="rId381" Type="http://schemas.openxmlformats.org/officeDocument/2006/relationships/customXml" Target="../ink/ink1244.xml"/><Relationship Id="rId241" Type="http://schemas.openxmlformats.org/officeDocument/2006/relationships/customXml" Target="../ink/ink1174.xml"/><Relationship Id="rId437" Type="http://schemas.openxmlformats.org/officeDocument/2006/relationships/customXml" Target="../ink/ink1272.xml"/><Relationship Id="rId479" Type="http://schemas.openxmlformats.org/officeDocument/2006/relationships/customXml" Target="../ink/ink1293.xml"/><Relationship Id="rId36" Type="http://schemas.openxmlformats.org/officeDocument/2006/relationships/image" Target="../media/image1085.png"/><Relationship Id="rId283" Type="http://schemas.openxmlformats.org/officeDocument/2006/relationships/customXml" Target="../ink/ink1195.xml"/><Relationship Id="rId339" Type="http://schemas.openxmlformats.org/officeDocument/2006/relationships/customXml" Target="../ink/ink1223.xml"/><Relationship Id="rId78" Type="http://schemas.openxmlformats.org/officeDocument/2006/relationships/image" Target="../media/image1106.png"/><Relationship Id="rId101" Type="http://schemas.openxmlformats.org/officeDocument/2006/relationships/customXml" Target="../ink/ink1104.xml"/><Relationship Id="rId143" Type="http://schemas.openxmlformats.org/officeDocument/2006/relationships/customXml" Target="../ink/ink1125.xml"/><Relationship Id="rId185" Type="http://schemas.openxmlformats.org/officeDocument/2006/relationships/customXml" Target="../ink/ink1146.xml"/><Relationship Id="rId350" Type="http://schemas.openxmlformats.org/officeDocument/2006/relationships/image" Target="../media/image1242.png"/><Relationship Id="rId406" Type="http://schemas.openxmlformats.org/officeDocument/2006/relationships/image" Target="../media/image1270.png"/><Relationship Id="rId9" Type="http://schemas.openxmlformats.org/officeDocument/2006/relationships/customXml" Target="../ink/ink1058.xml"/><Relationship Id="rId210" Type="http://schemas.openxmlformats.org/officeDocument/2006/relationships/image" Target="../media/image1172.png"/><Relationship Id="rId392" Type="http://schemas.openxmlformats.org/officeDocument/2006/relationships/image" Target="../media/image1263.png"/><Relationship Id="rId448" Type="http://schemas.openxmlformats.org/officeDocument/2006/relationships/image" Target="../media/image1291.png"/><Relationship Id="rId252" Type="http://schemas.openxmlformats.org/officeDocument/2006/relationships/image" Target="../media/image1193.png"/><Relationship Id="rId294" Type="http://schemas.openxmlformats.org/officeDocument/2006/relationships/image" Target="../media/image1214.png"/><Relationship Id="rId308" Type="http://schemas.openxmlformats.org/officeDocument/2006/relationships/image" Target="../media/image1221.png"/><Relationship Id="rId47" Type="http://schemas.openxmlformats.org/officeDocument/2006/relationships/customXml" Target="../ink/ink1077.xml"/><Relationship Id="rId89" Type="http://schemas.openxmlformats.org/officeDocument/2006/relationships/customXml" Target="../ink/ink1098.xml"/><Relationship Id="rId112" Type="http://schemas.openxmlformats.org/officeDocument/2006/relationships/image" Target="../media/image1123.png"/><Relationship Id="rId154" Type="http://schemas.openxmlformats.org/officeDocument/2006/relationships/image" Target="../media/image1144.png"/><Relationship Id="rId361" Type="http://schemas.openxmlformats.org/officeDocument/2006/relationships/customXml" Target="../ink/ink1234.xml"/><Relationship Id="rId196" Type="http://schemas.openxmlformats.org/officeDocument/2006/relationships/image" Target="../media/image1165.png"/><Relationship Id="rId417" Type="http://schemas.openxmlformats.org/officeDocument/2006/relationships/customXml" Target="../ink/ink1262.xml"/><Relationship Id="rId459" Type="http://schemas.openxmlformats.org/officeDocument/2006/relationships/customXml" Target="../ink/ink1283.xml"/><Relationship Id="rId16" Type="http://schemas.openxmlformats.org/officeDocument/2006/relationships/image" Target="../media/image1075.png"/><Relationship Id="rId221" Type="http://schemas.openxmlformats.org/officeDocument/2006/relationships/customXml" Target="../ink/ink1164.xml"/><Relationship Id="rId263" Type="http://schemas.openxmlformats.org/officeDocument/2006/relationships/customXml" Target="../ink/ink1185.xml"/><Relationship Id="rId319" Type="http://schemas.openxmlformats.org/officeDocument/2006/relationships/customXml" Target="../ink/ink1213.xml"/><Relationship Id="rId470" Type="http://schemas.openxmlformats.org/officeDocument/2006/relationships/image" Target="../media/image1302.png"/><Relationship Id="rId58" Type="http://schemas.openxmlformats.org/officeDocument/2006/relationships/image" Target="../media/image1096.png"/><Relationship Id="rId123" Type="http://schemas.openxmlformats.org/officeDocument/2006/relationships/customXml" Target="../ink/ink1115.xml"/><Relationship Id="rId330" Type="http://schemas.openxmlformats.org/officeDocument/2006/relationships/image" Target="../media/image1232.png"/><Relationship Id="rId165" Type="http://schemas.openxmlformats.org/officeDocument/2006/relationships/customXml" Target="../ink/ink1136.xml"/><Relationship Id="rId372" Type="http://schemas.openxmlformats.org/officeDocument/2006/relationships/image" Target="../media/image1253.png"/><Relationship Id="rId428" Type="http://schemas.openxmlformats.org/officeDocument/2006/relationships/image" Target="../media/image1281.png"/><Relationship Id="rId232" Type="http://schemas.openxmlformats.org/officeDocument/2006/relationships/image" Target="../media/image1183.png"/><Relationship Id="rId274" Type="http://schemas.openxmlformats.org/officeDocument/2006/relationships/image" Target="../media/image1204.png"/><Relationship Id="rId481" Type="http://schemas.openxmlformats.org/officeDocument/2006/relationships/customXml" Target="../ink/ink1294.xml"/><Relationship Id="rId27" Type="http://schemas.openxmlformats.org/officeDocument/2006/relationships/customXml" Target="../ink/ink1067.xml"/><Relationship Id="rId69" Type="http://schemas.openxmlformats.org/officeDocument/2006/relationships/customXml" Target="../ink/ink1088.xml"/><Relationship Id="rId134" Type="http://schemas.openxmlformats.org/officeDocument/2006/relationships/image" Target="../media/image1134.png"/><Relationship Id="rId80" Type="http://schemas.openxmlformats.org/officeDocument/2006/relationships/image" Target="../media/image1107.png"/><Relationship Id="rId176" Type="http://schemas.openxmlformats.org/officeDocument/2006/relationships/image" Target="../media/image1155.png"/><Relationship Id="rId341" Type="http://schemas.openxmlformats.org/officeDocument/2006/relationships/customXml" Target="../ink/ink1224.xml"/><Relationship Id="rId383" Type="http://schemas.openxmlformats.org/officeDocument/2006/relationships/customXml" Target="../ink/ink1245.xml"/><Relationship Id="rId439" Type="http://schemas.openxmlformats.org/officeDocument/2006/relationships/customXml" Target="../ink/ink1273.xml"/><Relationship Id="rId201" Type="http://schemas.openxmlformats.org/officeDocument/2006/relationships/customXml" Target="../ink/ink1154.xml"/><Relationship Id="rId243" Type="http://schemas.openxmlformats.org/officeDocument/2006/relationships/customXml" Target="../ink/ink1175.xml"/><Relationship Id="rId285" Type="http://schemas.openxmlformats.org/officeDocument/2006/relationships/customXml" Target="../ink/ink1196.xml"/><Relationship Id="rId450" Type="http://schemas.openxmlformats.org/officeDocument/2006/relationships/image" Target="../media/image1292.png"/><Relationship Id="rId38" Type="http://schemas.openxmlformats.org/officeDocument/2006/relationships/image" Target="../media/image1086.png"/><Relationship Id="rId103" Type="http://schemas.openxmlformats.org/officeDocument/2006/relationships/customXml" Target="../ink/ink1105.xml"/><Relationship Id="rId310" Type="http://schemas.openxmlformats.org/officeDocument/2006/relationships/image" Target="../media/image1222.png"/><Relationship Id="rId91" Type="http://schemas.openxmlformats.org/officeDocument/2006/relationships/customXml" Target="../ink/ink1099.xml"/><Relationship Id="rId145" Type="http://schemas.openxmlformats.org/officeDocument/2006/relationships/customXml" Target="../ink/ink1126.xml"/><Relationship Id="rId187" Type="http://schemas.openxmlformats.org/officeDocument/2006/relationships/customXml" Target="../ink/ink1147.xml"/><Relationship Id="rId352" Type="http://schemas.openxmlformats.org/officeDocument/2006/relationships/image" Target="../media/image1243.png"/><Relationship Id="rId394" Type="http://schemas.openxmlformats.org/officeDocument/2006/relationships/image" Target="../media/image1264.png"/><Relationship Id="rId408" Type="http://schemas.openxmlformats.org/officeDocument/2006/relationships/image" Target="../media/image1271.png"/><Relationship Id="rId212" Type="http://schemas.openxmlformats.org/officeDocument/2006/relationships/image" Target="../media/image1173.png"/><Relationship Id="rId254" Type="http://schemas.openxmlformats.org/officeDocument/2006/relationships/image" Target="../media/image1194.png"/><Relationship Id="rId49" Type="http://schemas.openxmlformats.org/officeDocument/2006/relationships/customXml" Target="../ink/ink1078.xml"/><Relationship Id="rId114" Type="http://schemas.openxmlformats.org/officeDocument/2006/relationships/image" Target="../media/image1124.png"/><Relationship Id="rId296" Type="http://schemas.openxmlformats.org/officeDocument/2006/relationships/image" Target="../media/image1215.png"/><Relationship Id="rId461" Type="http://schemas.openxmlformats.org/officeDocument/2006/relationships/customXml" Target="../ink/ink1284.xml"/><Relationship Id="rId60" Type="http://schemas.openxmlformats.org/officeDocument/2006/relationships/image" Target="../media/image1097.png"/><Relationship Id="rId156" Type="http://schemas.openxmlformats.org/officeDocument/2006/relationships/image" Target="../media/image1145.png"/><Relationship Id="rId198" Type="http://schemas.openxmlformats.org/officeDocument/2006/relationships/image" Target="../media/image1166.png"/><Relationship Id="rId321" Type="http://schemas.openxmlformats.org/officeDocument/2006/relationships/customXml" Target="../ink/ink1214.xml"/><Relationship Id="rId363" Type="http://schemas.openxmlformats.org/officeDocument/2006/relationships/customXml" Target="../ink/ink1235.xml"/><Relationship Id="rId419" Type="http://schemas.openxmlformats.org/officeDocument/2006/relationships/customXml" Target="../ink/ink1263.xml"/><Relationship Id="rId223" Type="http://schemas.openxmlformats.org/officeDocument/2006/relationships/customXml" Target="../ink/ink1165.xml"/><Relationship Id="rId430" Type="http://schemas.openxmlformats.org/officeDocument/2006/relationships/image" Target="../media/image1282.png"/><Relationship Id="rId18" Type="http://schemas.openxmlformats.org/officeDocument/2006/relationships/image" Target="../media/image1076.png"/><Relationship Id="rId265" Type="http://schemas.openxmlformats.org/officeDocument/2006/relationships/customXml" Target="../ink/ink1186.xml"/><Relationship Id="rId472" Type="http://schemas.openxmlformats.org/officeDocument/2006/relationships/image" Target="../media/image1303.png"/><Relationship Id="rId125" Type="http://schemas.openxmlformats.org/officeDocument/2006/relationships/customXml" Target="../ink/ink1116.xml"/><Relationship Id="rId167" Type="http://schemas.openxmlformats.org/officeDocument/2006/relationships/customXml" Target="../ink/ink1137.xml"/><Relationship Id="rId332" Type="http://schemas.openxmlformats.org/officeDocument/2006/relationships/image" Target="../media/image1233.png"/><Relationship Id="rId374" Type="http://schemas.openxmlformats.org/officeDocument/2006/relationships/image" Target="../media/image1254.png"/><Relationship Id="rId71" Type="http://schemas.openxmlformats.org/officeDocument/2006/relationships/customXml" Target="../ink/ink1089.xml"/><Relationship Id="rId234" Type="http://schemas.openxmlformats.org/officeDocument/2006/relationships/image" Target="../media/image1184.png"/><Relationship Id="rId2" Type="http://schemas.openxmlformats.org/officeDocument/2006/relationships/image" Target="../media/image909.png"/><Relationship Id="rId29" Type="http://schemas.openxmlformats.org/officeDocument/2006/relationships/customXml" Target="../ink/ink1068.xml"/><Relationship Id="rId276" Type="http://schemas.openxmlformats.org/officeDocument/2006/relationships/image" Target="../media/image1205.png"/><Relationship Id="rId441" Type="http://schemas.openxmlformats.org/officeDocument/2006/relationships/customXml" Target="../ink/ink1274.xml"/><Relationship Id="rId483" Type="http://schemas.openxmlformats.org/officeDocument/2006/relationships/customXml" Target="../ink/ink1295.xml"/><Relationship Id="rId40" Type="http://schemas.openxmlformats.org/officeDocument/2006/relationships/image" Target="../media/image1087.png"/><Relationship Id="rId136" Type="http://schemas.openxmlformats.org/officeDocument/2006/relationships/image" Target="../media/image1135.png"/><Relationship Id="rId178" Type="http://schemas.openxmlformats.org/officeDocument/2006/relationships/image" Target="../media/image1156.png"/><Relationship Id="rId301" Type="http://schemas.openxmlformats.org/officeDocument/2006/relationships/customXml" Target="../ink/ink1204.xml"/><Relationship Id="rId343" Type="http://schemas.openxmlformats.org/officeDocument/2006/relationships/customXml" Target="../ink/ink1225.xml"/><Relationship Id="rId82" Type="http://schemas.openxmlformats.org/officeDocument/2006/relationships/image" Target="../media/image1108.png"/><Relationship Id="rId203" Type="http://schemas.openxmlformats.org/officeDocument/2006/relationships/customXml" Target="../ink/ink1155.xml"/><Relationship Id="rId385" Type="http://schemas.openxmlformats.org/officeDocument/2006/relationships/customXml" Target="../ink/ink1246.xml"/><Relationship Id="rId245" Type="http://schemas.openxmlformats.org/officeDocument/2006/relationships/customXml" Target="../ink/ink1176.xml"/><Relationship Id="rId287" Type="http://schemas.openxmlformats.org/officeDocument/2006/relationships/customXml" Target="../ink/ink1197.xml"/><Relationship Id="rId410" Type="http://schemas.openxmlformats.org/officeDocument/2006/relationships/image" Target="../media/image1272.png"/><Relationship Id="rId452" Type="http://schemas.openxmlformats.org/officeDocument/2006/relationships/image" Target="../media/image1293.png"/><Relationship Id="rId105" Type="http://schemas.openxmlformats.org/officeDocument/2006/relationships/customXml" Target="../ink/ink1106.xml"/><Relationship Id="rId147" Type="http://schemas.openxmlformats.org/officeDocument/2006/relationships/customXml" Target="../ink/ink1127.xml"/><Relationship Id="rId312" Type="http://schemas.openxmlformats.org/officeDocument/2006/relationships/image" Target="../media/image1223.png"/><Relationship Id="rId354" Type="http://schemas.openxmlformats.org/officeDocument/2006/relationships/image" Target="../media/image1244.png"/><Relationship Id="rId51" Type="http://schemas.openxmlformats.org/officeDocument/2006/relationships/customXml" Target="../ink/ink1079.xml"/><Relationship Id="rId93" Type="http://schemas.openxmlformats.org/officeDocument/2006/relationships/customXml" Target="../ink/ink1100.xml"/><Relationship Id="rId189" Type="http://schemas.openxmlformats.org/officeDocument/2006/relationships/customXml" Target="../ink/ink1148.xml"/><Relationship Id="rId396" Type="http://schemas.openxmlformats.org/officeDocument/2006/relationships/image" Target="../media/image1265.png"/><Relationship Id="rId214" Type="http://schemas.openxmlformats.org/officeDocument/2006/relationships/image" Target="../media/image1174.png"/><Relationship Id="rId256" Type="http://schemas.openxmlformats.org/officeDocument/2006/relationships/image" Target="../media/image1195.png"/><Relationship Id="rId298" Type="http://schemas.openxmlformats.org/officeDocument/2006/relationships/image" Target="../media/image1216.png"/><Relationship Id="rId421" Type="http://schemas.openxmlformats.org/officeDocument/2006/relationships/customXml" Target="../ink/ink1264.xml"/><Relationship Id="rId463" Type="http://schemas.openxmlformats.org/officeDocument/2006/relationships/customXml" Target="../ink/ink1285.xml"/><Relationship Id="rId116" Type="http://schemas.openxmlformats.org/officeDocument/2006/relationships/image" Target="../media/image1125.png"/><Relationship Id="rId137" Type="http://schemas.openxmlformats.org/officeDocument/2006/relationships/customXml" Target="../ink/ink1122.xml"/><Relationship Id="rId158" Type="http://schemas.openxmlformats.org/officeDocument/2006/relationships/image" Target="../media/image1146.png"/><Relationship Id="rId302" Type="http://schemas.openxmlformats.org/officeDocument/2006/relationships/image" Target="../media/image1218.png"/><Relationship Id="rId323" Type="http://schemas.openxmlformats.org/officeDocument/2006/relationships/customXml" Target="../ink/ink1215.xml"/><Relationship Id="rId344" Type="http://schemas.openxmlformats.org/officeDocument/2006/relationships/image" Target="../media/image1239.png"/><Relationship Id="rId20" Type="http://schemas.openxmlformats.org/officeDocument/2006/relationships/image" Target="../media/image1077.png"/><Relationship Id="rId41" Type="http://schemas.openxmlformats.org/officeDocument/2006/relationships/customXml" Target="../ink/ink1074.xml"/><Relationship Id="rId62" Type="http://schemas.openxmlformats.org/officeDocument/2006/relationships/image" Target="../media/image1098.png"/><Relationship Id="rId83" Type="http://schemas.openxmlformats.org/officeDocument/2006/relationships/customXml" Target="../ink/ink1095.xml"/><Relationship Id="rId179" Type="http://schemas.openxmlformats.org/officeDocument/2006/relationships/customXml" Target="../ink/ink1143.xml"/><Relationship Id="rId365" Type="http://schemas.openxmlformats.org/officeDocument/2006/relationships/customXml" Target="../ink/ink1236.xml"/><Relationship Id="rId386" Type="http://schemas.openxmlformats.org/officeDocument/2006/relationships/image" Target="../media/image1260.png"/><Relationship Id="rId190" Type="http://schemas.openxmlformats.org/officeDocument/2006/relationships/image" Target="../media/image1162.png"/><Relationship Id="rId204" Type="http://schemas.openxmlformats.org/officeDocument/2006/relationships/image" Target="../media/image1169.png"/><Relationship Id="rId225" Type="http://schemas.openxmlformats.org/officeDocument/2006/relationships/customXml" Target="../ink/ink1166.xml"/><Relationship Id="rId246" Type="http://schemas.openxmlformats.org/officeDocument/2006/relationships/image" Target="../media/image1190.png"/><Relationship Id="rId267" Type="http://schemas.openxmlformats.org/officeDocument/2006/relationships/customXml" Target="../ink/ink1187.xml"/><Relationship Id="rId288" Type="http://schemas.openxmlformats.org/officeDocument/2006/relationships/image" Target="../media/image1211.png"/><Relationship Id="rId411" Type="http://schemas.openxmlformats.org/officeDocument/2006/relationships/customXml" Target="../ink/ink1259.xml"/><Relationship Id="rId432" Type="http://schemas.openxmlformats.org/officeDocument/2006/relationships/image" Target="../media/image1283.png"/><Relationship Id="rId453" Type="http://schemas.openxmlformats.org/officeDocument/2006/relationships/customXml" Target="../ink/ink1280.xml"/><Relationship Id="rId474" Type="http://schemas.openxmlformats.org/officeDocument/2006/relationships/image" Target="../media/image1304.png"/><Relationship Id="rId106" Type="http://schemas.openxmlformats.org/officeDocument/2006/relationships/image" Target="../media/image1120.png"/><Relationship Id="rId127" Type="http://schemas.openxmlformats.org/officeDocument/2006/relationships/customXml" Target="../ink/ink1117.xml"/><Relationship Id="rId313" Type="http://schemas.openxmlformats.org/officeDocument/2006/relationships/customXml" Target="../ink/ink1210.xml"/><Relationship Id="rId10" Type="http://schemas.openxmlformats.org/officeDocument/2006/relationships/image" Target="../media/image1072.png"/><Relationship Id="rId31" Type="http://schemas.openxmlformats.org/officeDocument/2006/relationships/customXml" Target="../ink/ink1069.xml"/><Relationship Id="rId52" Type="http://schemas.openxmlformats.org/officeDocument/2006/relationships/image" Target="../media/image1093.png"/><Relationship Id="rId73" Type="http://schemas.openxmlformats.org/officeDocument/2006/relationships/customXml" Target="../ink/ink1090.xml"/><Relationship Id="rId94" Type="http://schemas.openxmlformats.org/officeDocument/2006/relationships/image" Target="../media/image1114.png"/><Relationship Id="rId148" Type="http://schemas.openxmlformats.org/officeDocument/2006/relationships/image" Target="../media/image1141.png"/><Relationship Id="rId169" Type="http://schemas.openxmlformats.org/officeDocument/2006/relationships/customXml" Target="../ink/ink1138.xml"/><Relationship Id="rId334" Type="http://schemas.openxmlformats.org/officeDocument/2006/relationships/image" Target="../media/image1234.png"/><Relationship Id="rId355" Type="http://schemas.openxmlformats.org/officeDocument/2006/relationships/customXml" Target="../ink/ink1231.xml"/><Relationship Id="rId376" Type="http://schemas.openxmlformats.org/officeDocument/2006/relationships/image" Target="../media/image1255.png"/><Relationship Id="rId397" Type="http://schemas.openxmlformats.org/officeDocument/2006/relationships/customXml" Target="../ink/ink1252.xml"/><Relationship Id="rId4" Type="http://schemas.openxmlformats.org/officeDocument/2006/relationships/image" Target="../media/image2.png"/><Relationship Id="rId180" Type="http://schemas.openxmlformats.org/officeDocument/2006/relationships/image" Target="../media/image1157.png"/><Relationship Id="rId215" Type="http://schemas.openxmlformats.org/officeDocument/2006/relationships/customXml" Target="../ink/ink1161.xml"/><Relationship Id="rId236" Type="http://schemas.openxmlformats.org/officeDocument/2006/relationships/image" Target="../media/image1185.png"/><Relationship Id="rId257" Type="http://schemas.openxmlformats.org/officeDocument/2006/relationships/customXml" Target="../ink/ink1182.xml"/><Relationship Id="rId278" Type="http://schemas.openxmlformats.org/officeDocument/2006/relationships/image" Target="../media/image1206.png"/><Relationship Id="rId401" Type="http://schemas.openxmlformats.org/officeDocument/2006/relationships/customXml" Target="../ink/ink1254.xml"/><Relationship Id="rId422" Type="http://schemas.openxmlformats.org/officeDocument/2006/relationships/image" Target="../media/image1278.png"/><Relationship Id="rId443" Type="http://schemas.openxmlformats.org/officeDocument/2006/relationships/customXml" Target="../ink/ink1275.xml"/><Relationship Id="rId464" Type="http://schemas.openxmlformats.org/officeDocument/2006/relationships/image" Target="../media/image1299.png"/><Relationship Id="rId303" Type="http://schemas.openxmlformats.org/officeDocument/2006/relationships/customXml" Target="../ink/ink1205.xml"/><Relationship Id="rId485" Type="http://schemas.openxmlformats.org/officeDocument/2006/relationships/customXml" Target="../ink/ink1296.xml"/><Relationship Id="rId42" Type="http://schemas.openxmlformats.org/officeDocument/2006/relationships/image" Target="../media/image1088.png"/><Relationship Id="rId84" Type="http://schemas.openxmlformats.org/officeDocument/2006/relationships/image" Target="../media/image1109.png"/><Relationship Id="rId138" Type="http://schemas.openxmlformats.org/officeDocument/2006/relationships/image" Target="../media/image1136.png"/><Relationship Id="rId345" Type="http://schemas.openxmlformats.org/officeDocument/2006/relationships/customXml" Target="../ink/ink1226.xml"/><Relationship Id="rId387" Type="http://schemas.openxmlformats.org/officeDocument/2006/relationships/customXml" Target="../ink/ink1247.xml"/><Relationship Id="rId191" Type="http://schemas.openxmlformats.org/officeDocument/2006/relationships/customXml" Target="../ink/ink1149.xml"/><Relationship Id="rId205" Type="http://schemas.openxmlformats.org/officeDocument/2006/relationships/customXml" Target="../ink/ink1156.xml"/><Relationship Id="rId247" Type="http://schemas.openxmlformats.org/officeDocument/2006/relationships/customXml" Target="../ink/ink1177.xml"/><Relationship Id="rId412" Type="http://schemas.openxmlformats.org/officeDocument/2006/relationships/image" Target="../media/image1273.png"/><Relationship Id="rId107" Type="http://schemas.openxmlformats.org/officeDocument/2006/relationships/customXml" Target="../ink/ink1107.xml"/><Relationship Id="rId289" Type="http://schemas.openxmlformats.org/officeDocument/2006/relationships/customXml" Target="../ink/ink1198.xml"/><Relationship Id="rId454" Type="http://schemas.openxmlformats.org/officeDocument/2006/relationships/image" Target="../media/image1294.png"/><Relationship Id="rId11" Type="http://schemas.openxmlformats.org/officeDocument/2006/relationships/customXml" Target="../ink/ink1059.xml"/><Relationship Id="rId53" Type="http://schemas.openxmlformats.org/officeDocument/2006/relationships/customXml" Target="../ink/ink1080.xml"/><Relationship Id="rId149" Type="http://schemas.openxmlformats.org/officeDocument/2006/relationships/customXml" Target="../ink/ink1128.xml"/><Relationship Id="rId314" Type="http://schemas.openxmlformats.org/officeDocument/2006/relationships/image" Target="../media/image1224.png"/><Relationship Id="rId356" Type="http://schemas.openxmlformats.org/officeDocument/2006/relationships/image" Target="../media/image1245.png"/><Relationship Id="rId398" Type="http://schemas.openxmlformats.org/officeDocument/2006/relationships/image" Target="../media/image1266.png"/><Relationship Id="rId95" Type="http://schemas.openxmlformats.org/officeDocument/2006/relationships/customXml" Target="../ink/ink1101.xml"/><Relationship Id="rId160" Type="http://schemas.openxmlformats.org/officeDocument/2006/relationships/image" Target="../media/image1147.png"/><Relationship Id="rId216" Type="http://schemas.openxmlformats.org/officeDocument/2006/relationships/image" Target="../media/image1175.png"/><Relationship Id="rId423" Type="http://schemas.openxmlformats.org/officeDocument/2006/relationships/customXml" Target="../ink/ink1265.xml"/><Relationship Id="rId258" Type="http://schemas.openxmlformats.org/officeDocument/2006/relationships/image" Target="../media/image1196.png"/><Relationship Id="rId465" Type="http://schemas.openxmlformats.org/officeDocument/2006/relationships/customXml" Target="../ink/ink1286.xml"/><Relationship Id="rId22" Type="http://schemas.openxmlformats.org/officeDocument/2006/relationships/image" Target="../media/image1078.png"/><Relationship Id="rId64" Type="http://schemas.openxmlformats.org/officeDocument/2006/relationships/image" Target="../media/image1099.png"/><Relationship Id="rId118" Type="http://schemas.openxmlformats.org/officeDocument/2006/relationships/image" Target="../media/image1126.png"/><Relationship Id="rId325" Type="http://schemas.openxmlformats.org/officeDocument/2006/relationships/customXml" Target="../ink/ink1216.xml"/><Relationship Id="rId367" Type="http://schemas.openxmlformats.org/officeDocument/2006/relationships/customXml" Target="../ink/ink1237.xml"/><Relationship Id="rId171" Type="http://schemas.openxmlformats.org/officeDocument/2006/relationships/customXml" Target="../ink/ink1139.xml"/><Relationship Id="rId227" Type="http://schemas.openxmlformats.org/officeDocument/2006/relationships/customXml" Target="../ink/ink1167.xml"/><Relationship Id="rId269" Type="http://schemas.openxmlformats.org/officeDocument/2006/relationships/customXml" Target="../ink/ink1188.xml"/><Relationship Id="rId434" Type="http://schemas.openxmlformats.org/officeDocument/2006/relationships/image" Target="../media/image1284.png"/><Relationship Id="rId476" Type="http://schemas.openxmlformats.org/officeDocument/2006/relationships/image" Target="../media/image1305.png"/><Relationship Id="rId33" Type="http://schemas.openxmlformats.org/officeDocument/2006/relationships/customXml" Target="../ink/ink1070.xml"/><Relationship Id="rId129" Type="http://schemas.openxmlformats.org/officeDocument/2006/relationships/customXml" Target="../ink/ink1118.xml"/><Relationship Id="rId280" Type="http://schemas.openxmlformats.org/officeDocument/2006/relationships/image" Target="../media/image1207.png"/><Relationship Id="rId336" Type="http://schemas.openxmlformats.org/officeDocument/2006/relationships/image" Target="../media/image1235.png"/><Relationship Id="rId75" Type="http://schemas.openxmlformats.org/officeDocument/2006/relationships/customXml" Target="../ink/ink1091.xml"/><Relationship Id="rId140" Type="http://schemas.openxmlformats.org/officeDocument/2006/relationships/image" Target="../media/image1137.png"/><Relationship Id="rId182" Type="http://schemas.openxmlformats.org/officeDocument/2006/relationships/image" Target="../media/image1158.png"/><Relationship Id="rId378" Type="http://schemas.openxmlformats.org/officeDocument/2006/relationships/image" Target="../media/image1256.png"/><Relationship Id="rId403" Type="http://schemas.openxmlformats.org/officeDocument/2006/relationships/customXml" Target="../ink/ink1255.xml"/><Relationship Id="rId6" Type="http://schemas.openxmlformats.org/officeDocument/2006/relationships/image" Target="../media/image1070.png"/><Relationship Id="rId238" Type="http://schemas.openxmlformats.org/officeDocument/2006/relationships/image" Target="../media/image1186.png"/><Relationship Id="rId445" Type="http://schemas.openxmlformats.org/officeDocument/2006/relationships/customXml" Target="../ink/ink1276.xml"/><Relationship Id="rId291" Type="http://schemas.openxmlformats.org/officeDocument/2006/relationships/customXml" Target="../ink/ink1199.xml"/><Relationship Id="rId305" Type="http://schemas.openxmlformats.org/officeDocument/2006/relationships/customXml" Target="../ink/ink1206.xml"/><Relationship Id="rId347" Type="http://schemas.openxmlformats.org/officeDocument/2006/relationships/customXml" Target="../ink/ink1227.xml"/><Relationship Id="rId44" Type="http://schemas.openxmlformats.org/officeDocument/2006/relationships/image" Target="../media/image1089.png"/><Relationship Id="rId86" Type="http://schemas.openxmlformats.org/officeDocument/2006/relationships/image" Target="../media/image1110.png"/><Relationship Id="rId151" Type="http://schemas.openxmlformats.org/officeDocument/2006/relationships/customXml" Target="../ink/ink1129.xml"/><Relationship Id="rId389" Type="http://schemas.openxmlformats.org/officeDocument/2006/relationships/customXml" Target="../ink/ink1248.xml"/><Relationship Id="rId193" Type="http://schemas.openxmlformats.org/officeDocument/2006/relationships/customXml" Target="../ink/ink1150.xml"/><Relationship Id="rId207" Type="http://schemas.openxmlformats.org/officeDocument/2006/relationships/customXml" Target="../ink/ink1157.xml"/><Relationship Id="rId249" Type="http://schemas.openxmlformats.org/officeDocument/2006/relationships/customXml" Target="../ink/ink1178.xml"/><Relationship Id="rId414" Type="http://schemas.openxmlformats.org/officeDocument/2006/relationships/image" Target="../media/image1274.png"/><Relationship Id="rId456" Type="http://schemas.openxmlformats.org/officeDocument/2006/relationships/image" Target="../media/image1295.png"/><Relationship Id="rId13" Type="http://schemas.openxmlformats.org/officeDocument/2006/relationships/customXml" Target="../ink/ink1060.xml"/><Relationship Id="rId109" Type="http://schemas.openxmlformats.org/officeDocument/2006/relationships/customXml" Target="../ink/ink1108.xml"/><Relationship Id="rId260" Type="http://schemas.openxmlformats.org/officeDocument/2006/relationships/image" Target="../media/image1197.png"/><Relationship Id="rId316" Type="http://schemas.openxmlformats.org/officeDocument/2006/relationships/image" Target="../media/image1225.png"/><Relationship Id="rId55" Type="http://schemas.openxmlformats.org/officeDocument/2006/relationships/customXml" Target="../ink/ink1081.xml"/><Relationship Id="rId97" Type="http://schemas.openxmlformats.org/officeDocument/2006/relationships/customXml" Target="../ink/ink1102.xml"/><Relationship Id="rId120" Type="http://schemas.openxmlformats.org/officeDocument/2006/relationships/image" Target="../media/image1127.png"/><Relationship Id="rId358" Type="http://schemas.openxmlformats.org/officeDocument/2006/relationships/image" Target="../media/image1246.png"/><Relationship Id="rId162" Type="http://schemas.openxmlformats.org/officeDocument/2006/relationships/image" Target="../media/image1148.png"/><Relationship Id="rId218" Type="http://schemas.openxmlformats.org/officeDocument/2006/relationships/image" Target="../media/image1176.png"/><Relationship Id="rId425" Type="http://schemas.openxmlformats.org/officeDocument/2006/relationships/customXml" Target="../ink/ink1266.xml"/><Relationship Id="rId467" Type="http://schemas.openxmlformats.org/officeDocument/2006/relationships/customXml" Target="../ink/ink1287.xml"/><Relationship Id="rId271" Type="http://schemas.openxmlformats.org/officeDocument/2006/relationships/customXml" Target="../ink/ink1189.xml"/><Relationship Id="rId24" Type="http://schemas.openxmlformats.org/officeDocument/2006/relationships/image" Target="../media/image1079.png"/><Relationship Id="rId66" Type="http://schemas.openxmlformats.org/officeDocument/2006/relationships/image" Target="../media/image1100.png"/><Relationship Id="rId131" Type="http://schemas.openxmlformats.org/officeDocument/2006/relationships/customXml" Target="../ink/ink1119.xml"/><Relationship Id="rId327" Type="http://schemas.openxmlformats.org/officeDocument/2006/relationships/customXml" Target="../ink/ink1217.xml"/><Relationship Id="rId369" Type="http://schemas.openxmlformats.org/officeDocument/2006/relationships/customXml" Target="../ink/ink1238.xml"/><Relationship Id="rId173" Type="http://schemas.openxmlformats.org/officeDocument/2006/relationships/customXml" Target="../ink/ink1140.xml"/><Relationship Id="rId229" Type="http://schemas.openxmlformats.org/officeDocument/2006/relationships/customXml" Target="../ink/ink1168.xml"/><Relationship Id="rId380" Type="http://schemas.openxmlformats.org/officeDocument/2006/relationships/image" Target="../media/image1257.png"/><Relationship Id="rId436" Type="http://schemas.openxmlformats.org/officeDocument/2006/relationships/image" Target="../media/image1285.png"/><Relationship Id="rId240" Type="http://schemas.openxmlformats.org/officeDocument/2006/relationships/image" Target="../media/image1187.png"/><Relationship Id="rId478" Type="http://schemas.openxmlformats.org/officeDocument/2006/relationships/image" Target="../media/image1306.png"/><Relationship Id="rId35" Type="http://schemas.openxmlformats.org/officeDocument/2006/relationships/customXml" Target="../ink/ink1071.xml"/><Relationship Id="rId77" Type="http://schemas.openxmlformats.org/officeDocument/2006/relationships/customXml" Target="../ink/ink1092.xml"/><Relationship Id="rId100" Type="http://schemas.openxmlformats.org/officeDocument/2006/relationships/image" Target="../media/image1117.png"/><Relationship Id="rId282" Type="http://schemas.openxmlformats.org/officeDocument/2006/relationships/image" Target="../media/image1208.png"/><Relationship Id="rId338" Type="http://schemas.openxmlformats.org/officeDocument/2006/relationships/image" Target="../media/image1236.png"/><Relationship Id="rId8" Type="http://schemas.openxmlformats.org/officeDocument/2006/relationships/image" Target="../media/image1071.png"/><Relationship Id="rId142" Type="http://schemas.openxmlformats.org/officeDocument/2006/relationships/image" Target="../media/image1138.png"/><Relationship Id="rId184" Type="http://schemas.openxmlformats.org/officeDocument/2006/relationships/image" Target="../media/image1159.png"/><Relationship Id="rId391" Type="http://schemas.openxmlformats.org/officeDocument/2006/relationships/customXml" Target="../ink/ink1249.xml"/><Relationship Id="rId405" Type="http://schemas.openxmlformats.org/officeDocument/2006/relationships/customXml" Target="../ink/ink1256.xml"/><Relationship Id="rId447" Type="http://schemas.openxmlformats.org/officeDocument/2006/relationships/customXml" Target="../ink/ink1277.xml"/><Relationship Id="rId251" Type="http://schemas.openxmlformats.org/officeDocument/2006/relationships/customXml" Target="../ink/ink1179.xml"/><Relationship Id="rId46" Type="http://schemas.openxmlformats.org/officeDocument/2006/relationships/image" Target="../media/image1090.png"/><Relationship Id="rId293" Type="http://schemas.openxmlformats.org/officeDocument/2006/relationships/customXml" Target="../ink/ink1200.xml"/><Relationship Id="rId307" Type="http://schemas.openxmlformats.org/officeDocument/2006/relationships/customXml" Target="../ink/ink1207.xml"/><Relationship Id="rId349" Type="http://schemas.openxmlformats.org/officeDocument/2006/relationships/customXml" Target="../ink/ink1228.xml"/><Relationship Id="rId88" Type="http://schemas.openxmlformats.org/officeDocument/2006/relationships/image" Target="../media/image1111.png"/><Relationship Id="rId111" Type="http://schemas.openxmlformats.org/officeDocument/2006/relationships/customXml" Target="../ink/ink1109.xml"/><Relationship Id="rId153" Type="http://schemas.openxmlformats.org/officeDocument/2006/relationships/customXml" Target="../ink/ink1130.xml"/><Relationship Id="rId195" Type="http://schemas.openxmlformats.org/officeDocument/2006/relationships/customXml" Target="../ink/ink1151.xml"/><Relationship Id="rId209" Type="http://schemas.openxmlformats.org/officeDocument/2006/relationships/customXml" Target="../ink/ink1158.xml"/><Relationship Id="rId360" Type="http://schemas.openxmlformats.org/officeDocument/2006/relationships/image" Target="../media/image1247.png"/><Relationship Id="rId416" Type="http://schemas.openxmlformats.org/officeDocument/2006/relationships/image" Target="../media/image1275.png"/><Relationship Id="rId220" Type="http://schemas.openxmlformats.org/officeDocument/2006/relationships/image" Target="../media/image1177.png"/><Relationship Id="rId458" Type="http://schemas.openxmlformats.org/officeDocument/2006/relationships/image" Target="../media/image1296.png"/><Relationship Id="rId15" Type="http://schemas.openxmlformats.org/officeDocument/2006/relationships/customXml" Target="../ink/ink1061.xml"/><Relationship Id="rId57" Type="http://schemas.openxmlformats.org/officeDocument/2006/relationships/customXml" Target="../ink/ink1082.xml"/><Relationship Id="rId262" Type="http://schemas.openxmlformats.org/officeDocument/2006/relationships/image" Target="../media/image1198.png"/><Relationship Id="rId318" Type="http://schemas.openxmlformats.org/officeDocument/2006/relationships/image" Target="../media/image1226.png"/><Relationship Id="rId99" Type="http://schemas.openxmlformats.org/officeDocument/2006/relationships/customXml" Target="../ink/ink1103.xml"/><Relationship Id="rId122" Type="http://schemas.openxmlformats.org/officeDocument/2006/relationships/image" Target="../media/image1128.png"/><Relationship Id="rId164" Type="http://schemas.openxmlformats.org/officeDocument/2006/relationships/image" Target="../media/image1149.png"/><Relationship Id="rId371" Type="http://schemas.openxmlformats.org/officeDocument/2006/relationships/customXml" Target="../ink/ink1239.xml"/><Relationship Id="rId427" Type="http://schemas.openxmlformats.org/officeDocument/2006/relationships/customXml" Target="../ink/ink1267.xml"/><Relationship Id="rId469" Type="http://schemas.openxmlformats.org/officeDocument/2006/relationships/customXml" Target="../ink/ink1288.xml"/><Relationship Id="rId26" Type="http://schemas.openxmlformats.org/officeDocument/2006/relationships/image" Target="../media/image1080.png"/><Relationship Id="rId231" Type="http://schemas.openxmlformats.org/officeDocument/2006/relationships/customXml" Target="../ink/ink1169.xml"/><Relationship Id="rId273" Type="http://schemas.openxmlformats.org/officeDocument/2006/relationships/customXml" Target="../ink/ink1190.xml"/><Relationship Id="rId329" Type="http://schemas.openxmlformats.org/officeDocument/2006/relationships/customXml" Target="../ink/ink1218.xml"/><Relationship Id="rId480" Type="http://schemas.openxmlformats.org/officeDocument/2006/relationships/image" Target="../media/image1307.png"/><Relationship Id="rId68" Type="http://schemas.openxmlformats.org/officeDocument/2006/relationships/image" Target="../media/image1101.png"/><Relationship Id="rId133" Type="http://schemas.openxmlformats.org/officeDocument/2006/relationships/customXml" Target="../ink/ink1120.xml"/><Relationship Id="rId175" Type="http://schemas.openxmlformats.org/officeDocument/2006/relationships/customXml" Target="../ink/ink1141.xml"/><Relationship Id="rId340" Type="http://schemas.openxmlformats.org/officeDocument/2006/relationships/image" Target="../media/image1237.png"/><Relationship Id="rId200" Type="http://schemas.openxmlformats.org/officeDocument/2006/relationships/image" Target="../media/image1167.png"/><Relationship Id="rId382" Type="http://schemas.openxmlformats.org/officeDocument/2006/relationships/image" Target="../media/image1258.png"/><Relationship Id="rId438" Type="http://schemas.openxmlformats.org/officeDocument/2006/relationships/image" Target="../media/image1286.png"/><Relationship Id="rId242" Type="http://schemas.openxmlformats.org/officeDocument/2006/relationships/image" Target="../media/image1188.png"/><Relationship Id="rId284" Type="http://schemas.openxmlformats.org/officeDocument/2006/relationships/image" Target="../media/image1209.png"/><Relationship Id="rId37" Type="http://schemas.openxmlformats.org/officeDocument/2006/relationships/customXml" Target="../ink/ink1072.xml"/><Relationship Id="rId79" Type="http://schemas.openxmlformats.org/officeDocument/2006/relationships/customXml" Target="../ink/ink1093.xml"/><Relationship Id="rId102" Type="http://schemas.openxmlformats.org/officeDocument/2006/relationships/image" Target="../media/image1118.png"/><Relationship Id="rId144" Type="http://schemas.openxmlformats.org/officeDocument/2006/relationships/image" Target="../media/image1139.png"/><Relationship Id="rId90" Type="http://schemas.openxmlformats.org/officeDocument/2006/relationships/image" Target="../media/image1112.png"/><Relationship Id="rId186" Type="http://schemas.openxmlformats.org/officeDocument/2006/relationships/image" Target="../media/image1160.png"/><Relationship Id="rId351" Type="http://schemas.openxmlformats.org/officeDocument/2006/relationships/customXml" Target="../ink/ink1229.xml"/><Relationship Id="rId393" Type="http://schemas.openxmlformats.org/officeDocument/2006/relationships/customXml" Target="../ink/ink1250.xml"/><Relationship Id="rId407" Type="http://schemas.openxmlformats.org/officeDocument/2006/relationships/customXml" Target="../ink/ink1257.xml"/><Relationship Id="rId449" Type="http://schemas.openxmlformats.org/officeDocument/2006/relationships/customXml" Target="../ink/ink1278.xml"/><Relationship Id="rId211" Type="http://schemas.openxmlformats.org/officeDocument/2006/relationships/customXml" Target="../ink/ink1159.xml"/><Relationship Id="rId253" Type="http://schemas.openxmlformats.org/officeDocument/2006/relationships/customXml" Target="../ink/ink1180.xml"/><Relationship Id="rId295" Type="http://schemas.openxmlformats.org/officeDocument/2006/relationships/customXml" Target="../ink/ink1201.xml"/><Relationship Id="rId309" Type="http://schemas.openxmlformats.org/officeDocument/2006/relationships/customXml" Target="../ink/ink1208.xml"/><Relationship Id="rId460" Type="http://schemas.openxmlformats.org/officeDocument/2006/relationships/image" Target="../media/image1297.png"/><Relationship Id="rId48" Type="http://schemas.openxmlformats.org/officeDocument/2006/relationships/image" Target="../media/image1091.png"/><Relationship Id="rId113" Type="http://schemas.openxmlformats.org/officeDocument/2006/relationships/customXml" Target="../ink/ink1110.xml"/><Relationship Id="rId320" Type="http://schemas.openxmlformats.org/officeDocument/2006/relationships/image" Target="../media/image1227.png"/><Relationship Id="rId155" Type="http://schemas.openxmlformats.org/officeDocument/2006/relationships/customXml" Target="../ink/ink1131.xml"/><Relationship Id="rId197" Type="http://schemas.openxmlformats.org/officeDocument/2006/relationships/customXml" Target="../ink/ink1152.xml"/><Relationship Id="rId362" Type="http://schemas.openxmlformats.org/officeDocument/2006/relationships/image" Target="../media/image1248.png"/><Relationship Id="rId418" Type="http://schemas.openxmlformats.org/officeDocument/2006/relationships/image" Target="../media/image1276.png"/><Relationship Id="rId222" Type="http://schemas.openxmlformats.org/officeDocument/2006/relationships/image" Target="../media/image1178.png"/><Relationship Id="rId264" Type="http://schemas.openxmlformats.org/officeDocument/2006/relationships/image" Target="../media/image1199.png"/><Relationship Id="rId471" Type="http://schemas.openxmlformats.org/officeDocument/2006/relationships/customXml" Target="../ink/ink1289.xml"/><Relationship Id="rId17" Type="http://schemas.openxmlformats.org/officeDocument/2006/relationships/customXml" Target="../ink/ink1062.xml"/><Relationship Id="rId59" Type="http://schemas.openxmlformats.org/officeDocument/2006/relationships/customXml" Target="../ink/ink1083.xml"/><Relationship Id="rId124" Type="http://schemas.openxmlformats.org/officeDocument/2006/relationships/image" Target="../media/image1129.png"/><Relationship Id="rId70" Type="http://schemas.openxmlformats.org/officeDocument/2006/relationships/image" Target="../media/image1102.png"/><Relationship Id="rId166" Type="http://schemas.openxmlformats.org/officeDocument/2006/relationships/image" Target="../media/image1150.png"/><Relationship Id="rId331" Type="http://schemas.openxmlformats.org/officeDocument/2006/relationships/customXml" Target="../ink/ink1219.xml"/><Relationship Id="rId373" Type="http://schemas.openxmlformats.org/officeDocument/2006/relationships/customXml" Target="../ink/ink1240.xml"/><Relationship Id="rId429" Type="http://schemas.openxmlformats.org/officeDocument/2006/relationships/customXml" Target="../ink/ink1268.xml"/><Relationship Id="rId1" Type="http://schemas.openxmlformats.org/officeDocument/2006/relationships/slideLayout" Target="../slideLayouts/slideLayout5.xml"/><Relationship Id="rId233" Type="http://schemas.openxmlformats.org/officeDocument/2006/relationships/customXml" Target="../ink/ink1170.xml"/><Relationship Id="rId440" Type="http://schemas.openxmlformats.org/officeDocument/2006/relationships/image" Target="../media/image1287.png"/><Relationship Id="rId28" Type="http://schemas.openxmlformats.org/officeDocument/2006/relationships/image" Target="../media/image1081.png"/><Relationship Id="rId275" Type="http://schemas.openxmlformats.org/officeDocument/2006/relationships/customXml" Target="../ink/ink1191.xml"/><Relationship Id="rId300" Type="http://schemas.openxmlformats.org/officeDocument/2006/relationships/image" Target="../media/image1217.png"/><Relationship Id="rId482" Type="http://schemas.openxmlformats.org/officeDocument/2006/relationships/image" Target="../media/image1308.png"/><Relationship Id="rId81" Type="http://schemas.openxmlformats.org/officeDocument/2006/relationships/customXml" Target="../ink/ink1094.xml"/><Relationship Id="rId135" Type="http://schemas.openxmlformats.org/officeDocument/2006/relationships/customXml" Target="../ink/ink1121.xml"/><Relationship Id="rId177" Type="http://schemas.openxmlformats.org/officeDocument/2006/relationships/customXml" Target="../ink/ink1142.xml"/><Relationship Id="rId342" Type="http://schemas.openxmlformats.org/officeDocument/2006/relationships/image" Target="../media/image1238.png"/><Relationship Id="rId384" Type="http://schemas.openxmlformats.org/officeDocument/2006/relationships/image" Target="../media/image1259.png"/><Relationship Id="rId202" Type="http://schemas.openxmlformats.org/officeDocument/2006/relationships/image" Target="../media/image1168.png"/><Relationship Id="rId244" Type="http://schemas.openxmlformats.org/officeDocument/2006/relationships/image" Target="../media/image1189.png"/><Relationship Id="rId39" Type="http://schemas.openxmlformats.org/officeDocument/2006/relationships/customXml" Target="../ink/ink1073.xml"/><Relationship Id="rId286" Type="http://schemas.openxmlformats.org/officeDocument/2006/relationships/image" Target="../media/image1210.png"/><Relationship Id="rId451" Type="http://schemas.openxmlformats.org/officeDocument/2006/relationships/customXml" Target="../ink/ink1279.xml"/><Relationship Id="rId50" Type="http://schemas.openxmlformats.org/officeDocument/2006/relationships/image" Target="../media/image1092.png"/><Relationship Id="rId104" Type="http://schemas.openxmlformats.org/officeDocument/2006/relationships/image" Target="../media/image1119.png"/><Relationship Id="rId146" Type="http://schemas.openxmlformats.org/officeDocument/2006/relationships/image" Target="../media/image1140.png"/><Relationship Id="rId188" Type="http://schemas.openxmlformats.org/officeDocument/2006/relationships/image" Target="../media/image1161.png"/><Relationship Id="rId311" Type="http://schemas.openxmlformats.org/officeDocument/2006/relationships/customXml" Target="../ink/ink1209.xml"/><Relationship Id="rId353" Type="http://schemas.openxmlformats.org/officeDocument/2006/relationships/customXml" Target="../ink/ink1230.xml"/><Relationship Id="rId395" Type="http://schemas.openxmlformats.org/officeDocument/2006/relationships/customXml" Target="../ink/ink1251.xml"/><Relationship Id="rId409" Type="http://schemas.openxmlformats.org/officeDocument/2006/relationships/customXml" Target="../ink/ink1258.xml"/><Relationship Id="rId92" Type="http://schemas.openxmlformats.org/officeDocument/2006/relationships/image" Target="../media/image1113.png"/><Relationship Id="rId213" Type="http://schemas.openxmlformats.org/officeDocument/2006/relationships/customXml" Target="../ink/ink1160.xml"/><Relationship Id="rId420" Type="http://schemas.openxmlformats.org/officeDocument/2006/relationships/image" Target="../media/image1277.png"/><Relationship Id="rId255" Type="http://schemas.openxmlformats.org/officeDocument/2006/relationships/customXml" Target="../ink/ink1181.xml"/><Relationship Id="rId297" Type="http://schemas.openxmlformats.org/officeDocument/2006/relationships/customXml" Target="../ink/ink1202.xml"/><Relationship Id="rId462" Type="http://schemas.openxmlformats.org/officeDocument/2006/relationships/image" Target="../media/image1298.png"/><Relationship Id="rId115" Type="http://schemas.openxmlformats.org/officeDocument/2006/relationships/customXml" Target="../ink/ink1111.xml"/><Relationship Id="rId157" Type="http://schemas.openxmlformats.org/officeDocument/2006/relationships/customXml" Target="../ink/ink1132.xml"/><Relationship Id="rId322" Type="http://schemas.openxmlformats.org/officeDocument/2006/relationships/image" Target="../media/image1228.png"/><Relationship Id="rId364" Type="http://schemas.openxmlformats.org/officeDocument/2006/relationships/image" Target="../media/image1249.png"/><Relationship Id="rId61" Type="http://schemas.openxmlformats.org/officeDocument/2006/relationships/customXml" Target="../ink/ink1084.xml"/><Relationship Id="rId199" Type="http://schemas.openxmlformats.org/officeDocument/2006/relationships/customXml" Target="../ink/ink1153.xml"/><Relationship Id="rId19" Type="http://schemas.openxmlformats.org/officeDocument/2006/relationships/customXml" Target="../ink/ink1063.xml"/><Relationship Id="rId224" Type="http://schemas.openxmlformats.org/officeDocument/2006/relationships/image" Target="../media/image1179.png"/><Relationship Id="rId266" Type="http://schemas.openxmlformats.org/officeDocument/2006/relationships/image" Target="../media/image1200.png"/><Relationship Id="rId431" Type="http://schemas.openxmlformats.org/officeDocument/2006/relationships/customXml" Target="../ink/ink1269.xml"/><Relationship Id="rId473" Type="http://schemas.openxmlformats.org/officeDocument/2006/relationships/customXml" Target="../ink/ink1290.xml"/><Relationship Id="rId30" Type="http://schemas.openxmlformats.org/officeDocument/2006/relationships/image" Target="../media/image1082.png"/><Relationship Id="rId126" Type="http://schemas.openxmlformats.org/officeDocument/2006/relationships/image" Target="../media/image1130.png"/><Relationship Id="rId168" Type="http://schemas.openxmlformats.org/officeDocument/2006/relationships/image" Target="../media/image1151.png"/><Relationship Id="rId333" Type="http://schemas.openxmlformats.org/officeDocument/2006/relationships/customXml" Target="../ink/ink1220.xml"/><Relationship Id="rId72" Type="http://schemas.openxmlformats.org/officeDocument/2006/relationships/image" Target="../media/image1103.png"/><Relationship Id="rId375" Type="http://schemas.openxmlformats.org/officeDocument/2006/relationships/customXml" Target="../ink/ink1241.xml"/><Relationship Id="rId3" Type="http://schemas.openxmlformats.org/officeDocument/2006/relationships/image" Target="../media/image1.jpg"/><Relationship Id="rId235" Type="http://schemas.openxmlformats.org/officeDocument/2006/relationships/customXml" Target="../ink/ink1171.xml"/><Relationship Id="rId277" Type="http://schemas.openxmlformats.org/officeDocument/2006/relationships/customXml" Target="../ink/ink1192.xml"/><Relationship Id="rId400" Type="http://schemas.openxmlformats.org/officeDocument/2006/relationships/image" Target="../media/image1267.png"/><Relationship Id="rId442" Type="http://schemas.openxmlformats.org/officeDocument/2006/relationships/image" Target="../media/image1288.png"/><Relationship Id="rId484" Type="http://schemas.openxmlformats.org/officeDocument/2006/relationships/image" Target="../media/image130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5.png"/><Relationship Id="rId18" Type="http://schemas.openxmlformats.org/officeDocument/2006/relationships/customXml" Target="../ink/ink1303.xml"/><Relationship Id="rId26" Type="http://schemas.openxmlformats.org/officeDocument/2006/relationships/customXml" Target="../ink/ink1307.xml"/><Relationship Id="rId39" Type="http://schemas.openxmlformats.org/officeDocument/2006/relationships/image" Target="../media/image1328.png"/><Relationship Id="rId21" Type="http://schemas.openxmlformats.org/officeDocument/2006/relationships/image" Target="../media/image1319.png"/><Relationship Id="rId34" Type="http://schemas.openxmlformats.org/officeDocument/2006/relationships/customXml" Target="../ink/ink1311.xml"/><Relationship Id="rId42" Type="http://schemas.openxmlformats.org/officeDocument/2006/relationships/customXml" Target="../ink/ink1315.xml"/><Relationship Id="rId7" Type="http://schemas.openxmlformats.org/officeDocument/2006/relationships/image" Target="../media/image1312.png"/><Relationship Id="rId2" Type="http://schemas.openxmlformats.org/officeDocument/2006/relationships/image" Target="../media/image1069.png"/><Relationship Id="rId16" Type="http://schemas.openxmlformats.org/officeDocument/2006/relationships/customXml" Target="../ink/ink1302.xml"/><Relationship Id="rId20" Type="http://schemas.openxmlformats.org/officeDocument/2006/relationships/customXml" Target="../ink/ink1304.xml"/><Relationship Id="rId29" Type="http://schemas.openxmlformats.org/officeDocument/2006/relationships/image" Target="../media/image1323.png"/><Relationship Id="rId41" Type="http://schemas.openxmlformats.org/officeDocument/2006/relationships/image" Target="../media/image132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97.xml"/><Relationship Id="rId11" Type="http://schemas.openxmlformats.org/officeDocument/2006/relationships/image" Target="../media/image1314.png"/><Relationship Id="rId24" Type="http://schemas.openxmlformats.org/officeDocument/2006/relationships/customXml" Target="../ink/ink1306.xml"/><Relationship Id="rId32" Type="http://schemas.openxmlformats.org/officeDocument/2006/relationships/customXml" Target="../ink/ink1310.xml"/><Relationship Id="rId37" Type="http://schemas.openxmlformats.org/officeDocument/2006/relationships/image" Target="../media/image1327.png"/><Relationship Id="rId40" Type="http://schemas.openxmlformats.org/officeDocument/2006/relationships/customXml" Target="../ink/ink1314.xml"/><Relationship Id="rId5" Type="http://schemas.openxmlformats.org/officeDocument/2006/relationships/image" Target="../media/image1311.png"/><Relationship Id="rId15" Type="http://schemas.openxmlformats.org/officeDocument/2006/relationships/image" Target="../media/image1316.png"/><Relationship Id="rId23" Type="http://schemas.openxmlformats.org/officeDocument/2006/relationships/image" Target="../media/image1320.png"/><Relationship Id="rId28" Type="http://schemas.openxmlformats.org/officeDocument/2006/relationships/customXml" Target="../ink/ink1308.xml"/><Relationship Id="rId36" Type="http://schemas.openxmlformats.org/officeDocument/2006/relationships/customXml" Target="../ink/ink1312.xml"/><Relationship Id="rId10" Type="http://schemas.openxmlformats.org/officeDocument/2006/relationships/customXml" Target="../ink/ink1299.xml"/><Relationship Id="rId19" Type="http://schemas.openxmlformats.org/officeDocument/2006/relationships/image" Target="../media/image1318.png"/><Relationship Id="rId31" Type="http://schemas.openxmlformats.org/officeDocument/2006/relationships/image" Target="../media/image1324.png"/><Relationship Id="rId4" Type="http://schemas.openxmlformats.org/officeDocument/2006/relationships/image" Target="../media/image2.png"/><Relationship Id="rId9" Type="http://schemas.openxmlformats.org/officeDocument/2006/relationships/image" Target="../media/image1313.png"/><Relationship Id="rId14" Type="http://schemas.openxmlformats.org/officeDocument/2006/relationships/customXml" Target="../ink/ink1301.xml"/><Relationship Id="rId22" Type="http://schemas.openxmlformats.org/officeDocument/2006/relationships/customXml" Target="../ink/ink1305.xml"/><Relationship Id="rId27" Type="http://schemas.openxmlformats.org/officeDocument/2006/relationships/image" Target="../media/image1322.png"/><Relationship Id="rId30" Type="http://schemas.openxmlformats.org/officeDocument/2006/relationships/customXml" Target="../ink/ink1309.xml"/><Relationship Id="rId35" Type="http://schemas.openxmlformats.org/officeDocument/2006/relationships/image" Target="../media/image1326.png"/><Relationship Id="rId43" Type="http://schemas.openxmlformats.org/officeDocument/2006/relationships/image" Target="../media/image1330.png"/><Relationship Id="rId8" Type="http://schemas.openxmlformats.org/officeDocument/2006/relationships/customXml" Target="../ink/ink1298.xml"/><Relationship Id="rId3" Type="http://schemas.openxmlformats.org/officeDocument/2006/relationships/image" Target="../media/image1.jpg"/><Relationship Id="rId12" Type="http://schemas.openxmlformats.org/officeDocument/2006/relationships/customXml" Target="../ink/ink1300.xml"/><Relationship Id="rId17" Type="http://schemas.openxmlformats.org/officeDocument/2006/relationships/image" Target="../media/image1317.png"/><Relationship Id="rId25" Type="http://schemas.openxmlformats.org/officeDocument/2006/relationships/image" Target="../media/image1321.png"/><Relationship Id="rId33" Type="http://schemas.openxmlformats.org/officeDocument/2006/relationships/image" Target="../media/image1325.png"/><Relationship Id="rId38" Type="http://schemas.openxmlformats.org/officeDocument/2006/relationships/customXml" Target="../ink/ink13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7952" y="2116042"/>
            <a:ext cx="269811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14" dirty="0"/>
              <a:t>10. </a:t>
            </a:r>
            <a:r>
              <a:rPr spc="135" dirty="0"/>
              <a:t>컴퓨터 산술</a:t>
            </a:r>
            <a:r>
              <a:rPr spc="-335" dirty="0"/>
              <a:t> </a:t>
            </a:r>
            <a:r>
              <a:rPr spc="135" dirty="0"/>
              <a:t>연산</a:t>
            </a: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11632"/>
            <a:ext cx="4530725" cy="23368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산술</a:t>
            </a:r>
            <a:r>
              <a:rPr sz="190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연산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수를 대상으로 한</a:t>
            </a:r>
            <a:r>
              <a:rPr sz="1700" b="0" spc="-21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연산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 indent="-27686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110" dirty="0">
                <a:latin typeface="나눔스퀘어OTF_ac Light"/>
                <a:cs typeface="나눔스퀘어OTF_ac Light"/>
              </a:rPr>
              <a:t>덧셈, 뺄셈, 곱셈,</a:t>
            </a:r>
            <a:r>
              <a:rPr sz="1700" b="0" spc="-27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나눗셈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 indent="-27686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데이터</a:t>
            </a:r>
            <a:endParaRPr sz="170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70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이진 또는</a:t>
            </a:r>
            <a:r>
              <a:rPr sz="1450" b="0" spc="-5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십진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고정 소수점 또는 부동</a:t>
            </a:r>
            <a:r>
              <a:rPr sz="1450" b="0" spc="-16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소수점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0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정수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140" dirty="0">
                <a:latin typeface="나눔스퀘어OTF_ac Light"/>
                <a:cs typeface="나눔스퀘어OTF_ac Light"/>
              </a:rPr>
              <a:t>:</a:t>
            </a:r>
            <a:r>
              <a:rPr sz="1450" b="0" spc="-5" dirty="0">
                <a:latin typeface="나눔스퀘어OTF_ac Light"/>
                <a:cs typeface="나눔스퀘어OTF_ac Light"/>
              </a:rPr>
              <a:t> </a:t>
            </a:r>
            <a:r>
              <a:rPr sz="1450" b="0" spc="70" dirty="0">
                <a:latin typeface="나눔스퀘어OTF_ac Light"/>
                <a:cs typeface="나눔스퀘어OTF_ac Light"/>
              </a:rPr>
              <a:t>부호-절대값,</a:t>
            </a:r>
            <a:r>
              <a:rPr sz="1450" b="0" spc="2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보수</a:t>
            </a:r>
            <a:r>
              <a:rPr sz="1450" b="0" spc="10" dirty="0">
                <a:latin typeface="나눔스퀘어OTF_ac Light"/>
                <a:cs typeface="나눔스퀘어OTF_ac Light"/>
              </a:rPr>
              <a:t> </a:t>
            </a:r>
            <a:r>
              <a:rPr sz="1450" b="0" spc="80" dirty="0">
                <a:latin typeface="나눔스퀘어OTF_ac Light"/>
                <a:cs typeface="나눔스퀘어OTF_ac Light"/>
              </a:rPr>
              <a:t>표현(예:</a:t>
            </a:r>
            <a:r>
              <a:rPr sz="1450" b="0" spc="20" dirty="0">
                <a:latin typeface="나눔스퀘어OTF_ac Light"/>
                <a:cs typeface="나눔스퀘어OTF_ac Light"/>
              </a:rPr>
              <a:t> </a:t>
            </a:r>
            <a:r>
              <a:rPr sz="1450" b="0" spc="45" dirty="0">
                <a:latin typeface="나눔스퀘어OTF_ac Light"/>
                <a:cs typeface="나눔스퀘어OTF_ac Light"/>
              </a:rPr>
              <a:t>1의</a:t>
            </a:r>
            <a:r>
              <a:rPr sz="1450" b="0" spc="-10" dirty="0">
                <a:latin typeface="나눔스퀘어OTF_ac Light"/>
                <a:cs typeface="나눔스퀘어OTF_ac Light"/>
              </a:rPr>
              <a:t> </a:t>
            </a:r>
            <a:r>
              <a:rPr sz="1450" b="0" spc="90" dirty="0">
                <a:latin typeface="나눔스퀘어OTF_ac Light"/>
                <a:cs typeface="나눔스퀘어OTF_ac Light"/>
              </a:rPr>
              <a:t>보수,</a:t>
            </a:r>
            <a:r>
              <a:rPr sz="1450" b="0" spc="10" dirty="0">
                <a:latin typeface="나눔스퀘어OTF_ac Light"/>
                <a:cs typeface="나눔스퀘어OTF_ac Light"/>
              </a:rPr>
              <a:t> </a:t>
            </a:r>
            <a:r>
              <a:rPr sz="1450" b="0" spc="45" dirty="0">
                <a:latin typeface="나눔스퀘어OTF_ac Light"/>
                <a:cs typeface="나눔스퀘어OTF_ac Light"/>
              </a:rPr>
              <a:t>2의</a:t>
            </a:r>
            <a:r>
              <a:rPr sz="1450" b="0" spc="-1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보수)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B9F7CC3-61A2-9AB6-8F45-9B01C8BE3FF9}"/>
              </a:ext>
            </a:extLst>
          </p:cNvPr>
          <p:cNvGrpSpPr/>
          <p:nvPr/>
        </p:nvGrpSpPr>
        <p:grpSpPr>
          <a:xfrm>
            <a:off x="204046" y="8010265"/>
            <a:ext cx="1657800" cy="749880"/>
            <a:chOff x="204046" y="8010265"/>
            <a:chExt cx="1657800" cy="74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94F25AE-ED0C-F137-8E23-9EAAF22B3B77}"/>
                    </a:ext>
                  </a:extLst>
                </p14:cNvPr>
                <p14:cNvContentPartPr/>
                <p14:nvPr/>
              </p14:nvContentPartPr>
              <p14:xfrm>
                <a:off x="966886" y="8055625"/>
                <a:ext cx="894960" cy="47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94F25AE-ED0C-F137-8E23-9EAAF22B3B7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7886" y="8046625"/>
                  <a:ext cx="912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DCC14C6-92AF-A241-FF58-A31DCC273858}"/>
                    </a:ext>
                  </a:extLst>
                </p14:cNvPr>
                <p14:cNvContentPartPr/>
                <p14:nvPr/>
              </p14:nvContentPartPr>
              <p14:xfrm>
                <a:off x="543166" y="8010265"/>
                <a:ext cx="493920" cy="163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DCC14C6-92AF-A241-FF58-A31DCC2738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4166" y="8001625"/>
                  <a:ext cx="51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DDCD047-6728-A969-0FB6-68AE495859C3}"/>
                    </a:ext>
                  </a:extLst>
                </p14:cNvPr>
                <p14:cNvContentPartPr/>
                <p14:nvPr/>
              </p14:nvContentPartPr>
              <p14:xfrm>
                <a:off x="417166" y="8098465"/>
                <a:ext cx="160920" cy="100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DDCD047-6728-A969-0FB6-68AE495859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8526" y="8089465"/>
                  <a:ext cx="178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01EC315-5C88-F1A6-82E5-7922DB7A6775}"/>
                    </a:ext>
                  </a:extLst>
                </p14:cNvPr>
                <p14:cNvContentPartPr/>
                <p14:nvPr/>
              </p14:nvContentPartPr>
              <p14:xfrm>
                <a:off x="204046" y="8332465"/>
                <a:ext cx="82440" cy="102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01EC315-5C88-F1A6-82E5-7922DB7A67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046" y="8323825"/>
                  <a:ext cx="100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D0207B5-F7B2-50F8-87BD-410A2E9ED57D}"/>
                    </a:ext>
                  </a:extLst>
                </p14:cNvPr>
                <p14:cNvContentPartPr/>
                <p14:nvPr/>
              </p14:nvContentPartPr>
              <p14:xfrm>
                <a:off x="269926" y="8300785"/>
                <a:ext cx="43560" cy="107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D0207B5-F7B2-50F8-87BD-410A2E9ED5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926" y="8291785"/>
                  <a:ext cx="61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7938487-CFA3-4B4C-4C55-F554929CF8F5}"/>
                    </a:ext>
                  </a:extLst>
                </p14:cNvPr>
                <p14:cNvContentPartPr/>
                <p14:nvPr/>
              </p14:nvContentPartPr>
              <p14:xfrm>
                <a:off x="292966" y="8423545"/>
                <a:ext cx="81000" cy="511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7938487-CFA3-4B4C-4C55-F554929CF8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3966" y="8414545"/>
                  <a:ext cx="98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337E7E5-01CC-3698-A8BA-85188A135719}"/>
                    </a:ext>
                  </a:extLst>
                </p14:cNvPr>
                <p14:cNvContentPartPr/>
                <p14:nvPr/>
              </p14:nvContentPartPr>
              <p14:xfrm>
                <a:off x="315646" y="8320585"/>
                <a:ext cx="86040" cy="69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337E7E5-01CC-3698-A8BA-85188A1357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646" y="8311945"/>
                  <a:ext cx="103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C74782A-2FB7-1FB6-AB15-03F2F8C89558}"/>
                    </a:ext>
                  </a:extLst>
                </p14:cNvPr>
                <p14:cNvContentPartPr/>
                <p14:nvPr/>
              </p14:nvContentPartPr>
              <p14:xfrm>
                <a:off x="401326" y="8304745"/>
                <a:ext cx="98640" cy="130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C74782A-2FB7-1FB6-AB15-03F2F8C895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2686" y="8296105"/>
                  <a:ext cx="116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07B278C-D734-1885-A335-FDB30814434F}"/>
                    </a:ext>
                  </a:extLst>
                </p14:cNvPr>
                <p14:cNvContentPartPr/>
                <p14:nvPr/>
              </p14:nvContentPartPr>
              <p14:xfrm>
                <a:off x="438406" y="8292145"/>
                <a:ext cx="113040" cy="68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07B278C-D734-1885-A335-FDB3081443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9766" y="8283505"/>
                  <a:ext cx="130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279A42D-E449-A667-E794-2568BD5E59D0}"/>
                    </a:ext>
                  </a:extLst>
                </p14:cNvPr>
                <p14:cNvContentPartPr/>
                <p14:nvPr/>
              </p14:nvContentPartPr>
              <p14:xfrm>
                <a:off x="485206" y="8259745"/>
                <a:ext cx="112320" cy="131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279A42D-E449-A667-E794-2568BD5E59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6206" y="8251105"/>
                  <a:ext cx="12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9B907D8-E584-1C82-907F-A2B71F7D215B}"/>
                    </a:ext>
                  </a:extLst>
                </p14:cNvPr>
                <p14:cNvContentPartPr/>
                <p14:nvPr/>
              </p14:nvContentPartPr>
              <p14:xfrm>
                <a:off x="558286" y="8258665"/>
                <a:ext cx="103680" cy="122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9B907D8-E584-1C82-907F-A2B71F7D21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9286" y="8250025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282F0B4-0F10-2573-5D92-B62FC5EBC76A}"/>
                    </a:ext>
                  </a:extLst>
                </p14:cNvPr>
                <p14:cNvContentPartPr/>
                <p14:nvPr/>
              </p14:nvContentPartPr>
              <p14:xfrm>
                <a:off x="601846" y="8230225"/>
                <a:ext cx="197280" cy="141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282F0B4-0F10-2573-5D92-B62FC5EBC7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2846" y="8221585"/>
                  <a:ext cx="214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813CBC-495A-0898-689A-6BEF03D7FA86}"/>
                    </a:ext>
                  </a:extLst>
                </p14:cNvPr>
                <p14:cNvContentPartPr/>
                <p14:nvPr/>
              </p14:nvContentPartPr>
              <p14:xfrm>
                <a:off x="283606" y="8614705"/>
                <a:ext cx="78120" cy="88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813CBC-495A-0898-689A-6BEF03D7FA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966" y="8605705"/>
                  <a:ext cx="95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DB83C17-8568-1221-79D2-8FECD18DB9B8}"/>
                    </a:ext>
                  </a:extLst>
                </p14:cNvPr>
                <p14:cNvContentPartPr/>
                <p14:nvPr/>
              </p14:nvContentPartPr>
              <p14:xfrm>
                <a:off x="330766" y="8709025"/>
                <a:ext cx="60480" cy="51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DB83C17-8568-1221-79D2-8FECD18DB9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2126" y="8700385"/>
                  <a:ext cx="78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9153A79-2957-34CE-3465-99CCFAF5C285}"/>
                    </a:ext>
                  </a:extLst>
                </p14:cNvPr>
                <p14:cNvContentPartPr/>
                <p14:nvPr/>
              </p14:nvContentPartPr>
              <p14:xfrm>
                <a:off x="388006" y="8599225"/>
                <a:ext cx="99360" cy="110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9153A79-2957-34CE-3465-99CCFAF5C2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366" y="8590225"/>
                  <a:ext cx="117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763111B-5450-CB17-E63E-8E3AAD3812F2}"/>
                    </a:ext>
                  </a:extLst>
                </p14:cNvPr>
                <p14:cNvContentPartPr/>
                <p14:nvPr/>
              </p14:nvContentPartPr>
              <p14:xfrm>
                <a:off x="437326" y="8567545"/>
                <a:ext cx="113400" cy="89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763111B-5450-CB17-E63E-8E3AAD3812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8326" y="8558905"/>
                  <a:ext cx="131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20B4695-8D7F-20ED-3428-42B00C92FC3D}"/>
                    </a:ext>
                  </a:extLst>
                </p14:cNvPr>
                <p14:cNvContentPartPr/>
                <p14:nvPr/>
              </p14:nvContentPartPr>
              <p14:xfrm>
                <a:off x="478006" y="8544505"/>
                <a:ext cx="91440" cy="96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20B4695-8D7F-20ED-3428-42B00C92FC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9366" y="8535865"/>
                  <a:ext cx="109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45432B7-4AB6-5017-A362-D0365D831397}"/>
                    </a:ext>
                  </a:extLst>
                </p14:cNvPr>
                <p14:cNvContentPartPr/>
                <p14:nvPr/>
              </p14:nvContentPartPr>
              <p14:xfrm>
                <a:off x="563326" y="8654305"/>
                <a:ext cx="74880" cy="56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45432B7-4AB6-5017-A362-D0365D8313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4686" y="8645665"/>
                  <a:ext cx="92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C4C9711-29DB-EE61-90C5-8D2DCC09D5BD}"/>
                    </a:ext>
                  </a:extLst>
                </p14:cNvPr>
                <p14:cNvContentPartPr/>
                <p14:nvPr/>
              </p14:nvContentPartPr>
              <p14:xfrm>
                <a:off x="566566" y="8529385"/>
                <a:ext cx="85320" cy="62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C4C9711-29DB-EE61-90C5-8D2DCC09D5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7926" y="8520745"/>
                  <a:ext cx="102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6F7F86C-058A-EA87-D0C6-B66D77CFA241}"/>
                    </a:ext>
                  </a:extLst>
                </p14:cNvPr>
                <p14:cNvContentPartPr/>
                <p14:nvPr/>
              </p14:nvContentPartPr>
              <p14:xfrm>
                <a:off x="645046" y="8527225"/>
                <a:ext cx="69480" cy="741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6F7F86C-058A-EA87-D0C6-B66D77CFA2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6046" y="8518585"/>
                  <a:ext cx="87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1FDEA0D-2AA7-4AE6-576E-4B558072AEBA}"/>
                    </a:ext>
                  </a:extLst>
                </p14:cNvPr>
                <p14:cNvContentPartPr/>
                <p14:nvPr/>
              </p14:nvContentPartPr>
              <p14:xfrm>
                <a:off x="669886" y="8477545"/>
                <a:ext cx="137880" cy="92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1FDEA0D-2AA7-4AE6-576E-4B558072AE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1246" y="8468545"/>
                  <a:ext cx="155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B54E0D4-DF54-EB99-85C2-EA4168BBCDDA}"/>
                    </a:ext>
                  </a:extLst>
                </p14:cNvPr>
                <p14:cNvContentPartPr/>
                <p14:nvPr/>
              </p14:nvContentPartPr>
              <p14:xfrm>
                <a:off x="764926" y="8559265"/>
                <a:ext cx="64440" cy="626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B54E0D4-DF54-EB99-85C2-EA4168BBCD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5926" y="8550265"/>
                  <a:ext cx="82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A41CDE9-4E47-A76A-2F64-D92699DCDD01}"/>
                    </a:ext>
                  </a:extLst>
                </p14:cNvPr>
                <p14:cNvContentPartPr/>
                <p14:nvPr/>
              </p14:nvContentPartPr>
              <p14:xfrm>
                <a:off x="817486" y="8397265"/>
                <a:ext cx="125280" cy="152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A41CDE9-4E47-A76A-2F64-D92699DCDD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8846" y="8388265"/>
                  <a:ext cx="142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C15D08B-509A-3058-EE17-4AD3C327DEEB}"/>
                    </a:ext>
                  </a:extLst>
                </p14:cNvPr>
                <p14:cNvContentPartPr/>
                <p14:nvPr/>
              </p14:nvContentPartPr>
              <p14:xfrm>
                <a:off x="889486" y="8415265"/>
                <a:ext cx="97920" cy="69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C15D08B-509A-3058-EE17-4AD3C327DE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0486" y="8406265"/>
                  <a:ext cx="115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B7FAF05-E78A-F791-32A4-0AE025B00A50}"/>
                    </a:ext>
                  </a:extLst>
                </p14:cNvPr>
                <p14:cNvContentPartPr/>
                <p14:nvPr/>
              </p14:nvContentPartPr>
              <p14:xfrm>
                <a:off x="940606" y="8475745"/>
                <a:ext cx="119160" cy="68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B7FAF05-E78A-F791-32A4-0AE025B00A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966" y="8466745"/>
                  <a:ext cx="136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FC69152-E861-5AF8-BA29-A5F2CB89A01C}"/>
                    </a:ext>
                  </a:extLst>
                </p14:cNvPr>
                <p14:cNvContentPartPr/>
                <p14:nvPr/>
              </p14:nvContentPartPr>
              <p14:xfrm>
                <a:off x="944926" y="8398345"/>
                <a:ext cx="109800" cy="658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FC69152-E861-5AF8-BA29-A5F2CB89A0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5926" y="8389345"/>
                  <a:ext cx="127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5F2B5D8-CDF1-5AA0-E0AD-62316A86E754}"/>
                    </a:ext>
                  </a:extLst>
                </p14:cNvPr>
                <p14:cNvContentPartPr/>
                <p14:nvPr/>
              </p14:nvContentPartPr>
              <p14:xfrm>
                <a:off x="995686" y="8356945"/>
                <a:ext cx="133920" cy="85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5F2B5D8-CDF1-5AA0-E0AD-62316A86E7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6686" y="8347945"/>
                  <a:ext cx="151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73E6C6D-DBBD-B03E-50AD-97CCCAB029D0}"/>
                    </a:ext>
                  </a:extLst>
                </p14:cNvPr>
                <p14:cNvContentPartPr/>
                <p14:nvPr/>
              </p14:nvContentPartPr>
              <p14:xfrm>
                <a:off x="1080646" y="8454865"/>
                <a:ext cx="76320" cy="550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73E6C6D-DBBD-B03E-50AD-97CCCAB029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2006" y="8446225"/>
                  <a:ext cx="93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5F5E02A-34E6-D0C6-CD2A-3368E066CEA3}"/>
                    </a:ext>
                  </a:extLst>
                </p14:cNvPr>
                <p14:cNvContentPartPr/>
                <p14:nvPr/>
              </p14:nvContentPartPr>
              <p14:xfrm>
                <a:off x="1120246" y="8498785"/>
                <a:ext cx="169200" cy="604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5F5E02A-34E6-D0C6-CD2A-3368E066CE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1606" y="8490145"/>
                  <a:ext cx="1868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C77B4E1-2BAE-558A-4F30-A8034C18BB62}"/>
              </a:ext>
            </a:extLst>
          </p:cNvPr>
          <p:cNvGrpSpPr/>
          <p:nvPr/>
        </p:nvGrpSpPr>
        <p:grpSpPr>
          <a:xfrm>
            <a:off x="2377006" y="7490065"/>
            <a:ext cx="2256120" cy="619920"/>
            <a:chOff x="2377006" y="7490065"/>
            <a:chExt cx="225612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BF65A82-4CE4-FA6D-4CA0-73F976043D9B}"/>
                    </a:ext>
                  </a:extLst>
                </p14:cNvPr>
                <p14:cNvContentPartPr/>
                <p14:nvPr/>
              </p14:nvContentPartPr>
              <p14:xfrm>
                <a:off x="2377006" y="8034745"/>
                <a:ext cx="805680" cy="597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BF65A82-4CE4-FA6D-4CA0-73F976043D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68366" y="8026105"/>
                  <a:ext cx="823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77C3B9C-508D-7B53-03EC-E83833573C13}"/>
                    </a:ext>
                  </a:extLst>
                </p14:cNvPr>
                <p14:cNvContentPartPr/>
                <p14:nvPr/>
              </p14:nvContentPartPr>
              <p14:xfrm>
                <a:off x="2974246" y="7964905"/>
                <a:ext cx="446040" cy="145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77C3B9C-508D-7B53-03EC-E83833573C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65246" y="7956265"/>
                  <a:ext cx="463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F657445-4BFD-5C0E-8EBF-58045CCC5AF9}"/>
                    </a:ext>
                  </a:extLst>
                </p14:cNvPr>
                <p14:cNvContentPartPr/>
                <p14:nvPr/>
              </p14:nvContentPartPr>
              <p14:xfrm>
                <a:off x="3347206" y="7920265"/>
                <a:ext cx="98280" cy="119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F657445-4BFD-5C0E-8EBF-58045CCC5A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38206" y="7911265"/>
                  <a:ext cx="115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671B065-5E2A-7190-E70E-54B1E5E9FE25}"/>
                    </a:ext>
                  </a:extLst>
                </p14:cNvPr>
                <p14:cNvContentPartPr/>
                <p14:nvPr/>
              </p14:nvContentPartPr>
              <p14:xfrm>
                <a:off x="3422086" y="7719745"/>
                <a:ext cx="72720" cy="802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671B065-5E2A-7190-E70E-54B1E5E9FE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3086" y="7711105"/>
                  <a:ext cx="90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53CD360-1047-2C9E-4CC5-11829A80A294}"/>
                    </a:ext>
                  </a:extLst>
                </p14:cNvPr>
                <p14:cNvContentPartPr/>
                <p14:nvPr/>
              </p14:nvContentPartPr>
              <p14:xfrm>
                <a:off x="3477166" y="7661425"/>
                <a:ext cx="47160" cy="932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53CD360-1047-2C9E-4CC5-11829A80A2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68526" y="7652785"/>
                  <a:ext cx="6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1A70113-0BDC-A159-225C-8DC6A579A339}"/>
                    </a:ext>
                  </a:extLst>
                </p14:cNvPr>
                <p14:cNvContentPartPr/>
                <p14:nvPr/>
              </p14:nvContentPartPr>
              <p14:xfrm>
                <a:off x="3485806" y="7758625"/>
                <a:ext cx="110520" cy="648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1A70113-0BDC-A159-225C-8DC6A579A3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77166" y="7749985"/>
                  <a:ext cx="128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95B053C-AD9F-B189-DE21-7BE7AD85E317}"/>
                    </a:ext>
                  </a:extLst>
                </p14:cNvPr>
                <p14:cNvContentPartPr/>
                <p14:nvPr/>
              </p14:nvContentPartPr>
              <p14:xfrm>
                <a:off x="3538366" y="7602025"/>
                <a:ext cx="148680" cy="993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95B053C-AD9F-B189-DE21-7BE7AD85E3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29726" y="7593385"/>
                  <a:ext cx="166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634FC3E-6FA6-BBD5-73CB-BD9261A37E7D}"/>
                    </a:ext>
                  </a:extLst>
                </p14:cNvPr>
                <p14:cNvContentPartPr/>
                <p14:nvPr/>
              </p14:nvContentPartPr>
              <p14:xfrm>
                <a:off x="3646726" y="7665745"/>
                <a:ext cx="66240" cy="511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634FC3E-6FA6-BBD5-73CB-BD9261A37E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37726" y="7656745"/>
                  <a:ext cx="83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ECC664D-489A-5F14-6290-840773C92CB1}"/>
                    </a:ext>
                  </a:extLst>
                </p14:cNvPr>
                <p14:cNvContentPartPr/>
                <p14:nvPr/>
              </p14:nvContentPartPr>
              <p14:xfrm>
                <a:off x="3633766" y="7549465"/>
                <a:ext cx="123120" cy="853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ECC664D-489A-5F14-6290-840773C92C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25126" y="7540825"/>
                  <a:ext cx="140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54F7C33-D7FB-53F0-C3D4-6EC341875CD9}"/>
                    </a:ext>
                  </a:extLst>
                </p14:cNvPr>
                <p14:cNvContentPartPr/>
                <p14:nvPr/>
              </p14:nvContentPartPr>
              <p14:xfrm>
                <a:off x="3700006" y="7533625"/>
                <a:ext cx="144360" cy="1562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54F7C33-D7FB-53F0-C3D4-6EC341875C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91366" y="7524625"/>
                  <a:ext cx="162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C960DB2-CA0A-DFAB-1D4E-CCB381B9134E}"/>
                    </a:ext>
                  </a:extLst>
                </p14:cNvPr>
                <p14:cNvContentPartPr/>
                <p14:nvPr/>
              </p14:nvContentPartPr>
              <p14:xfrm>
                <a:off x="3805126" y="7523905"/>
                <a:ext cx="132840" cy="1094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C960DB2-CA0A-DFAB-1D4E-CCB381B913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96486" y="7514905"/>
                  <a:ext cx="150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AFD5D79-DE65-3E7D-151B-6600448753D8}"/>
                    </a:ext>
                  </a:extLst>
                </p14:cNvPr>
                <p14:cNvContentPartPr/>
                <p14:nvPr/>
              </p14:nvContentPartPr>
              <p14:xfrm>
                <a:off x="3854446" y="7490065"/>
                <a:ext cx="138600" cy="1234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AFD5D79-DE65-3E7D-151B-6600448753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45446" y="7481065"/>
                  <a:ext cx="156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699BEAD-F33D-7C9F-35AC-D162CCFCF98E}"/>
                    </a:ext>
                  </a:extLst>
                </p14:cNvPr>
                <p14:cNvContentPartPr/>
                <p14:nvPr/>
              </p14:nvContentPartPr>
              <p14:xfrm>
                <a:off x="3567886" y="7841065"/>
                <a:ext cx="85680" cy="111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699BEAD-F33D-7C9F-35AC-D162CCFCF9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9246" y="7832065"/>
                  <a:ext cx="103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4144562-A8E2-D609-0BF2-43DCCDFDCC9F}"/>
                    </a:ext>
                  </a:extLst>
                </p14:cNvPr>
                <p14:cNvContentPartPr/>
                <p14:nvPr/>
              </p14:nvContentPartPr>
              <p14:xfrm>
                <a:off x="3625846" y="7909105"/>
                <a:ext cx="65520" cy="51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4144562-A8E2-D609-0BF2-43DCCDFDCC9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16846" y="7900105"/>
                  <a:ext cx="83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D23AB3C-7EBA-C01F-E525-1693403C9188}"/>
                    </a:ext>
                  </a:extLst>
                </p14:cNvPr>
                <p14:cNvContentPartPr/>
                <p14:nvPr/>
              </p14:nvContentPartPr>
              <p14:xfrm>
                <a:off x="3657886" y="7807225"/>
                <a:ext cx="79200" cy="892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D23AB3C-7EBA-C01F-E525-1693403C91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49246" y="7798225"/>
                  <a:ext cx="96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61FA1A5E-CA85-3974-EA55-F94C81CF0AC6}"/>
                    </a:ext>
                  </a:extLst>
                </p14:cNvPr>
                <p14:cNvContentPartPr/>
                <p14:nvPr/>
              </p14:nvContentPartPr>
              <p14:xfrm>
                <a:off x="3693886" y="7858705"/>
                <a:ext cx="106920" cy="66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61FA1A5E-CA85-3974-EA55-F94C81CF0AC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5246" y="7850065"/>
                  <a:ext cx="124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DD77FD3-B45D-239E-063D-6B6EFDFFF463}"/>
                    </a:ext>
                  </a:extLst>
                </p14:cNvPr>
                <p14:cNvContentPartPr/>
                <p14:nvPr/>
              </p14:nvContentPartPr>
              <p14:xfrm>
                <a:off x="3729166" y="7770865"/>
                <a:ext cx="111600" cy="968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DD77FD3-B45D-239E-063D-6B6EFDFFF4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20526" y="7761865"/>
                  <a:ext cx="129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87961AB-1AB5-04F0-247B-13857CC36169}"/>
                    </a:ext>
                  </a:extLst>
                </p14:cNvPr>
                <p14:cNvContentPartPr/>
                <p14:nvPr/>
              </p14:nvContentPartPr>
              <p14:xfrm>
                <a:off x="3820606" y="7750705"/>
                <a:ext cx="43560" cy="1033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87961AB-1AB5-04F0-247B-13857CC361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11966" y="7742065"/>
                  <a:ext cx="61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92F31A1-CC4E-E8FE-D1F2-B774E0065C38}"/>
                    </a:ext>
                  </a:extLst>
                </p14:cNvPr>
                <p14:cNvContentPartPr/>
                <p14:nvPr/>
              </p14:nvContentPartPr>
              <p14:xfrm>
                <a:off x="3866326" y="7836025"/>
                <a:ext cx="45720" cy="630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92F31A1-CC4E-E8FE-D1F2-B774E0065C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7326" y="7827385"/>
                  <a:ext cx="63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4FED576-8BEB-5D3D-0187-9FCE6BC00C3E}"/>
                    </a:ext>
                  </a:extLst>
                </p14:cNvPr>
                <p14:cNvContentPartPr/>
                <p14:nvPr/>
              </p14:nvContentPartPr>
              <p14:xfrm>
                <a:off x="3888646" y="7699945"/>
                <a:ext cx="154800" cy="1288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4FED576-8BEB-5D3D-0187-9FCE6BC00C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80006" y="7690945"/>
                  <a:ext cx="172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61B5ABC-DF09-DDBF-9BCB-3CF2B0066312}"/>
                    </a:ext>
                  </a:extLst>
                </p14:cNvPr>
                <p14:cNvContentPartPr/>
                <p14:nvPr/>
              </p14:nvContentPartPr>
              <p14:xfrm>
                <a:off x="4013566" y="7661425"/>
                <a:ext cx="84960" cy="1692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61B5ABC-DF09-DDBF-9BCB-3CF2B00663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04566" y="7652425"/>
                  <a:ext cx="102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8EA24A2-ED5F-3DBE-E41C-622CD8EB7A7E}"/>
                    </a:ext>
                  </a:extLst>
                </p14:cNvPr>
                <p14:cNvContentPartPr/>
                <p14:nvPr/>
              </p14:nvContentPartPr>
              <p14:xfrm>
                <a:off x="4035166" y="7637665"/>
                <a:ext cx="131400" cy="1447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8EA24A2-ED5F-3DBE-E41C-622CD8EB7A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26166" y="7629025"/>
                  <a:ext cx="149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DAB66F2-10A5-09F8-9187-148AD0B98813}"/>
                    </a:ext>
                  </a:extLst>
                </p14:cNvPr>
                <p14:cNvContentPartPr/>
                <p14:nvPr/>
              </p14:nvContentPartPr>
              <p14:xfrm>
                <a:off x="3820966" y="7968865"/>
                <a:ext cx="99360" cy="51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DAB66F2-10A5-09F8-9187-148AD0B9881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11966" y="7959865"/>
                  <a:ext cx="117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66C5B73-7E78-9578-3260-72609B213C57}"/>
                    </a:ext>
                  </a:extLst>
                </p14:cNvPr>
                <p14:cNvContentPartPr/>
                <p14:nvPr/>
              </p14:nvContentPartPr>
              <p14:xfrm>
                <a:off x="3927886" y="7952665"/>
                <a:ext cx="81000" cy="846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66C5B73-7E78-9578-3260-72609B213C5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18886" y="7943665"/>
                  <a:ext cx="98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93FBA70-65C9-92A9-AF9A-2D222AF70EC2}"/>
                    </a:ext>
                  </a:extLst>
                </p14:cNvPr>
                <p14:cNvContentPartPr/>
                <p14:nvPr/>
              </p14:nvContentPartPr>
              <p14:xfrm>
                <a:off x="3962806" y="7909465"/>
                <a:ext cx="116280" cy="723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93FBA70-65C9-92A9-AF9A-2D222AF70E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54166" y="7900825"/>
                  <a:ext cx="133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6DB179AD-C3FB-00F6-6DDB-E5100EE43A3A}"/>
                    </a:ext>
                  </a:extLst>
                </p14:cNvPr>
                <p14:cNvContentPartPr/>
                <p14:nvPr/>
              </p14:nvContentPartPr>
              <p14:xfrm>
                <a:off x="4049926" y="7893985"/>
                <a:ext cx="122760" cy="1198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6DB179AD-C3FB-00F6-6DDB-E5100EE43A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41286" y="7884985"/>
                  <a:ext cx="14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4C074EF-089F-45A3-F4FF-0DEE4AD5232E}"/>
                    </a:ext>
                  </a:extLst>
                </p14:cNvPr>
                <p14:cNvContentPartPr/>
                <p14:nvPr/>
              </p14:nvContentPartPr>
              <p14:xfrm>
                <a:off x="4173766" y="7827385"/>
                <a:ext cx="123120" cy="1267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4C074EF-089F-45A3-F4FF-0DEE4AD523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65126" y="7818385"/>
                  <a:ext cx="140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09A6B3B-F4A3-FEF9-ADAC-3823D87D0E25}"/>
                    </a:ext>
                  </a:extLst>
                </p14:cNvPr>
                <p14:cNvContentPartPr/>
                <p14:nvPr/>
              </p14:nvContentPartPr>
              <p14:xfrm>
                <a:off x="4266286" y="7802185"/>
                <a:ext cx="123120" cy="1576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09A6B3B-F4A3-FEF9-ADAC-3823D87D0E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57286" y="7793545"/>
                  <a:ext cx="140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8BBC5AB-29F9-969D-08A4-F097065848DB}"/>
                    </a:ext>
                  </a:extLst>
                </p14:cNvPr>
                <p14:cNvContentPartPr/>
                <p14:nvPr/>
              </p14:nvContentPartPr>
              <p14:xfrm>
                <a:off x="4304086" y="7776265"/>
                <a:ext cx="128160" cy="874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8BBC5AB-29F9-969D-08A4-F097065848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95446" y="7767265"/>
                  <a:ext cx="145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8014AFCC-E3B6-3D22-ACAD-FA4097565F6A}"/>
                    </a:ext>
                  </a:extLst>
                </p14:cNvPr>
                <p14:cNvContentPartPr/>
                <p14:nvPr/>
              </p14:nvContentPartPr>
              <p14:xfrm>
                <a:off x="4372126" y="7730545"/>
                <a:ext cx="110160" cy="748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8014AFCC-E3B6-3D22-ACAD-FA4097565F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63486" y="7721905"/>
                  <a:ext cx="127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18FE4E26-15E0-F93E-1636-783840DFD309}"/>
                    </a:ext>
                  </a:extLst>
                </p14:cNvPr>
                <p14:cNvContentPartPr/>
                <p14:nvPr/>
              </p14:nvContentPartPr>
              <p14:xfrm>
                <a:off x="4453846" y="7800385"/>
                <a:ext cx="68400" cy="612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18FE4E26-15E0-F93E-1636-783840DFD30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44846" y="7791385"/>
                  <a:ext cx="86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7E15CCA2-9711-BC63-BB10-79AA148461E3}"/>
                    </a:ext>
                  </a:extLst>
                </p14:cNvPr>
                <p14:cNvContentPartPr/>
                <p14:nvPr/>
              </p14:nvContentPartPr>
              <p14:xfrm>
                <a:off x="4479046" y="7844305"/>
                <a:ext cx="154080" cy="619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7E15CCA2-9711-BC63-BB10-79AA148461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70406" y="7835305"/>
                  <a:ext cx="17172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3E12CF5A-C66E-E07F-C5F9-3A29F124B07D}"/>
                  </a:ext>
                </a:extLst>
              </p14:cNvPr>
              <p14:cNvContentPartPr/>
              <p14:nvPr/>
            </p14:nvContentPartPr>
            <p14:xfrm>
              <a:off x="3907653" y="153933"/>
              <a:ext cx="104400" cy="15912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3E12CF5A-C66E-E07F-C5F9-3A29F124B07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898653" y="144933"/>
                <a:ext cx="122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65E532F1-0B88-2303-DDC2-1A6799E39973}"/>
                  </a:ext>
                </a:extLst>
              </p14:cNvPr>
              <p14:cNvContentPartPr/>
              <p14:nvPr/>
            </p14:nvContentPartPr>
            <p14:xfrm>
              <a:off x="4067133" y="145653"/>
              <a:ext cx="29160" cy="14400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65E532F1-0B88-2303-DDC2-1A6799E3997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58493" y="136653"/>
                <a:ext cx="468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E50748D3-91F4-BAE3-E289-B335E481E0FF}"/>
                  </a:ext>
                </a:extLst>
              </p14:cNvPr>
              <p14:cNvContentPartPr/>
              <p14:nvPr/>
            </p14:nvContentPartPr>
            <p14:xfrm>
              <a:off x="4058133" y="149253"/>
              <a:ext cx="79560" cy="15984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E50748D3-91F4-BAE3-E289-B335E481E0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049493" y="140253"/>
                <a:ext cx="97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FD6CB905-6A6B-C5AE-6E61-99FAA5E6B5A6}"/>
                  </a:ext>
                </a:extLst>
              </p14:cNvPr>
              <p14:cNvContentPartPr/>
              <p14:nvPr/>
            </p14:nvContentPartPr>
            <p14:xfrm>
              <a:off x="4166133" y="168693"/>
              <a:ext cx="18720" cy="12240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FD6CB905-6A6B-C5AE-6E61-99FAA5E6B5A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57493" y="160053"/>
                <a:ext cx="36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69DF4C62-FF20-CD6B-AABB-A38A2DD5F95D}"/>
                  </a:ext>
                </a:extLst>
              </p14:cNvPr>
              <p14:cNvContentPartPr/>
              <p14:nvPr/>
            </p14:nvContentPartPr>
            <p14:xfrm>
              <a:off x="4210413" y="173013"/>
              <a:ext cx="99360" cy="57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69DF4C62-FF20-CD6B-AABB-A38A2DD5F95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01773" y="164373"/>
                <a:ext cx="1170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1ECB5ECE-E573-097A-4AF2-DB14ACE9DFD8}"/>
                  </a:ext>
                </a:extLst>
              </p14:cNvPr>
              <p14:cNvContentPartPr/>
              <p14:nvPr/>
            </p14:nvContentPartPr>
            <p14:xfrm>
              <a:off x="4247133" y="128733"/>
              <a:ext cx="37440" cy="16668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1ECB5ECE-E573-097A-4AF2-DB14ACE9DFD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38133" y="119733"/>
                <a:ext cx="55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98E4A3EA-6F70-AC0F-182E-6A7C64F2B7AD}"/>
                  </a:ext>
                </a:extLst>
              </p14:cNvPr>
              <p14:cNvContentPartPr/>
              <p14:nvPr/>
            </p14:nvContentPartPr>
            <p14:xfrm>
              <a:off x="4471053" y="101373"/>
              <a:ext cx="110160" cy="11844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98E4A3EA-6F70-AC0F-182E-6A7C64F2B7A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62053" y="92373"/>
                <a:ext cx="127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12091B8D-07B7-79B7-5DBA-14743450EC53}"/>
                  </a:ext>
                </a:extLst>
              </p14:cNvPr>
              <p14:cNvContentPartPr/>
              <p14:nvPr/>
            </p14:nvContentPartPr>
            <p14:xfrm>
              <a:off x="4491933" y="257253"/>
              <a:ext cx="103320" cy="7560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12091B8D-07B7-79B7-5DBA-14743450EC5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482933" y="248253"/>
                <a:ext cx="1209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E8B3688-CB55-23A7-887D-40401EA76F4D}"/>
                  </a:ext>
                </a:extLst>
              </p14:cNvPr>
              <p14:cNvContentPartPr/>
              <p14:nvPr/>
            </p14:nvContentPartPr>
            <p14:xfrm>
              <a:off x="4622613" y="130893"/>
              <a:ext cx="78120" cy="10332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E8B3688-CB55-23A7-887D-40401EA76F4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13973" y="122253"/>
                <a:ext cx="95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636B272A-14C6-01F1-BA56-E6D53B64DF4E}"/>
                  </a:ext>
                </a:extLst>
              </p14:cNvPr>
              <p14:cNvContentPartPr/>
              <p14:nvPr/>
            </p14:nvContentPartPr>
            <p14:xfrm>
              <a:off x="4663653" y="146013"/>
              <a:ext cx="81000" cy="9180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636B272A-14C6-01F1-BA56-E6D53B64DF4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654653" y="137013"/>
                <a:ext cx="98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3A112280-11E1-3372-6694-903BF3139D82}"/>
                  </a:ext>
                </a:extLst>
              </p14:cNvPr>
              <p14:cNvContentPartPr/>
              <p14:nvPr/>
            </p14:nvContentPartPr>
            <p14:xfrm>
              <a:off x="4687773" y="219453"/>
              <a:ext cx="90720" cy="10296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3A112280-11E1-3372-6694-903BF3139D8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79133" y="210813"/>
                <a:ext cx="108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9DC3B591-0083-E695-6938-C0BABC20DEAC}"/>
                  </a:ext>
                </a:extLst>
              </p14:cNvPr>
              <p14:cNvContentPartPr/>
              <p14:nvPr/>
            </p14:nvContentPartPr>
            <p14:xfrm>
              <a:off x="4768413" y="157893"/>
              <a:ext cx="59400" cy="2628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9DC3B591-0083-E695-6938-C0BABC20DEA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759413" y="149253"/>
                <a:ext cx="77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9C8C5245-1AC1-5611-68EC-162F54459C46}"/>
                  </a:ext>
                </a:extLst>
              </p14:cNvPr>
              <p14:cNvContentPartPr/>
              <p14:nvPr/>
            </p14:nvContentPartPr>
            <p14:xfrm>
              <a:off x="4750053" y="169053"/>
              <a:ext cx="168840" cy="12636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9C8C5245-1AC1-5611-68EC-162F54459C4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741053" y="160413"/>
                <a:ext cx="186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E97E90D5-2987-B36F-3625-358DACE098A5}"/>
                  </a:ext>
                </a:extLst>
              </p14:cNvPr>
              <p14:cNvContentPartPr/>
              <p14:nvPr/>
            </p14:nvContentPartPr>
            <p14:xfrm>
              <a:off x="4849053" y="165813"/>
              <a:ext cx="99720" cy="16632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E97E90D5-2987-B36F-3625-358DACE098A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840053" y="157173"/>
                <a:ext cx="1173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5EF65B6D-697B-2BBA-D32E-EB0551C39C77}"/>
                  </a:ext>
                </a:extLst>
              </p14:cNvPr>
              <p14:cNvContentPartPr/>
              <p14:nvPr/>
            </p14:nvContentPartPr>
            <p14:xfrm>
              <a:off x="5041653" y="291093"/>
              <a:ext cx="5760" cy="1332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5EF65B6D-697B-2BBA-D32E-EB0551C39C7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032653" y="282453"/>
                <a:ext cx="23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48BAEA9B-30EA-7110-E20F-A23FB6E2B871}"/>
                  </a:ext>
                </a:extLst>
              </p14:cNvPr>
              <p14:cNvContentPartPr/>
              <p14:nvPr/>
            </p14:nvContentPartPr>
            <p14:xfrm>
              <a:off x="5162613" y="147093"/>
              <a:ext cx="184680" cy="184320"/>
            </p14:xfrm>
          </p:contentPart>
        </mc:Choice>
        <mc:Fallback xmlns=""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48BAEA9B-30EA-7110-E20F-A23FB6E2B87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153973" y="138093"/>
                <a:ext cx="2023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5A1AE1B1-CC79-2418-EC93-5E01A73CE0B4}"/>
                  </a:ext>
                </a:extLst>
              </p14:cNvPr>
              <p14:cNvContentPartPr/>
              <p14:nvPr/>
            </p14:nvContentPartPr>
            <p14:xfrm>
              <a:off x="5311293" y="108573"/>
              <a:ext cx="70560" cy="11520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5A1AE1B1-CC79-2418-EC93-5E01A73CE0B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302293" y="99933"/>
                <a:ext cx="882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6E4DBCAC-0EEC-B8AE-03A6-90CB9B29012B}"/>
                  </a:ext>
                </a:extLst>
              </p14:cNvPr>
              <p14:cNvContentPartPr/>
              <p14:nvPr/>
            </p14:nvContentPartPr>
            <p14:xfrm>
              <a:off x="5325333" y="239613"/>
              <a:ext cx="75600" cy="6192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6E4DBCAC-0EEC-B8AE-03A6-90CB9B29012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16693" y="230973"/>
                <a:ext cx="932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743BF4CB-4086-160D-BBB5-8EBC97C2D522}"/>
                  </a:ext>
                </a:extLst>
              </p14:cNvPr>
              <p14:cNvContentPartPr/>
              <p14:nvPr/>
            </p14:nvContentPartPr>
            <p14:xfrm>
              <a:off x="5418933" y="114333"/>
              <a:ext cx="72000" cy="7056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743BF4CB-4086-160D-BBB5-8EBC97C2D52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409933" y="105333"/>
                <a:ext cx="89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A4DC5EB3-EC5D-D40F-BD9F-BADFA9339A52}"/>
                  </a:ext>
                </a:extLst>
              </p14:cNvPr>
              <p14:cNvContentPartPr/>
              <p14:nvPr/>
            </p14:nvContentPartPr>
            <p14:xfrm>
              <a:off x="5412453" y="214053"/>
              <a:ext cx="109080" cy="108000"/>
            </p14:xfrm>
          </p:contentPart>
        </mc:Choice>
        <mc:Fallback xmlns=""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A4DC5EB3-EC5D-D40F-BD9F-BADFA9339A5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03813" y="205413"/>
                <a:ext cx="1267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3EE35B9A-CF5B-E199-686E-D066AB8BF790}"/>
                  </a:ext>
                </a:extLst>
              </p14:cNvPr>
              <p14:cNvContentPartPr/>
              <p14:nvPr/>
            </p14:nvContentPartPr>
            <p14:xfrm>
              <a:off x="5697573" y="116853"/>
              <a:ext cx="37440" cy="15480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3EE35B9A-CF5B-E199-686E-D066AB8BF79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88573" y="108213"/>
                <a:ext cx="550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42B30E2F-EFC3-2567-F096-1E3E0C8E8A64}"/>
                  </a:ext>
                </a:extLst>
              </p14:cNvPr>
              <p14:cNvContentPartPr/>
              <p14:nvPr/>
            </p14:nvContentPartPr>
            <p14:xfrm>
              <a:off x="5744733" y="134853"/>
              <a:ext cx="147240" cy="17496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42B30E2F-EFC3-2567-F096-1E3E0C8E8A6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735733" y="126213"/>
                <a:ext cx="1648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1043E0D6-DF12-46C6-AEF3-2F7C47E82E6B}"/>
                  </a:ext>
                </a:extLst>
              </p14:cNvPr>
              <p14:cNvContentPartPr/>
              <p14:nvPr/>
            </p14:nvContentPartPr>
            <p14:xfrm>
              <a:off x="5926173" y="116493"/>
              <a:ext cx="100800" cy="12384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1043E0D6-DF12-46C6-AEF3-2F7C47E82E6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17173" y="107853"/>
                <a:ext cx="118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25F6D771-FE8B-3565-93E8-B2C4407F8333}"/>
                  </a:ext>
                </a:extLst>
              </p14:cNvPr>
              <p14:cNvContentPartPr/>
              <p14:nvPr/>
            </p14:nvContentPartPr>
            <p14:xfrm>
              <a:off x="5952813" y="213693"/>
              <a:ext cx="100080" cy="83160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25F6D771-FE8B-3565-93E8-B2C4407F833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943813" y="204693"/>
                <a:ext cx="117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3DEE81CC-B8A7-C14B-6594-CF8BF98CA020}"/>
                  </a:ext>
                </a:extLst>
              </p14:cNvPr>
              <p14:cNvContentPartPr/>
              <p14:nvPr/>
            </p14:nvContentPartPr>
            <p14:xfrm>
              <a:off x="6046413" y="126573"/>
              <a:ext cx="69840" cy="9936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3DEE81CC-B8A7-C14B-6594-CF8BF98CA02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037413" y="117933"/>
                <a:ext cx="874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DFC9D59C-1257-BCA4-1744-C0BF17546B43}"/>
                  </a:ext>
                </a:extLst>
              </p14:cNvPr>
              <p14:cNvContentPartPr/>
              <p14:nvPr/>
            </p14:nvContentPartPr>
            <p14:xfrm>
              <a:off x="6050373" y="242493"/>
              <a:ext cx="109800" cy="5688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DFC9D59C-1257-BCA4-1744-C0BF17546B4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041373" y="233853"/>
                <a:ext cx="1274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5EA5ADEF-56B3-EDCD-F7BA-DCD61E812CFE}"/>
                  </a:ext>
                </a:extLst>
              </p14:cNvPr>
              <p14:cNvContentPartPr/>
              <p14:nvPr/>
            </p14:nvContentPartPr>
            <p14:xfrm>
              <a:off x="6274653" y="111813"/>
              <a:ext cx="96480" cy="10728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5EA5ADEF-56B3-EDCD-F7BA-DCD61E812CF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266013" y="103173"/>
                <a:ext cx="1141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5C938468-5533-A3B4-53B6-E14757FD924B}"/>
                  </a:ext>
                </a:extLst>
              </p14:cNvPr>
              <p14:cNvContentPartPr/>
              <p14:nvPr/>
            </p14:nvContentPartPr>
            <p14:xfrm>
              <a:off x="6306333" y="215493"/>
              <a:ext cx="116640" cy="8244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5C938468-5533-A3B4-53B6-E14757FD924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297693" y="206853"/>
                <a:ext cx="134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F3843131-F808-F22A-B59C-EB90DCA431D8}"/>
                  </a:ext>
                </a:extLst>
              </p14:cNvPr>
              <p14:cNvContentPartPr/>
              <p14:nvPr/>
            </p14:nvContentPartPr>
            <p14:xfrm>
              <a:off x="6410373" y="140973"/>
              <a:ext cx="61560" cy="2880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F3843131-F808-F22A-B59C-EB90DCA431D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401373" y="131973"/>
                <a:ext cx="79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5660574B-8797-ED28-D24E-021162518941}"/>
                  </a:ext>
                </a:extLst>
              </p14:cNvPr>
              <p14:cNvContentPartPr/>
              <p14:nvPr/>
            </p14:nvContentPartPr>
            <p14:xfrm>
              <a:off x="6387693" y="152133"/>
              <a:ext cx="135000" cy="10152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5660574B-8797-ED28-D24E-02116251894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78693" y="143133"/>
                <a:ext cx="1526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96F753AC-68B3-0626-35AA-E41EE196F529}"/>
                  </a:ext>
                </a:extLst>
              </p14:cNvPr>
              <p14:cNvContentPartPr/>
              <p14:nvPr/>
            </p14:nvContentPartPr>
            <p14:xfrm>
              <a:off x="6443853" y="144933"/>
              <a:ext cx="98640" cy="16236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96F753AC-68B3-0626-35AA-E41EE196F52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35213" y="135933"/>
                <a:ext cx="1162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079BC29D-BA43-CC63-888C-405CE40F19EE}"/>
                  </a:ext>
                </a:extLst>
              </p14:cNvPr>
              <p14:cNvContentPartPr/>
              <p14:nvPr/>
            </p14:nvContentPartPr>
            <p14:xfrm>
              <a:off x="6612693" y="266253"/>
              <a:ext cx="28440" cy="9720"/>
            </p14:xfrm>
          </p:contentPart>
        </mc:Choice>
        <mc:Fallback xmlns=""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079BC29D-BA43-CC63-888C-405CE40F19E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604053" y="257253"/>
                <a:ext cx="4608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473208F8-B85B-8359-069F-F30B8124F173}"/>
              </a:ext>
            </a:extLst>
          </p:cNvPr>
          <p:cNvGrpSpPr/>
          <p:nvPr/>
        </p:nvGrpSpPr>
        <p:grpSpPr>
          <a:xfrm>
            <a:off x="202893" y="453453"/>
            <a:ext cx="7094160" cy="5258160"/>
            <a:chOff x="202893" y="453453"/>
            <a:chExt cx="7094160" cy="525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1C856B19-493D-AC77-8083-F403D38550C1}"/>
                    </a:ext>
                  </a:extLst>
                </p14:cNvPr>
                <p14:cNvContentPartPr/>
                <p14:nvPr/>
              </p14:nvContentPartPr>
              <p14:xfrm>
                <a:off x="3996573" y="495573"/>
                <a:ext cx="69480" cy="16236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C856B19-493D-AC77-8083-F403D38550C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87573" y="486573"/>
                  <a:ext cx="87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1DFE7856-9EB5-9E3E-2CB0-75CD7AA49F3F}"/>
                    </a:ext>
                  </a:extLst>
                </p14:cNvPr>
                <p14:cNvContentPartPr/>
                <p14:nvPr/>
              </p14:nvContentPartPr>
              <p14:xfrm>
                <a:off x="4095213" y="590613"/>
                <a:ext cx="91440" cy="1584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1DFE7856-9EB5-9E3E-2CB0-75CD7AA49F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86573" y="581973"/>
                  <a:ext cx="109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DF2094B-F5BD-B0F2-E74D-A913DD7ECB81}"/>
                    </a:ext>
                  </a:extLst>
                </p14:cNvPr>
                <p14:cNvContentPartPr/>
                <p14:nvPr/>
              </p14:nvContentPartPr>
              <p14:xfrm>
                <a:off x="4199973" y="527613"/>
                <a:ext cx="40320" cy="1342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DF2094B-F5BD-B0F2-E74D-A913DD7ECB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90973" y="518613"/>
                  <a:ext cx="57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72393C34-B92C-4156-BCDE-396264B644A3}"/>
                    </a:ext>
                  </a:extLst>
                </p14:cNvPr>
                <p14:cNvContentPartPr/>
                <p14:nvPr/>
              </p14:nvContentPartPr>
              <p14:xfrm>
                <a:off x="4280613" y="488013"/>
                <a:ext cx="61920" cy="18864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72393C34-B92C-4156-BCDE-396264B644A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71973" y="479373"/>
                  <a:ext cx="79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AA3F20E-5D26-D7BC-3426-A06DCF88FAE6}"/>
                    </a:ext>
                  </a:extLst>
                </p14:cNvPr>
                <p14:cNvContentPartPr/>
                <p14:nvPr/>
              </p14:nvContentPartPr>
              <p14:xfrm>
                <a:off x="4409853" y="569733"/>
                <a:ext cx="132480" cy="201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AA3F20E-5D26-D7BC-3426-A06DCF88FAE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00853" y="561093"/>
                  <a:ext cx="150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88C42169-AFE6-1D81-3CF8-6E46D99E0014}"/>
                    </a:ext>
                  </a:extLst>
                </p14:cNvPr>
                <p14:cNvContentPartPr/>
                <p14:nvPr/>
              </p14:nvContentPartPr>
              <p14:xfrm>
                <a:off x="4470333" y="491253"/>
                <a:ext cx="78840" cy="1904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88C42169-AFE6-1D81-3CF8-6E46D99E00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61693" y="482613"/>
                  <a:ext cx="96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9CBA6CE5-2E6E-D625-3619-5427E79D4AE2}"/>
                    </a:ext>
                  </a:extLst>
                </p14:cNvPr>
                <p14:cNvContentPartPr/>
                <p14:nvPr/>
              </p14:nvContentPartPr>
              <p14:xfrm>
                <a:off x="4622973" y="470013"/>
                <a:ext cx="107640" cy="1915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9CBA6CE5-2E6E-D625-3619-5427E79D4A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14333" y="461373"/>
                  <a:ext cx="125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31E23B17-9196-4F7B-E600-E0621F1DDCD0}"/>
                    </a:ext>
                  </a:extLst>
                </p14:cNvPr>
                <p14:cNvContentPartPr/>
                <p14:nvPr/>
              </p14:nvContentPartPr>
              <p14:xfrm>
                <a:off x="4704333" y="565053"/>
                <a:ext cx="88200" cy="1044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31E23B17-9196-4F7B-E600-E0621F1DDCD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95693" y="556053"/>
                  <a:ext cx="105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A3B9749-3E98-E2F8-37A2-F137871DCECF}"/>
                    </a:ext>
                  </a:extLst>
                </p14:cNvPr>
                <p14:cNvContentPartPr/>
                <p14:nvPr/>
              </p14:nvContentPartPr>
              <p14:xfrm>
                <a:off x="4814133" y="507093"/>
                <a:ext cx="30960" cy="1170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A3B9749-3E98-E2F8-37A2-F137871DCEC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05133" y="498093"/>
                  <a:ext cx="48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5D6E2E95-83BA-8CFE-B346-00910729AB35}"/>
                    </a:ext>
                  </a:extLst>
                </p14:cNvPr>
                <p14:cNvContentPartPr/>
                <p14:nvPr/>
              </p14:nvContentPartPr>
              <p14:xfrm>
                <a:off x="4861653" y="462453"/>
                <a:ext cx="67320" cy="2149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5D6E2E95-83BA-8CFE-B346-00910729AB3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52653" y="453453"/>
                  <a:ext cx="84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8CCB760-3FEF-A851-0F8E-CF2DBB676246}"/>
                    </a:ext>
                  </a:extLst>
                </p14:cNvPr>
                <p14:cNvContentPartPr/>
                <p14:nvPr/>
              </p14:nvContentPartPr>
              <p14:xfrm>
                <a:off x="4997733" y="500253"/>
                <a:ext cx="99720" cy="194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8CCB760-3FEF-A851-0F8E-CF2DBB6762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89093" y="491613"/>
                  <a:ext cx="117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4943A622-F771-F63A-38B8-DF3C24437E42}"/>
                    </a:ext>
                  </a:extLst>
                </p14:cNvPr>
                <p14:cNvContentPartPr/>
                <p14:nvPr/>
              </p14:nvContentPartPr>
              <p14:xfrm>
                <a:off x="5000613" y="548853"/>
                <a:ext cx="118080" cy="4860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4943A622-F771-F63A-38B8-DF3C24437E4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91973" y="540213"/>
                  <a:ext cx="135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E84100F4-5113-5D77-B67A-893E18B2E77F}"/>
                    </a:ext>
                  </a:extLst>
                </p14:cNvPr>
                <p14:cNvContentPartPr/>
                <p14:nvPr/>
              </p14:nvContentPartPr>
              <p14:xfrm>
                <a:off x="5178813" y="473613"/>
                <a:ext cx="64080" cy="15012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E84100F4-5113-5D77-B67A-893E18B2E7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69813" y="464973"/>
                  <a:ext cx="81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3C959078-FB7B-6DC0-2423-714FA751CCD1}"/>
                    </a:ext>
                  </a:extLst>
                </p14:cNvPr>
                <p14:cNvContentPartPr/>
                <p14:nvPr/>
              </p14:nvContentPartPr>
              <p14:xfrm>
                <a:off x="5256213" y="557133"/>
                <a:ext cx="78120" cy="1512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3C959078-FB7B-6DC0-2423-714FA751CCD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47573" y="548133"/>
                  <a:ext cx="95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C101BBEA-6F7A-B4D4-1B0A-FECDD3DB463A}"/>
                    </a:ext>
                  </a:extLst>
                </p14:cNvPr>
                <p14:cNvContentPartPr/>
                <p14:nvPr/>
              </p14:nvContentPartPr>
              <p14:xfrm>
                <a:off x="5369253" y="491253"/>
                <a:ext cx="112320" cy="11016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C101BBEA-6F7A-B4D4-1B0A-FECDD3DB463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60613" y="482253"/>
                  <a:ext cx="129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3A46928D-81E9-FDC7-EEB5-F907215E661E}"/>
                    </a:ext>
                  </a:extLst>
                </p14:cNvPr>
                <p14:cNvContentPartPr/>
                <p14:nvPr/>
              </p14:nvContentPartPr>
              <p14:xfrm>
                <a:off x="5492733" y="453453"/>
                <a:ext cx="47520" cy="19728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3A46928D-81E9-FDC7-EEB5-F907215E661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84093" y="444813"/>
                  <a:ext cx="65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A3EDF57B-2A99-8980-2BCB-C00941E49364}"/>
                    </a:ext>
                  </a:extLst>
                </p14:cNvPr>
                <p14:cNvContentPartPr/>
                <p14:nvPr/>
              </p14:nvContentPartPr>
              <p14:xfrm>
                <a:off x="4663293" y="4531533"/>
                <a:ext cx="102600" cy="11412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A3EDF57B-2A99-8980-2BCB-C00941E4936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54653" y="4522533"/>
                  <a:ext cx="120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3653DD6C-86F0-8DAA-C75A-0DBA0D5F7730}"/>
                    </a:ext>
                  </a:extLst>
                </p14:cNvPr>
                <p14:cNvContentPartPr/>
                <p14:nvPr/>
              </p14:nvContentPartPr>
              <p14:xfrm>
                <a:off x="4592373" y="4505613"/>
                <a:ext cx="215280" cy="190440"/>
              </p14:xfrm>
            </p:contentPart>
          </mc:Choice>
          <mc:Fallback xmlns=""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3653DD6C-86F0-8DAA-C75A-0DBA0D5F773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83733" y="4496613"/>
                  <a:ext cx="232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4C9DB5AD-7883-01CF-3376-1A93383E2AB9}"/>
                    </a:ext>
                  </a:extLst>
                </p14:cNvPr>
                <p14:cNvContentPartPr/>
                <p14:nvPr/>
              </p14:nvContentPartPr>
              <p14:xfrm>
                <a:off x="4866693" y="4513533"/>
                <a:ext cx="110520" cy="119880"/>
              </p14:xfrm>
            </p:contentPart>
          </mc:Choice>
          <mc:Fallback xmlns=""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4C9DB5AD-7883-01CF-3376-1A93383E2AB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57693" y="4504533"/>
                  <a:ext cx="128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4F338763-7220-7A1F-FA90-1C76811E90DA}"/>
                    </a:ext>
                  </a:extLst>
                </p14:cNvPr>
                <p14:cNvContentPartPr/>
                <p14:nvPr/>
              </p14:nvContentPartPr>
              <p14:xfrm>
                <a:off x="4996293" y="4517853"/>
                <a:ext cx="66960" cy="90360"/>
              </p14:xfrm>
            </p:contentPart>
          </mc:Choice>
          <mc:Fallback xmlns=""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4F338763-7220-7A1F-FA90-1C76811E90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87653" y="4509213"/>
                  <a:ext cx="84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4A0D64A2-2B26-204C-9C24-C97910F0F3CB}"/>
                    </a:ext>
                  </a:extLst>
                </p14:cNvPr>
                <p14:cNvContentPartPr/>
                <p14:nvPr/>
              </p14:nvContentPartPr>
              <p14:xfrm>
                <a:off x="5091333" y="4523613"/>
                <a:ext cx="14400" cy="48240"/>
              </p14:xfrm>
            </p:contentPart>
          </mc:Choice>
          <mc:Fallback xmlns=""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4A0D64A2-2B26-204C-9C24-C97910F0F3C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82693" y="4514973"/>
                  <a:ext cx="32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852F33AC-096F-5AED-AAEF-3CAE97B18B0E}"/>
                    </a:ext>
                  </a:extLst>
                </p14:cNvPr>
                <p14:cNvContentPartPr/>
                <p14:nvPr/>
              </p14:nvContentPartPr>
              <p14:xfrm>
                <a:off x="5072613" y="4633053"/>
                <a:ext cx="78840" cy="56880"/>
              </p14:xfrm>
            </p:contentPart>
          </mc:Choice>
          <mc:Fallback xmlns=""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852F33AC-096F-5AED-AAEF-3CAE97B18B0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63973" y="4624413"/>
                  <a:ext cx="96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BF5DC064-4F1B-183F-84A2-813AE0E48544}"/>
                    </a:ext>
                  </a:extLst>
                </p14:cNvPr>
                <p14:cNvContentPartPr/>
                <p14:nvPr/>
              </p14:nvContentPartPr>
              <p14:xfrm>
                <a:off x="5206173" y="4638453"/>
                <a:ext cx="9720" cy="12240"/>
              </p14:xfrm>
            </p:contentPart>
          </mc:Choice>
          <mc:Fallback xmlns=""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BF5DC064-4F1B-183F-84A2-813AE0E485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97173" y="4629453"/>
                  <a:ext cx="27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F2CFED68-1E8E-7C37-424D-1966A0790F0F}"/>
                    </a:ext>
                  </a:extLst>
                </p14:cNvPr>
                <p14:cNvContentPartPr/>
                <p14:nvPr/>
              </p14:nvContentPartPr>
              <p14:xfrm>
                <a:off x="5094573" y="4512453"/>
                <a:ext cx="11520" cy="78480"/>
              </p14:xfrm>
            </p:contentPart>
          </mc:Choice>
          <mc:Fallback xmlns=""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F2CFED68-1E8E-7C37-424D-1966A0790F0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85573" y="4503813"/>
                  <a:ext cx="29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0F6E5A4F-B838-839A-4284-DB88CE064158}"/>
                    </a:ext>
                  </a:extLst>
                </p14:cNvPr>
                <p14:cNvContentPartPr/>
                <p14:nvPr/>
              </p14:nvContentPartPr>
              <p14:xfrm>
                <a:off x="4210053" y="982653"/>
                <a:ext cx="38880" cy="1224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0F6E5A4F-B838-839A-4284-DB88CE06415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01413" y="973653"/>
                  <a:ext cx="56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0A007072-6641-3205-249B-45E315AE6E17}"/>
                    </a:ext>
                  </a:extLst>
                </p14:cNvPr>
                <p14:cNvContentPartPr/>
                <p14:nvPr/>
              </p14:nvContentPartPr>
              <p14:xfrm>
                <a:off x="4336773" y="973293"/>
                <a:ext cx="32040" cy="1191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0A007072-6641-3205-249B-45E315AE6E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28133" y="964653"/>
                  <a:ext cx="49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ECC74881-FBC7-A60C-5F7F-9C2B7B46B40E}"/>
                    </a:ext>
                  </a:extLst>
                </p14:cNvPr>
                <p14:cNvContentPartPr/>
                <p14:nvPr/>
              </p14:nvContentPartPr>
              <p14:xfrm>
                <a:off x="4499853" y="966093"/>
                <a:ext cx="16200" cy="11844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ECC74881-FBC7-A60C-5F7F-9C2B7B46B40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91213" y="957093"/>
                  <a:ext cx="33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B7BD3979-F3F9-3BC3-6912-9A5219B43421}"/>
                    </a:ext>
                  </a:extLst>
                </p14:cNvPr>
                <p14:cNvContentPartPr/>
                <p14:nvPr/>
              </p14:nvContentPartPr>
              <p14:xfrm>
                <a:off x="4583013" y="947013"/>
                <a:ext cx="46800" cy="15948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B7BD3979-F3F9-3BC3-6912-9A5219B4342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74013" y="938373"/>
                  <a:ext cx="64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AB3085F9-315F-50C7-2E8E-5447990BBDC9}"/>
                    </a:ext>
                  </a:extLst>
                </p14:cNvPr>
                <p14:cNvContentPartPr/>
                <p14:nvPr/>
              </p14:nvContentPartPr>
              <p14:xfrm>
                <a:off x="4774173" y="938013"/>
                <a:ext cx="25920" cy="1508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AB3085F9-315F-50C7-2E8E-5447990BBD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65533" y="929013"/>
                  <a:ext cx="43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0D94914E-DB66-F4AC-540D-3DCCD9DB8135}"/>
                    </a:ext>
                  </a:extLst>
                </p14:cNvPr>
                <p14:cNvContentPartPr/>
                <p14:nvPr/>
              </p14:nvContentPartPr>
              <p14:xfrm>
                <a:off x="4849413" y="935853"/>
                <a:ext cx="34920" cy="13320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0D94914E-DB66-F4AC-540D-3DCCD9DB81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40413" y="926853"/>
                  <a:ext cx="52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2834AABB-C115-970E-DA2B-6555AE058EC2}"/>
                    </a:ext>
                  </a:extLst>
                </p14:cNvPr>
                <p14:cNvContentPartPr/>
                <p14:nvPr/>
              </p14:nvContentPartPr>
              <p14:xfrm>
                <a:off x="4923573" y="930093"/>
                <a:ext cx="36720" cy="11952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2834AABB-C115-970E-DA2B-6555AE058E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14933" y="921093"/>
                  <a:ext cx="5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A3B9D8D6-44ED-C6EA-E4FC-1B687634C9C3}"/>
                    </a:ext>
                  </a:extLst>
                </p14:cNvPr>
                <p14:cNvContentPartPr/>
                <p14:nvPr/>
              </p14:nvContentPartPr>
              <p14:xfrm>
                <a:off x="5002053" y="904533"/>
                <a:ext cx="119520" cy="12636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A3B9D8D6-44ED-C6EA-E4FC-1B687634C9C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93413" y="895533"/>
                  <a:ext cx="137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040C8937-861F-7141-F02D-716069674691}"/>
                    </a:ext>
                  </a:extLst>
                </p14:cNvPr>
                <p14:cNvContentPartPr/>
                <p14:nvPr/>
              </p14:nvContentPartPr>
              <p14:xfrm>
                <a:off x="4214373" y="1190373"/>
                <a:ext cx="52920" cy="10332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040C8937-861F-7141-F02D-7160696746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05733" y="1181733"/>
                  <a:ext cx="70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F497F3BE-6B24-E041-85AB-4A91902DC125}"/>
                    </a:ext>
                  </a:extLst>
                </p14:cNvPr>
                <p14:cNvContentPartPr/>
                <p14:nvPr/>
              </p14:nvContentPartPr>
              <p14:xfrm>
                <a:off x="4330293" y="1209453"/>
                <a:ext cx="35280" cy="12060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F497F3BE-6B24-E041-85AB-4A91902DC12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21653" y="1200453"/>
                  <a:ext cx="52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6CAB4338-AACD-B2EB-7276-CC2E8B4E5E62}"/>
                    </a:ext>
                  </a:extLst>
                </p14:cNvPr>
                <p14:cNvContentPartPr/>
                <p14:nvPr/>
              </p14:nvContentPartPr>
              <p14:xfrm>
                <a:off x="4512813" y="1195773"/>
                <a:ext cx="31680" cy="979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6CAB4338-AACD-B2EB-7276-CC2E8B4E5E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04173" y="1187133"/>
                  <a:ext cx="49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B966D54D-D357-8591-3A91-41BD0BDE77FA}"/>
                    </a:ext>
                  </a:extLst>
                </p14:cNvPr>
                <p14:cNvContentPartPr/>
                <p14:nvPr/>
              </p14:nvContentPartPr>
              <p14:xfrm>
                <a:off x="4632333" y="1204413"/>
                <a:ext cx="28440" cy="986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B966D54D-D357-8591-3A91-41BD0BDE77F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23333" y="1195773"/>
                  <a:ext cx="46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7E5A15A-68B1-3045-BF4B-0E1093F720BC}"/>
                    </a:ext>
                  </a:extLst>
                </p14:cNvPr>
                <p14:cNvContentPartPr/>
                <p14:nvPr/>
              </p14:nvContentPartPr>
              <p14:xfrm>
                <a:off x="4807293" y="1192173"/>
                <a:ext cx="37080" cy="932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7E5A15A-68B1-3045-BF4B-0E1093F720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98653" y="1183533"/>
                  <a:ext cx="54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F3C076A4-14CD-F556-463B-98823B404E19}"/>
                    </a:ext>
                  </a:extLst>
                </p14:cNvPr>
                <p14:cNvContentPartPr/>
                <p14:nvPr/>
              </p14:nvContentPartPr>
              <p14:xfrm>
                <a:off x="4894413" y="1190373"/>
                <a:ext cx="34200" cy="8568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F3C076A4-14CD-F556-463B-98823B404E1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85413" y="1181733"/>
                  <a:ext cx="51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0433B6FB-D017-8D61-3C78-4AA8451D8727}"/>
                    </a:ext>
                  </a:extLst>
                </p14:cNvPr>
                <p14:cNvContentPartPr/>
                <p14:nvPr/>
              </p14:nvContentPartPr>
              <p14:xfrm>
                <a:off x="4979733" y="1176693"/>
                <a:ext cx="52560" cy="9792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0433B6FB-D017-8D61-3C78-4AA8451D87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71093" y="1168053"/>
                  <a:ext cx="70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2DE50302-8810-A6F5-77AA-A7E1CF1206B3}"/>
                    </a:ext>
                  </a:extLst>
                </p14:cNvPr>
                <p14:cNvContentPartPr/>
                <p14:nvPr/>
              </p14:nvContentPartPr>
              <p14:xfrm>
                <a:off x="5072253" y="1171653"/>
                <a:ext cx="99000" cy="932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2DE50302-8810-A6F5-77AA-A7E1CF1206B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63253" y="1163013"/>
                  <a:ext cx="116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6A7448FD-13E3-0F54-CB8C-A05A0FB8A006}"/>
                    </a:ext>
                  </a:extLst>
                </p14:cNvPr>
                <p14:cNvContentPartPr/>
                <p14:nvPr/>
              </p14:nvContentPartPr>
              <p14:xfrm>
                <a:off x="4037253" y="1391973"/>
                <a:ext cx="1322640" cy="4068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6A7448FD-13E3-0F54-CB8C-A05A0FB8A0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28613" y="1383333"/>
                  <a:ext cx="1340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7419408C-4CB3-97D5-7813-558BEA32479F}"/>
                    </a:ext>
                  </a:extLst>
                </p14:cNvPr>
                <p14:cNvContentPartPr/>
                <p14:nvPr/>
              </p14:nvContentPartPr>
              <p14:xfrm>
                <a:off x="4020693" y="1287213"/>
                <a:ext cx="92880" cy="1152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7419408C-4CB3-97D5-7813-558BEA32479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11693" y="1278213"/>
                  <a:ext cx="110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63762747-5A3B-C074-6C76-71D764A4B28C}"/>
                    </a:ext>
                  </a:extLst>
                </p14:cNvPr>
                <p14:cNvContentPartPr/>
                <p14:nvPr/>
              </p14:nvContentPartPr>
              <p14:xfrm>
                <a:off x="4063173" y="1240413"/>
                <a:ext cx="17280" cy="950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63762747-5A3B-C074-6C76-71D764A4B28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54173" y="1231773"/>
                  <a:ext cx="34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ECC97E5A-9D37-AD32-672A-0D107001BC3A}"/>
                    </a:ext>
                  </a:extLst>
                </p14:cNvPr>
                <p14:cNvContentPartPr/>
                <p14:nvPr/>
              </p14:nvContentPartPr>
              <p14:xfrm>
                <a:off x="4252533" y="1511493"/>
                <a:ext cx="27000" cy="9504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ECC97E5A-9D37-AD32-672A-0D107001BC3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43893" y="1502853"/>
                  <a:ext cx="44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7A18D5C8-3BF1-DF9B-3E74-7E1FD4BF483C}"/>
                    </a:ext>
                  </a:extLst>
                </p14:cNvPr>
                <p14:cNvContentPartPr/>
                <p14:nvPr/>
              </p14:nvContentPartPr>
              <p14:xfrm>
                <a:off x="4388253" y="1528773"/>
                <a:ext cx="15120" cy="892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7A18D5C8-3BF1-DF9B-3E74-7E1FD4BF48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79613" y="1519773"/>
                  <a:ext cx="32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A3AB39D9-E8F0-73FD-35CF-EB477E59E64A}"/>
                    </a:ext>
                  </a:extLst>
                </p14:cNvPr>
                <p14:cNvContentPartPr/>
                <p14:nvPr/>
              </p14:nvContentPartPr>
              <p14:xfrm>
                <a:off x="4531173" y="1525173"/>
                <a:ext cx="19800" cy="9216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A3AB39D9-E8F0-73FD-35CF-EB477E59E64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22173" y="1516173"/>
                  <a:ext cx="3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8F201263-381D-3D90-803E-38A41F1EFC16}"/>
                    </a:ext>
                  </a:extLst>
                </p14:cNvPr>
                <p14:cNvContentPartPr/>
                <p14:nvPr/>
              </p14:nvContentPartPr>
              <p14:xfrm>
                <a:off x="4662573" y="1513293"/>
                <a:ext cx="24120" cy="9180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8F201263-381D-3D90-803E-38A41F1EFC1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53573" y="1504653"/>
                  <a:ext cx="41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5BBE95B-2AE7-AFE6-E795-65C9D714617E}"/>
                    </a:ext>
                  </a:extLst>
                </p14:cNvPr>
                <p14:cNvContentPartPr/>
                <p14:nvPr/>
              </p14:nvContentPartPr>
              <p14:xfrm>
                <a:off x="4836453" y="1506453"/>
                <a:ext cx="20880" cy="9576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5BBE95B-2AE7-AFE6-E795-65C9D714617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27813" y="1497453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03444D3F-9204-0CB4-5F39-4B2A72ECCD17}"/>
                    </a:ext>
                  </a:extLst>
                </p14:cNvPr>
                <p14:cNvContentPartPr/>
                <p14:nvPr/>
              </p14:nvContentPartPr>
              <p14:xfrm>
                <a:off x="4940853" y="1512933"/>
                <a:ext cx="21240" cy="853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03444D3F-9204-0CB4-5F39-4B2A72ECCD1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32213" y="1504293"/>
                  <a:ext cx="38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26B5275E-9723-BF29-76AD-F9EACC1EB573}"/>
                    </a:ext>
                  </a:extLst>
                </p14:cNvPr>
                <p14:cNvContentPartPr/>
                <p14:nvPr/>
              </p14:nvContentPartPr>
              <p14:xfrm>
                <a:off x="5057133" y="1488813"/>
                <a:ext cx="30600" cy="9180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26B5275E-9723-BF29-76AD-F9EACC1EB57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48493" y="1480173"/>
                  <a:ext cx="48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C689516-103B-9B65-7CFF-C72BD4B512C6}"/>
                    </a:ext>
                  </a:extLst>
                </p14:cNvPr>
                <p14:cNvContentPartPr/>
                <p14:nvPr/>
              </p14:nvContentPartPr>
              <p14:xfrm>
                <a:off x="5157213" y="1493133"/>
                <a:ext cx="107280" cy="1054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C689516-103B-9B65-7CFF-C72BD4B512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48213" y="1484493"/>
                  <a:ext cx="124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24E30A8F-6114-9458-EEC2-CEBD612328D3}"/>
                    </a:ext>
                  </a:extLst>
                </p14:cNvPr>
                <p14:cNvContentPartPr/>
                <p14:nvPr/>
              </p14:nvContentPartPr>
              <p14:xfrm>
                <a:off x="4075413" y="1519773"/>
                <a:ext cx="23760" cy="10944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24E30A8F-6114-9458-EEC2-CEBD612328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66773" y="1510773"/>
                  <a:ext cx="41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9679C030-BDDA-6208-F085-6A154A9EE479}"/>
                    </a:ext>
                  </a:extLst>
                </p14:cNvPr>
                <p14:cNvContentPartPr/>
                <p14:nvPr/>
              </p14:nvContentPartPr>
              <p14:xfrm>
                <a:off x="3952293" y="1442373"/>
                <a:ext cx="216000" cy="25884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9679C030-BDDA-6208-F085-6A154A9EE47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43653" y="1433373"/>
                  <a:ext cx="233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EAB5ECC3-AEE7-B913-059A-BFB478CBDD87}"/>
                    </a:ext>
                  </a:extLst>
                </p14:cNvPr>
                <p14:cNvContentPartPr/>
                <p14:nvPr/>
              </p14:nvContentPartPr>
              <p14:xfrm>
                <a:off x="3723693" y="1319973"/>
                <a:ext cx="191160" cy="17892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EAB5ECC3-AEE7-B913-059A-BFB478CBDD8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715053" y="1311333"/>
                  <a:ext cx="208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FC0EC08C-9993-016C-DC65-175A7CD4A10E}"/>
                    </a:ext>
                  </a:extLst>
                </p14:cNvPr>
                <p14:cNvContentPartPr/>
                <p14:nvPr/>
              </p14:nvContentPartPr>
              <p14:xfrm>
                <a:off x="3668973" y="1259133"/>
                <a:ext cx="118800" cy="16236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FC0EC08C-9993-016C-DC65-175A7CD4A10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60333" y="1250133"/>
                  <a:ext cx="13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B1F9DB29-B82F-E99E-4C1E-C76C6CE8E2C2}"/>
                    </a:ext>
                  </a:extLst>
                </p14:cNvPr>
                <p14:cNvContentPartPr/>
                <p14:nvPr/>
              </p14:nvContentPartPr>
              <p14:xfrm>
                <a:off x="3328053" y="1196133"/>
                <a:ext cx="88920" cy="8964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B1F9DB29-B82F-E99E-4C1E-C76C6CE8E2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19053" y="1187133"/>
                  <a:ext cx="106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9279FD42-E348-499E-A86E-5EE26AF2D96C}"/>
                    </a:ext>
                  </a:extLst>
                </p14:cNvPr>
                <p14:cNvContentPartPr/>
                <p14:nvPr/>
              </p14:nvContentPartPr>
              <p14:xfrm>
                <a:off x="3336693" y="1220613"/>
                <a:ext cx="96480" cy="7488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9279FD42-E348-499E-A86E-5EE26AF2D96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27693" y="1211613"/>
                  <a:ext cx="114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D8921363-E4B0-1906-9AB6-72A7FA620D22}"/>
                    </a:ext>
                  </a:extLst>
                </p14:cNvPr>
                <p14:cNvContentPartPr/>
                <p14:nvPr/>
              </p14:nvContentPartPr>
              <p14:xfrm>
                <a:off x="3418053" y="1175973"/>
                <a:ext cx="71280" cy="10332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D8921363-E4B0-1906-9AB6-72A7FA620D2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09413" y="1166973"/>
                  <a:ext cx="88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87D31589-8073-C2FC-AC00-47B2038686A6}"/>
                    </a:ext>
                  </a:extLst>
                </p14:cNvPr>
                <p14:cNvContentPartPr/>
                <p14:nvPr/>
              </p14:nvContentPartPr>
              <p14:xfrm>
                <a:off x="3469173" y="1153653"/>
                <a:ext cx="95760" cy="882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87D31589-8073-C2FC-AC00-47B2038686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60533" y="1145013"/>
                  <a:ext cx="113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A9EAD1FE-01FC-9D66-A84B-BBB437B3CA06}"/>
                    </a:ext>
                  </a:extLst>
                </p14:cNvPr>
                <p14:cNvContentPartPr/>
                <p14:nvPr/>
              </p14:nvContentPartPr>
              <p14:xfrm>
                <a:off x="3552693" y="1106493"/>
                <a:ext cx="87840" cy="12204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A9EAD1FE-01FC-9D66-A84B-BBB437B3CA0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43693" y="1097853"/>
                  <a:ext cx="105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3CE809CC-6118-4276-BCAB-3A271F958CE2}"/>
                    </a:ext>
                  </a:extLst>
                </p14:cNvPr>
                <p14:cNvContentPartPr/>
                <p14:nvPr/>
              </p14:nvContentPartPr>
              <p14:xfrm>
                <a:off x="4333533" y="1758813"/>
                <a:ext cx="20880" cy="9036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3CE809CC-6118-4276-BCAB-3A271F958CE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324893" y="1749813"/>
                  <a:ext cx="3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1CFDF23D-DF40-4A4F-C9B3-C8E8A4830943}"/>
                    </a:ext>
                  </a:extLst>
                </p14:cNvPr>
                <p14:cNvContentPartPr/>
                <p14:nvPr/>
              </p14:nvContentPartPr>
              <p14:xfrm>
                <a:off x="4283493" y="1730013"/>
                <a:ext cx="139680" cy="15660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1CFDF23D-DF40-4A4F-C9B3-C8E8A48309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74493" y="1721373"/>
                  <a:ext cx="157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9712FFF1-D0BA-9B0E-BF77-11197B1DA53B}"/>
                    </a:ext>
                  </a:extLst>
                </p14:cNvPr>
                <p14:cNvContentPartPr/>
                <p14:nvPr/>
              </p14:nvContentPartPr>
              <p14:xfrm>
                <a:off x="4412013" y="1691133"/>
                <a:ext cx="96840" cy="9144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9712FFF1-D0BA-9B0E-BF77-11197B1DA5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03373" y="1682133"/>
                  <a:ext cx="114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A4D9FBC6-6A1E-D4DD-D19A-08BF1B00DE19}"/>
                    </a:ext>
                  </a:extLst>
                </p14:cNvPr>
                <p14:cNvContentPartPr/>
                <p14:nvPr/>
              </p14:nvContentPartPr>
              <p14:xfrm>
                <a:off x="4480413" y="1786533"/>
                <a:ext cx="76320" cy="7344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A4D9FBC6-6A1E-D4DD-D19A-08BF1B00DE1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71773" y="1777533"/>
                  <a:ext cx="93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FA2C53B6-8882-4F41-1CBD-52F31808ED4D}"/>
                    </a:ext>
                  </a:extLst>
                </p14:cNvPr>
                <p14:cNvContentPartPr/>
                <p14:nvPr/>
              </p14:nvContentPartPr>
              <p14:xfrm>
                <a:off x="4562133" y="1702653"/>
                <a:ext cx="67680" cy="7632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FA2C53B6-8882-4F41-1CBD-52F31808ED4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53133" y="1693653"/>
                  <a:ext cx="85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575B05BE-0F90-1440-E4B4-E57ADCD46ECE}"/>
                    </a:ext>
                  </a:extLst>
                </p14:cNvPr>
                <p14:cNvContentPartPr/>
                <p14:nvPr/>
              </p14:nvContentPartPr>
              <p14:xfrm>
                <a:off x="4574013" y="1800573"/>
                <a:ext cx="92520" cy="5472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575B05BE-0F90-1440-E4B4-E57ADCD46EC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65373" y="1791933"/>
                  <a:ext cx="110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A064DA30-B600-8960-499F-8AD891F16DF3}"/>
                    </a:ext>
                  </a:extLst>
                </p14:cNvPr>
                <p14:cNvContentPartPr/>
                <p14:nvPr/>
              </p14:nvContentPartPr>
              <p14:xfrm>
                <a:off x="4680573" y="1706253"/>
                <a:ext cx="95400" cy="9828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A064DA30-B600-8960-499F-8AD891F16DF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71573" y="1697613"/>
                  <a:ext cx="113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0DD18E9E-3E25-3374-5A77-AFB533C5ABAE}"/>
                    </a:ext>
                  </a:extLst>
                </p14:cNvPr>
                <p14:cNvContentPartPr/>
                <p14:nvPr/>
              </p14:nvContentPartPr>
              <p14:xfrm>
                <a:off x="4773813" y="1809213"/>
                <a:ext cx="79560" cy="6192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0DD18E9E-3E25-3374-5A77-AFB533C5ABA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65173" y="1800213"/>
                  <a:ext cx="97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3C2FEAE6-F76E-1A0F-671D-880F415260F0}"/>
                    </a:ext>
                  </a:extLst>
                </p14:cNvPr>
                <p14:cNvContentPartPr/>
                <p14:nvPr/>
              </p14:nvContentPartPr>
              <p14:xfrm>
                <a:off x="4939053" y="1851333"/>
                <a:ext cx="13320" cy="756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3C2FEAE6-F76E-1A0F-671D-880F415260F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30053" y="1842693"/>
                  <a:ext cx="30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042EB997-DCF0-5ACE-9978-778047AA7336}"/>
                    </a:ext>
                  </a:extLst>
                </p14:cNvPr>
                <p14:cNvContentPartPr/>
                <p14:nvPr/>
              </p14:nvContentPartPr>
              <p14:xfrm>
                <a:off x="4325613" y="2017293"/>
                <a:ext cx="95760" cy="5976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042EB997-DCF0-5ACE-9978-778047AA733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16613" y="2008653"/>
                  <a:ext cx="113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C83626AD-7ED8-CC3E-215F-9509121FD535}"/>
                    </a:ext>
                  </a:extLst>
                </p14:cNvPr>
                <p14:cNvContentPartPr/>
                <p14:nvPr/>
              </p14:nvContentPartPr>
              <p14:xfrm>
                <a:off x="4288893" y="1989213"/>
                <a:ext cx="178560" cy="15408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C83626AD-7ED8-CC3E-215F-9509121FD53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80253" y="1980213"/>
                  <a:ext cx="196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5DA02CC0-18D1-E76F-4237-88C83B8226FF}"/>
                    </a:ext>
                  </a:extLst>
                </p14:cNvPr>
                <p14:cNvContentPartPr/>
                <p14:nvPr/>
              </p14:nvContentPartPr>
              <p14:xfrm>
                <a:off x="4536933" y="2017293"/>
                <a:ext cx="64440" cy="8136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5DA02CC0-18D1-E76F-4237-88C83B8226F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27933" y="2008653"/>
                  <a:ext cx="82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943F5594-89F7-9C27-E6B8-C99493769A97}"/>
                    </a:ext>
                  </a:extLst>
                </p14:cNvPr>
                <p14:cNvContentPartPr/>
                <p14:nvPr/>
              </p14:nvContentPartPr>
              <p14:xfrm>
                <a:off x="4639533" y="2022693"/>
                <a:ext cx="48600" cy="7596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943F5594-89F7-9C27-E6B8-C99493769A9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30533" y="2013693"/>
                  <a:ext cx="66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433BE417-2E0A-236B-CA72-2A4AE438D40B}"/>
                    </a:ext>
                  </a:extLst>
                </p14:cNvPr>
                <p14:cNvContentPartPr/>
                <p14:nvPr/>
              </p14:nvContentPartPr>
              <p14:xfrm>
                <a:off x="4727373" y="2036733"/>
                <a:ext cx="59040" cy="7344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433BE417-2E0A-236B-CA72-2A4AE438D40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18373" y="2028093"/>
                  <a:ext cx="76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70C7E29E-81BB-AF4E-BD44-B3502E6910E1}"/>
                    </a:ext>
                  </a:extLst>
                </p14:cNvPr>
                <p14:cNvContentPartPr/>
                <p14:nvPr/>
              </p14:nvContentPartPr>
              <p14:xfrm>
                <a:off x="4797933" y="2046093"/>
                <a:ext cx="88200" cy="7308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70C7E29E-81BB-AF4E-BD44-B3502E6910E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88933" y="2037453"/>
                  <a:ext cx="105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75A47C99-D413-6C0E-F8EE-3C31A36826C6}"/>
                    </a:ext>
                  </a:extLst>
                </p14:cNvPr>
                <p14:cNvContentPartPr/>
                <p14:nvPr/>
              </p14:nvContentPartPr>
              <p14:xfrm>
                <a:off x="4980453" y="2015133"/>
                <a:ext cx="63360" cy="8568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75A47C99-D413-6C0E-F8EE-3C31A36826C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71453" y="2006133"/>
                  <a:ext cx="81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5396EBD2-D3E3-02D7-06C9-1563CDC67D2A}"/>
                    </a:ext>
                  </a:extLst>
                </p14:cNvPr>
                <p14:cNvContentPartPr/>
                <p14:nvPr/>
              </p14:nvContentPartPr>
              <p14:xfrm>
                <a:off x="5078373" y="2005773"/>
                <a:ext cx="68760" cy="8748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5396EBD2-D3E3-02D7-06C9-1563CDC67D2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069373" y="1996773"/>
                  <a:ext cx="86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8EB2E3E0-7459-81D7-CF38-C37E6134432D}"/>
                    </a:ext>
                  </a:extLst>
                </p14:cNvPr>
                <p14:cNvContentPartPr/>
                <p14:nvPr/>
              </p14:nvContentPartPr>
              <p14:xfrm>
                <a:off x="5167653" y="1975893"/>
                <a:ext cx="24480" cy="12348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8EB2E3E0-7459-81D7-CF38-C37E6134432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59013" y="1966893"/>
                  <a:ext cx="4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38CE1D37-2AEB-ABC1-6184-F238989059D5}"/>
                    </a:ext>
                  </a:extLst>
                </p14:cNvPr>
                <p14:cNvContentPartPr/>
                <p14:nvPr/>
              </p14:nvContentPartPr>
              <p14:xfrm>
                <a:off x="5229933" y="1966533"/>
                <a:ext cx="34920" cy="13680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38CE1D37-2AEB-ABC1-6184-F238989059D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21293" y="1957533"/>
                  <a:ext cx="52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F5BC03AA-D01F-7628-B2E9-47B4378EEB40}"/>
                    </a:ext>
                  </a:extLst>
                </p14:cNvPr>
                <p14:cNvContentPartPr/>
                <p14:nvPr/>
              </p14:nvContentPartPr>
              <p14:xfrm>
                <a:off x="5381493" y="1988853"/>
                <a:ext cx="88200" cy="1152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F5BC03AA-D01F-7628-B2E9-47B4378EEB4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72493" y="1979853"/>
                  <a:ext cx="105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21D74244-E84B-21EB-B61F-FE5935FD5D6A}"/>
                    </a:ext>
                  </a:extLst>
                </p14:cNvPr>
                <p14:cNvContentPartPr/>
                <p14:nvPr/>
              </p14:nvContentPartPr>
              <p14:xfrm>
                <a:off x="5364573" y="2026293"/>
                <a:ext cx="125280" cy="720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21D74244-E84B-21EB-B61F-FE5935FD5D6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55573" y="2017293"/>
                  <a:ext cx="142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CA21D508-D67C-9D3B-A9D2-B1E7D337C78A}"/>
                    </a:ext>
                  </a:extLst>
                </p14:cNvPr>
                <p14:cNvContentPartPr/>
                <p14:nvPr/>
              </p14:nvContentPartPr>
              <p14:xfrm>
                <a:off x="5472213" y="1953933"/>
                <a:ext cx="99360" cy="12600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CA21D508-D67C-9D3B-A9D2-B1E7D337C78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63213" y="1944933"/>
                  <a:ext cx="117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06F1E055-2948-8354-A5C4-ECB0D23A64D9}"/>
                    </a:ext>
                  </a:extLst>
                </p14:cNvPr>
                <p14:cNvContentPartPr/>
                <p14:nvPr/>
              </p14:nvContentPartPr>
              <p14:xfrm>
                <a:off x="5605053" y="1944573"/>
                <a:ext cx="64800" cy="13860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06F1E055-2948-8354-A5C4-ECB0D23A64D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96413" y="1935933"/>
                  <a:ext cx="82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C20D1EB1-2F32-F95F-0281-949ADB4B5D85}"/>
                    </a:ext>
                  </a:extLst>
                </p14:cNvPr>
                <p14:cNvContentPartPr/>
                <p14:nvPr/>
              </p14:nvContentPartPr>
              <p14:xfrm>
                <a:off x="5795133" y="2075973"/>
                <a:ext cx="6480" cy="864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C20D1EB1-2F32-F95F-0281-949ADB4B5D8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86493" y="2067333"/>
                  <a:ext cx="24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F4227DDC-385D-5D57-A7CF-CD4C40955358}"/>
                    </a:ext>
                  </a:extLst>
                </p14:cNvPr>
                <p14:cNvContentPartPr/>
                <p14:nvPr/>
              </p14:nvContentPartPr>
              <p14:xfrm>
                <a:off x="5783613" y="1911093"/>
                <a:ext cx="81720" cy="16416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F4227DDC-385D-5D57-A7CF-CD4C4095535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74613" y="1902453"/>
                  <a:ext cx="99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64A97B25-2E24-66E7-C66D-5E78FF916053}"/>
                    </a:ext>
                  </a:extLst>
                </p14:cNvPr>
                <p14:cNvContentPartPr/>
                <p14:nvPr/>
              </p14:nvContentPartPr>
              <p14:xfrm>
                <a:off x="5880453" y="1913613"/>
                <a:ext cx="60480" cy="8640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64A97B25-2E24-66E7-C66D-5E78FF91605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71813" y="1904613"/>
                  <a:ext cx="78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FBF9FAF1-E572-8294-3A18-E653D43B64E5}"/>
                    </a:ext>
                  </a:extLst>
                </p14:cNvPr>
                <p14:cNvContentPartPr/>
                <p14:nvPr/>
              </p14:nvContentPartPr>
              <p14:xfrm>
                <a:off x="5870733" y="1948533"/>
                <a:ext cx="103680" cy="1404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FBF9FAF1-E572-8294-3A18-E653D43B64E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61733" y="1939533"/>
                  <a:ext cx="121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D27CC1F7-9F06-AD9A-3DEC-379347F05D18}"/>
                    </a:ext>
                  </a:extLst>
                </p14:cNvPr>
                <p14:cNvContentPartPr/>
                <p14:nvPr/>
              </p14:nvContentPartPr>
              <p14:xfrm>
                <a:off x="5881893" y="1998933"/>
                <a:ext cx="110520" cy="5184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D27CC1F7-9F06-AD9A-3DEC-379347F05D1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72893" y="1990293"/>
                  <a:ext cx="128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F107ED21-A307-6076-A330-A3C2B54A3FA5}"/>
                    </a:ext>
                  </a:extLst>
                </p14:cNvPr>
                <p14:cNvContentPartPr/>
                <p14:nvPr/>
              </p14:nvContentPartPr>
              <p14:xfrm>
                <a:off x="5981973" y="1912893"/>
                <a:ext cx="92520" cy="14364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F107ED21-A307-6076-A330-A3C2B54A3FA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972973" y="1903893"/>
                  <a:ext cx="110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B8DB6DFA-4693-3179-C235-928CE9CFA94F}"/>
                    </a:ext>
                  </a:extLst>
                </p14:cNvPr>
                <p14:cNvContentPartPr/>
                <p14:nvPr/>
              </p14:nvContentPartPr>
              <p14:xfrm>
                <a:off x="6069453" y="1905693"/>
                <a:ext cx="122760" cy="13464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B8DB6DFA-4693-3179-C235-928CE9CFA94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060813" y="1897053"/>
                  <a:ext cx="140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3E338862-00AA-82CB-665A-00524A6A24ED}"/>
                    </a:ext>
                  </a:extLst>
                </p14:cNvPr>
                <p14:cNvContentPartPr/>
                <p14:nvPr/>
              </p14:nvContentPartPr>
              <p14:xfrm>
                <a:off x="6210213" y="1927293"/>
                <a:ext cx="30600" cy="18360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3E338862-00AA-82CB-665A-00524A6A24E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01573" y="1918653"/>
                  <a:ext cx="48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FD36E131-D669-BB72-B757-3DC348D8CF82}"/>
                    </a:ext>
                  </a:extLst>
                </p14:cNvPr>
                <p14:cNvContentPartPr/>
                <p14:nvPr/>
              </p14:nvContentPartPr>
              <p14:xfrm>
                <a:off x="6358533" y="1978413"/>
                <a:ext cx="134640" cy="2736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FD36E131-D669-BB72-B757-3DC348D8CF8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49533" y="1969413"/>
                  <a:ext cx="152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B54F106B-385B-3C4E-1363-E8BB90D6D3D2}"/>
                    </a:ext>
                  </a:extLst>
                </p14:cNvPr>
                <p14:cNvContentPartPr/>
                <p14:nvPr/>
              </p14:nvContentPartPr>
              <p14:xfrm>
                <a:off x="6449253" y="1931973"/>
                <a:ext cx="95040" cy="16380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B54F106B-385B-3C4E-1363-E8BB90D6D3D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40253" y="1923333"/>
                  <a:ext cx="112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B9CD4162-CDC1-3BCE-8835-B6E571713C7D}"/>
                    </a:ext>
                  </a:extLst>
                </p14:cNvPr>
                <p14:cNvContentPartPr/>
                <p14:nvPr/>
              </p14:nvContentPartPr>
              <p14:xfrm>
                <a:off x="6621333" y="1975173"/>
                <a:ext cx="100080" cy="1188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B9CD4162-CDC1-3BCE-8835-B6E571713C7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612693" y="1966533"/>
                  <a:ext cx="11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660B32B7-754B-6C51-4924-13EDD8ED6257}"/>
                    </a:ext>
                  </a:extLst>
                </p14:cNvPr>
                <p14:cNvContentPartPr/>
                <p14:nvPr/>
              </p14:nvContentPartPr>
              <p14:xfrm>
                <a:off x="6710613" y="1919013"/>
                <a:ext cx="66240" cy="14076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660B32B7-754B-6C51-4924-13EDD8ED625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01973" y="1910373"/>
                  <a:ext cx="83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C7F3657C-D71D-EB0C-7569-317FE93FA606}"/>
                    </a:ext>
                  </a:extLst>
                </p14:cNvPr>
                <p14:cNvContentPartPr/>
                <p14:nvPr/>
              </p14:nvContentPartPr>
              <p14:xfrm>
                <a:off x="6798453" y="1922253"/>
                <a:ext cx="79560" cy="6840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C7F3657C-D71D-EB0C-7569-317FE93FA60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89453" y="1913613"/>
                  <a:ext cx="97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398185E9-AE72-7E0E-30A3-88EAAF52C860}"/>
                    </a:ext>
                  </a:extLst>
                </p14:cNvPr>
                <p14:cNvContentPartPr/>
                <p14:nvPr/>
              </p14:nvContentPartPr>
              <p14:xfrm>
                <a:off x="6791613" y="1977333"/>
                <a:ext cx="131760" cy="9612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398185E9-AE72-7E0E-30A3-88EAAF52C86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82973" y="1968693"/>
                  <a:ext cx="149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F58AD245-27E9-8965-E319-B1CF33A847C3}"/>
                    </a:ext>
                  </a:extLst>
                </p14:cNvPr>
                <p14:cNvContentPartPr/>
                <p14:nvPr/>
              </p14:nvContentPartPr>
              <p14:xfrm>
                <a:off x="6942813" y="1925493"/>
                <a:ext cx="132120" cy="7668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F58AD245-27E9-8965-E319-B1CF33A847C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934173" y="1916493"/>
                  <a:ext cx="149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A4410786-DBCC-5202-06AE-5026ED1A3AF4}"/>
                    </a:ext>
                  </a:extLst>
                </p14:cNvPr>
                <p14:cNvContentPartPr/>
                <p14:nvPr/>
              </p14:nvContentPartPr>
              <p14:xfrm>
                <a:off x="7001133" y="2001093"/>
                <a:ext cx="27000" cy="7992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A4410786-DBCC-5202-06AE-5026ED1A3A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92493" y="1992093"/>
                  <a:ext cx="44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F3761644-D920-37DE-A6E1-2D7C48EE6716}"/>
                    </a:ext>
                  </a:extLst>
                </p14:cNvPr>
                <p14:cNvContentPartPr/>
                <p14:nvPr/>
              </p14:nvContentPartPr>
              <p14:xfrm>
                <a:off x="6999333" y="1942053"/>
                <a:ext cx="123480" cy="15300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F3761644-D920-37DE-A6E1-2D7C48EE671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90693" y="1933413"/>
                  <a:ext cx="141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CC03166E-0F5E-5EC3-B388-483CEE6D2A92}"/>
                    </a:ext>
                  </a:extLst>
                </p14:cNvPr>
                <p14:cNvContentPartPr/>
                <p14:nvPr/>
              </p14:nvContentPartPr>
              <p14:xfrm>
                <a:off x="7074213" y="1968693"/>
                <a:ext cx="56160" cy="10728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CC03166E-0F5E-5EC3-B388-483CEE6D2A9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065213" y="1960053"/>
                  <a:ext cx="73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9BD2BEE4-F57D-6810-D2A6-2B815A5CEA44}"/>
                    </a:ext>
                  </a:extLst>
                </p14:cNvPr>
                <p14:cNvContentPartPr/>
                <p14:nvPr/>
              </p14:nvContentPartPr>
              <p14:xfrm>
                <a:off x="7112373" y="1957893"/>
                <a:ext cx="82440" cy="10188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9BD2BEE4-F57D-6810-D2A6-2B815A5CEA4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03733" y="1948893"/>
                  <a:ext cx="100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53DA3B33-2D7E-9CC0-40A6-1C4E7F30CFD7}"/>
                    </a:ext>
                  </a:extLst>
                </p14:cNvPr>
                <p14:cNvContentPartPr/>
                <p14:nvPr/>
              </p14:nvContentPartPr>
              <p14:xfrm>
                <a:off x="7142973" y="2073453"/>
                <a:ext cx="75600" cy="4752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53DA3B33-2D7E-9CC0-40A6-1C4E7F30CFD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33973" y="2064453"/>
                  <a:ext cx="93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8A0D6993-83F3-793A-7905-A74DB6E8CB4F}"/>
                    </a:ext>
                  </a:extLst>
                </p14:cNvPr>
                <p14:cNvContentPartPr/>
                <p14:nvPr/>
              </p14:nvContentPartPr>
              <p14:xfrm>
                <a:off x="7225773" y="1946373"/>
                <a:ext cx="68400" cy="17784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8A0D6993-83F3-793A-7905-A74DB6E8CB4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16773" y="1937733"/>
                  <a:ext cx="86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F8C39855-B42B-24B5-BE8D-83FE93255E8D}"/>
                    </a:ext>
                  </a:extLst>
                </p14:cNvPr>
                <p14:cNvContentPartPr/>
                <p14:nvPr/>
              </p14:nvContentPartPr>
              <p14:xfrm>
                <a:off x="6507933" y="1647213"/>
                <a:ext cx="63000" cy="19656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F8C39855-B42B-24B5-BE8D-83FE93255E8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98933" y="1638573"/>
                  <a:ext cx="80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D2A65035-CD89-5160-E8D8-981859CFB376}"/>
                    </a:ext>
                  </a:extLst>
                </p14:cNvPr>
                <p14:cNvContentPartPr/>
                <p14:nvPr/>
              </p14:nvContentPartPr>
              <p14:xfrm>
                <a:off x="6597573" y="1667013"/>
                <a:ext cx="95400" cy="9324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D2A65035-CD89-5160-E8D8-981859CFB37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88573" y="1658373"/>
                  <a:ext cx="113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ADFB8CCB-697F-9F8D-BC00-FE4BA0A991BE}"/>
                    </a:ext>
                  </a:extLst>
                </p14:cNvPr>
                <p14:cNvContentPartPr/>
                <p14:nvPr/>
              </p14:nvContentPartPr>
              <p14:xfrm>
                <a:off x="6642573" y="1773213"/>
                <a:ext cx="62280" cy="4572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ADFB8CCB-697F-9F8D-BC00-FE4BA0A991B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33933" y="1764573"/>
                  <a:ext cx="79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6B0DC300-D941-8C3A-805C-1DFEA9DAA152}"/>
                    </a:ext>
                  </a:extLst>
                </p14:cNvPr>
                <p14:cNvContentPartPr/>
                <p14:nvPr/>
              </p14:nvContentPartPr>
              <p14:xfrm>
                <a:off x="6717453" y="1666293"/>
                <a:ext cx="81720" cy="6696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6B0DC300-D941-8C3A-805C-1DFEA9DAA15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708813" y="1657653"/>
                  <a:ext cx="99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FE073587-1A97-61D4-EF10-A6A8762C4169}"/>
                    </a:ext>
                  </a:extLst>
                </p14:cNvPr>
                <p14:cNvContentPartPr/>
                <p14:nvPr/>
              </p14:nvContentPartPr>
              <p14:xfrm>
                <a:off x="6770373" y="1672413"/>
                <a:ext cx="64080" cy="5292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FE073587-1A97-61D4-EF10-A6A8762C416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61373" y="1663413"/>
                  <a:ext cx="81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FA6780D4-9750-1F33-2FF5-E223AAD3CE9D}"/>
                    </a:ext>
                  </a:extLst>
                </p14:cNvPr>
                <p14:cNvContentPartPr/>
                <p14:nvPr/>
              </p14:nvContentPartPr>
              <p14:xfrm>
                <a:off x="6754893" y="1750173"/>
                <a:ext cx="97920" cy="9288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FA6780D4-9750-1F33-2FF5-E223AAD3CE9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46253" y="1741173"/>
                  <a:ext cx="115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67EED64A-9262-E9EB-78C3-4047DD281975}"/>
                    </a:ext>
                  </a:extLst>
                </p14:cNvPr>
                <p14:cNvContentPartPr/>
                <p14:nvPr/>
              </p14:nvContentPartPr>
              <p14:xfrm>
                <a:off x="6842373" y="1692933"/>
                <a:ext cx="66600" cy="1656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67EED64A-9262-E9EB-78C3-4047DD2819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33373" y="1683933"/>
                  <a:ext cx="84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50EB85AD-5F1B-7E65-E504-DBA4A18B21A5}"/>
                    </a:ext>
                  </a:extLst>
                </p14:cNvPr>
                <p14:cNvContentPartPr/>
                <p14:nvPr/>
              </p14:nvContentPartPr>
              <p14:xfrm>
                <a:off x="6854973" y="1724253"/>
                <a:ext cx="54000" cy="5292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50EB85AD-5F1B-7E65-E504-DBA4A18B21A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45973" y="1715613"/>
                  <a:ext cx="71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495065C7-BAC8-9516-BD24-802F44DFC1DB}"/>
                    </a:ext>
                  </a:extLst>
                </p14:cNvPr>
                <p14:cNvContentPartPr/>
                <p14:nvPr/>
              </p14:nvContentPartPr>
              <p14:xfrm>
                <a:off x="6911133" y="1710573"/>
                <a:ext cx="82800" cy="10980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495065C7-BAC8-9516-BD24-802F44DFC1D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02133" y="1701573"/>
                  <a:ext cx="100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A15DA5F3-E198-3200-246E-85E9FB264B89}"/>
                    </a:ext>
                  </a:extLst>
                </p14:cNvPr>
                <p14:cNvContentPartPr/>
                <p14:nvPr/>
              </p14:nvContentPartPr>
              <p14:xfrm>
                <a:off x="7021653" y="1686093"/>
                <a:ext cx="40680" cy="8568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A15DA5F3-E198-3200-246E-85E9FB264B8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12653" y="1677453"/>
                  <a:ext cx="58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B8CC5874-8F22-DAFA-F3E9-80EF362E4EC8}"/>
                    </a:ext>
                  </a:extLst>
                </p14:cNvPr>
                <p14:cNvContentPartPr/>
                <p14:nvPr/>
              </p14:nvContentPartPr>
              <p14:xfrm>
                <a:off x="7079613" y="1691493"/>
                <a:ext cx="42840" cy="4968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B8CC5874-8F22-DAFA-F3E9-80EF362E4EC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70613" y="1682853"/>
                  <a:ext cx="60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BD1CC9B7-B271-B73B-376C-A69FEF4CE4D8}"/>
                    </a:ext>
                  </a:extLst>
                </p14:cNvPr>
                <p14:cNvContentPartPr/>
                <p14:nvPr/>
              </p14:nvContentPartPr>
              <p14:xfrm>
                <a:off x="7056213" y="1751253"/>
                <a:ext cx="136800" cy="8244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BD1CC9B7-B271-B73B-376C-A69FEF4CE4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47213" y="1742253"/>
                  <a:ext cx="154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4FD0EADB-5E8D-EEB9-00A6-7D2DC2B36CAC}"/>
                    </a:ext>
                  </a:extLst>
                </p14:cNvPr>
                <p14:cNvContentPartPr/>
                <p14:nvPr/>
              </p14:nvContentPartPr>
              <p14:xfrm>
                <a:off x="7272933" y="1778973"/>
                <a:ext cx="24120" cy="1656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4FD0EADB-5E8D-EEB9-00A6-7D2DC2B36CA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64293" y="1769973"/>
                  <a:ext cx="41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A84E734C-B01B-F67E-4FF3-AD92E283ACEC}"/>
                    </a:ext>
                  </a:extLst>
                </p14:cNvPr>
                <p14:cNvContentPartPr/>
                <p14:nvPr/>
              </p14:nvContentPartPr>
              <p14:xfrm>
                <a:off x="7227933" y="1640733"/>
                <a:ext cx="43560" cy="18612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A84E734C-B01B-F67E-4FF3-AD92E283ACE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219293" y="1631733"/>
                  <a:ext cx="61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C92B69DB-5486-A8A2-34C1-2A58FC3075A2}"/>
                    </a:ext>
                  </a:extLst>
                </p14:cNvPr>
                <p14:cNvContentPartPr/>
                <p14:nvPr/>
              </p14:nvContentPartPr>
              <p14:xfrm>
                <a:off x="4195293" y="2729013"/>
                <a:ext cx="83880" cy="20232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C92B69DB-5486-A8A2-34C1-2A58FC3075A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86653" y="2720013"/>
                  <a:ext cx="101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45F0E64C-699E-C7B2-BFCC-C0EE48DC1FE0}"/>
                    </a:ext>
                  </a:extLst>
                </p14:cNvPr>
                <p14:cNvContentPartPr/>
                <p14:nvPr/>
              </p14:nvContentPartPr>
              <p14:xfrm>
                <a:off x="4280613" y="2829813"/>
                <a:ext cx="102600" cy="468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45F0E64C-699E-C7B2-BFCC-C0EE48DC1FE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71973" y="2821173"/>
                  <a:ext cx="120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FCF704AD-AC59-8DFB-0F5F-870FC300EF60}"/>
                    </a:ext>
                  </a:extLst>
                </p14:cNvPr>
                <p14:cNvContentPartPr/>
                <p14:nvPr/>
              </p14:nvContentPartPr>
              <p14:xfrm>
                <a:off x="4305453" y="2744853"/>
                <a:ext cx="57240" cy="14508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FCF704AD-AC59-8DFB-0F5F-870FC300EF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96813" y="2735853"/>
                  <a:ext cx="74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360B94A0-201E-2F88-4BBF-362BA7A3475E}"/>
                    </a:ext>
                  </a:extLst>
                </p14:cNvPr>
                <p14:cNvContentPartPr/>
                <p14:nvPr/>
              </p14:nvContentPartPr>
              <p14:xfrm>
                <a:off x="4402293" y="2780493"/>
                <a:ext cx="32040" cy="10728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360B94A0-201E-2F88-4BBF-362BA7A3475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393653" y="2771853"/>
                  <a:ext cx="49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868BFFA3-43E8-442A-2972-3ED4EE94CA2F}"/>
                    </a:ext>
                  </a:extLst>
                </p14:cNvPr>
                <p14:cNvContentPartPr/>
                <p14:nvPr/>
              </p14:nvContentPartPr>
              <p14:xfrm>
                <a:off x="4444053" y="2718933"/>
                <a:ext cx="82800" cy="17964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868BFFA3-43E8-442A-2972-3ED4EE94CA2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35053" y="2710293"/>
                  <a:ext cx="100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34D88121-4571-3237-7757-D9054C6D4D8D}"/>
                    </a:ext>
                  </a:extLst>
                </p14:cNvPr>
                <p14:cNvContentPartPr/>
                <p14:nvPr/>
              </p14:nvContentPartPr>
              <p14:xfrm>
                <a:off x="4624413" y="2797773"/>
                <a:ext cx="108000" cy="864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34D88121-4571-3237-7757-D9054C6D4D8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615773" y="2789133"/>
                  <a:ext cx="125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D3EECD04-728D-4F1A-7FF8-8D097903F452}"/>
                    </a:ext>
                  </a:extLst>
                </p14:cNvPr>
                <p14:cNvContentPartPr/>
                <p14:nvPr/>
              </p14:nvContentPartPr>
              <p14:xfrm>
                <a:off x="4673733" y="2735133"/>
                <a:ext cx="53280" cy="16236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D3EECD04-728D-4F1A-7FF8-8D097903F45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64733" y="2726133"/>
                  <a:ext cx="70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84FB677B-3782-5F5C-4356-704D8B781DF4}"/>
                    </a:ext>
                  </a:extLst>
                </p14:cNvPr>
                <p14:cNvContentPartPr/>
                <p14:nvPr/>
              </p14:nvContentPartPr>
              <p14:xfrm>
                <a:off x="4792893" y="2716413"/>
                <a:ext cx="76320" cy="18216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84FB677B-3782-5F5C-4356-704D8B781DF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783893" y="2707413"/>
                  <a:ext cx="93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00776E84-8709-19BE-D70D-FBFE5AB5709C}"/>
                    </a:ext>
                  </a:extLst>
                </p14:cNvPr>
                <p14:cNvContentPartPr/>
                <p14:nvPr/>
              </p14:nvContentPartPr>
              <p14:xfrm>
                <a:off x="4879293" y="2742693"/>
                <a:ext cx="80640" cy="12888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00776E84-8709-19BE-D70D-FBFE5AB5709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870293" y="2733693"/>
                  <a:ext cx="98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58712981-98D3-A619-BDBF-F33680278AE8}"/>
                    </a:ext>
                  </a:extLst>
                </p14:cNvPr>
                <p14:cNvContentPartPr/>
                <p14:nvPr/>
              </p14:nvContentPartPr>
              <p14:xfrm>
                <a:off x="5006373" y="2743773"/>
                <a:ext cx="29160" cy="12132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58712981-98D3-A619-BDBF-F33680278AE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997373" y="2734773"/>
                  <a:ext cx="46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4EF06F72-5B56-2D18-01AE-E20D7DE7AB12}"/>
                    </a:ext>
                  </a:extLst>
                </p14:cNvPr>
                <p14:cNvContentPartPr/>
                <p14:nvPr/>
              </p14:nvContentPartPr>
              <p14:xfrm>
                <a:off x="5083773" y="2691213"/>
                <a:ext cx="33840" cy="208800"/>
              </p14:xfrm>
            </p:contentPart>
          </mc:Choice>
          <mc:Fallback xmlns=""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4EF06F72-5B56-2D18-01AE-E20D7DE7AB1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75133" y="2682573"/>
                  <a:ext cx="51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E7E94669-ACC3-2406-08B7-C068EFE801FF}"/>
                    </a:ext>
                  </a:extLst>
                </p14:cNvPr>
                <p14:cNvContentPartPr/>
                <p14:nvPr/>
              </p14:nvContentPartPr>
              <p14:xfrm>
                <a:off x="5183493" y="2748093"/>
                <a:ext cx="119880" cy="828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E7E94669-ACC3-2406-08B7-C068EFE801F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174853" y="2739453"/>
                  <a:ext cx="137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5F14BD79-9FAD-ACC9-3C34-CD8E08494DE5}"/>
                    </a:ext>
                  </a:extLst>
                </p14:cNvPr>
                <p14:cNvContentPartPr/>
                <p14:nvPr/>
              </p14:nvContentPartPr>
              <p14:xfrm>
                <a:off x="5206173" y="2829093"/>
                <a:ext cx="127080" cy="828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5F14BD79-9FAD-ACC9-3C34-CD8E08494DE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197533" y="2820453"/>
                  <a:ext cx="144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6E34CF7C-A647-E0F8-D9C8-12C84A53FF18}"/>
                    </a:ext>
                  </a:extLst>
                </p14:cNvPr>
                <p14:cNvContentPartPr/>
                <p14:nvPr/>
              </p14:nvContentPartPr>
              <p14:xfrm>
                <a:off x="5405613" y="2699133"/>
                <a:ext cx="117360" cy="13716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6E34CF7C-A647-E0F8-D9C8-12C84A53FF1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396613" y="2690493"/>
                  <a:ext cx="135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96A47D14-DB6F-012B-9B04-990464E51AFC}"/>
                    </a:ext>
                  </a:extLst>
                </p14:cNvPr>
                <p14:cNvContentPartPr/>
                <p14:nvPr/>
              </p14:nvContentPartPr>
              <p14:xfrm>
                <a:off x="5566893" y="2701653"/>
                <a:ext cx="100440" cy="14328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96A47D14-DB6F-012B-9B04-990464E51AF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557893" y="2692653"/>
                  <a:ext cx="118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408DFD57-B1BA-0ADE-02A7-9CC86A04795C}"/>
                    </a:ext>
                  </a:extLst>
                </p14:cNvPr>
                <p14:cNvContentPartPr/>
                <p14:nvPr/>
              </p14:nvContentPartPr>
              <p14:xfrm>
                <a:off x="5339013" y="2701653"/>
                <a:ext cx="113400" cy="18684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408DFD57-B1BA-0ADE-02A7-9CC86A04795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30373" y="2692653"/>
                  <a:ext cx="131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41B01718-6906-DD8F-2F4A-A58590D71F36}"/>
                    </a:ext>
                  </a:extLst>
                </p14:cNvPr>
                <p14:cNvContentPartPr/>
                <p14:nvPr/>
              </p14:nvContentPartPr>
              <p14:xfrm>
                <a:off x="5692893" y="2667093"/>
                <a:ext cx="56520" cy="25380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41B01718-6906-DD8F-2F4A-A58590D71F3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83893" y="2658093"/>
                  <a:ext cx="74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60123835-146B-A148-4A90-7BB92153256A}"/>
                    </a:ext>
                  </a:extLst>
                </p14:cNvPr>
                <p14:cNvContentPartPr/>
                <p14:nvPr/>
              </p14:nvContentPartPr>
              <p14:xfrm>
                <a:off x="4613973" y="3337053"/>
                <a:ext cx="111960" cy="11160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60123835-146B-A148-4A90-7BB92153256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04973" y="3328053"/>
                  <a:ext cx="129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AD6B51EF-11A7-8E48-C98D-FCE158582A51}"/>
                    </a:ext>
                  </a:extLst>
                </p14:cNvPr>
                <p14:cNvContentPartPr/>
                <p14:nvPr/>
              </p14:nvContentPartPr>
              <p14:xfrm>
                <a:off x="4814853" y="3318693"/>
                <a:ext cx="60120" cy="114840"/>
              </p14:xfrm>
            </p:contentPart>
          </mc:Choice>
          <mc:Fallback xmlns=""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AD6B51EF-11A7-8E48-C98D-FCE158582A5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806213" y="3309693"/>
                  <a:ext cx="77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EDCBC952-1C0A-2C31-A483-163A669777FF}"/>
                    </a:ext>
                  </a:extLst>
                </p14:cNvPr>
                <p14:cNvContentPartPr/>
                <p14:nvPr/>
              </p14:nvContentPartPr>
              <p14:xfrm>
                <a:off x="4936533" y="3310053"/>
                <a:ext cx="53640" cy="9972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EDCBC952-1C0A-2C31-A483-163A669777F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927893" y="3301053"/>
                  <a:ext cx="71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D2F880AF-B485-74E5-2830-F05CC908ACF6}"/>
                    </a:ext>
                  </a:extLst>
                </p14:cNvPr>
                <p14:cNvContentPartPr/>
                <p14:nvPr/>
              </p14:nvContentPartPr>
              <p14:xfrm>
                <a:off x="5035533" y="3319053"/>
                <a:ext cx="78480" cy="10224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D2F880AF-B485-74E5-2830-F05CC908ACF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026533" y="3310053"/>
                  <a:ext cx="96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11D56356-1CC1-ADA0-F5A2-88CA6CD2B4BD}"/>
                    </a:ext>
                  </a:extLst>
                </p14:cNvPr>
                <p14:cNvContentPartPr/>
                <p14:nvPr/>
              </p14:nvContentPartPr>
              <p14:xfrm>
                <a:off x="5427573" y="3322653"/>
                <a:ext cx="83160" cy="8532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11D56356-1CC1-ADA0-F5A2-88CA6CD2B4B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18573" y="3313653"/>
                  <a:ext cx="100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74C87D25-DF9B-CEA9-5AF9-C290A2A2AD24}"/>
                    </a:ext>
                  </a:extLst>
                </p14:cNvPr>
                <p14:cNvContentPartPr/>
                <p14:nvPr/>
              </p14:nvContentPartPr>
              <p14:xfrm>
                <a:off x="5569053" y="3300693"/>
                <a:ext cx="57960" cy="10512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74C87D25-DF9B-CEA9-5AF9-C290A2A2AD2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60413" y="3292053"/>
                  <a:ext cx="75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D3E49A6B-D9D7-EBB3-D325-BB8A3F022417}"/>
                    </a:ext>
                  </a:extLst>
                </p14:cNvPr>
                <p14:cNvContentPartPr/>
                <p14:nvPr/>
              </p14:nvContentPartPr>
              <p14:xfrm>
                <a:off x="5682093" y="3298533"/>
                <a:ext cx="86400" cy="10404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D3E49A6B-D9D7-EBB3-D325-BB8A3F02241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73093" y="3289893"/>
                  <a:ext cx="104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6621E6F2-2414-0BFB-3A6E-27CDC051A69C}"/>
                    </a:ext>
                  </a:extLst>
                </p14:cNvPr>
                <p14:cNvContentPartPr/>
                <p14:nvPr/>
              </p14:nvContentPartPr>
              <p14:xfrm>
                <a:off x="5844093" y="3289533"/>
                <a:ext cx="6840" cy="13716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6621E6F2-2414-0BFB-3A6E-27CDC051A69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835093" y="3280893"/>
                  <a:ext cx="24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1D36AAFA-976B-D793-25CC-099A3474AD80}"/>
                    </a:ext>
                  </a:extLst>
                </p14:cNvPr>
                <p14:cNvContentPartPr/>
                <p14:nvPr/>
              </p14:nvContentPartPr>
              <p14:xfrm>
                <a:off x="4611093" y="3572853"/>
                <a:ext cx="95040" cy="11376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1D36AAFA-976B-D793-25CC-099A3474AD8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602093" y="3564213"/>
                  <a:ext cx="112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5EA2801B-EF39-4F74-33E7-3BE42FA08DB3}"/>
                    </a:ext>
                  </a:extLst>
                </p14:cNvPr>
                <p14:cNvContentPartPr/>
                <p14:nvPr/>
              </p14:nvContentPartPr>
              <p14:xfrm>
                <a:off x="4806213" y="3593733"/>
                <a:ext cx="58320" cy="8748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5EA2801B-EF39-4F74-33E7-3BE42FA08DB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797573" y="3584733"/>
                  <a:ext cx="75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A39114E5-F785-0971-E4FA-4CC5D1F8CDAE}"/>
                    </a:ext>
                  </a:extLst>
                </p14:cNvPr>
                <p14:cNvContentPartPr/>
                <p14:nvPr/>
              </p14:nvContentPartPr>
              <p14:xfrm>
                <a:off x="4933293" y="3603813"/>
                <a:ext cx="86400" cy="9288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A39114E5-F785-0971-E4FA-4CC5D1F8CDA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924653" y="3595173"/>
                  <a:ext cx="104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898500DE-C46B-C249-33F7-E4F2B988E45B}"/>
                    </a:ext>
                  </a:extLst>
                </p14:cNvPr>
                <p14:cNvContentPartPr/>
                <p14:nvPr/>
              </p14:nvContentPartPr>
              <p14:xfrm>
                <a:off x="5081253" y="3608493"/>
                <a:ext cx="95400" cy="7524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898500DE-C46B-C249-33F7-E4F2B988E45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72613" y="3599853"/>
                  <a:ext cx="113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9FC3366F-22A6-18DA-149D-70DA75BB8327}"/>
                    </a:ext>
                  </a:extLst>
                </p14:cNvPr>
                <p14:cNvContentPartPr/>
                <p14:nvPr/>
              </p14:nvContentPartPr>
              <p14:xfrm>
                <a:off x="5380773" y="3572493"/>
                <a:ext cx="103680" cy="9000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9FC3366F-22A6-18DA-149D-70DA75BB832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372133" y="3563493"/>
                  <a:ext cx="121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3ECE0DC4-1672-E48C-0B33-04BA7DF7855D}"/>
                    </a:ext>
                  </a:extLst>
                </p14:cNvPr>
                <p14:cNvContentPartPr/>
                <p14:nvPr/>
              </p14:nvContentPartPr>
              <p14:xfrm>
                <a:off x="5562933" y="3583653"/>
                <a:ext cx="67320" cy="8604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3ECE0DC4-1672-E48C-0B33-04BA7DF7855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54293" y="3574653"/>
                  <a:ext cx="84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7B33A9E1-F4A1-D0E8-7864-9BAB745508E9}"/>
                    </a:ext>
                  </a:extLst>
                </p14:cNvPr>
                <p14:cNvContentPartPr/>
                <p14:nvPr/>
              </p14:nvContentPartPr>
              <p14:xfrm>
                <a:off x="5714133" y="3563133"/>
                <a:ext cx="68400" cy="10044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7B33A9E1-F4A1-D0E8-7864-9BAB745508E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705493" y="3554493"/>
                  <a:ext cx="86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80DEDAAD-3817-544E-0AEB-D38E9228DADA}"/>
                    </a:ext>
                  </a:extLst>
                </p14:cNvPr>
                <p14:cNvContentPartPr/>
                <p14:nvPr/>
              </p14:nvContentPartPr>
              <p14:xfrm>
                <a:off x="5884413" y="3566733"/>
                <a:ext cx="7560" cy="11160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80DEDAAD-3817-544E-0AEB-D38E9228DAD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75773" y="3557733"/>
                  <a:ext cx="2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7373A204-0787-A4B6-CA25-C606753902DA}"/>
                    </a:ext>
                  </a:extLst>
                </p14:cNvPr>
                <p14:cNvContentPartPr/>
                <p14:nvPr/>
              </p14:nvContentPartPr>
              <p14:xfrm>
                <a:off x="4503093" y="3782373"/>
                <a:ext cx="1519560" cy="3528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7373A204-0787-A4B6-CA25-C606753902D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494453" y="3773733"/>
                  <a:ext cx="1537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3234177C-25E0-5663-1AA3-A52CBFDCC569}"/>
                    </a:ext>
                  </a:extLst>
                </p14:cNvPr>
                <p14:cNvContentPartPr/>
                <p14:nvPr/>
              </p14:nvContentPartPr>
              <p14:xfrm>
                <a:off x="4421013" y="3687693"/>
                <a:ext cx="108000" cy="648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3234177C-25E0-5663-1AA3-A52CBFDCC56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412013" y="3678693"/>
                  <a:ext cx="125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0B20EDD9-3D81-0B5E-8D33-6DC432F08B4A}"/>
                    </a:ext>
                  </a:extLst>
                </p14:cNvPr>
                <p14:cNvContentPartPr/>
                <p14:nvPr/>
              </p14:nvContentPartPr>
              <p14:xfrm>
                <a:off x="4464573" y="3646653"/>
                <a:ext cx="44640" cy="11520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0B20EDD9-3D81-0B5E-8D33-6DC432F08B4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55933" y="3637653"/>
                  <a:ext cx="62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12BC1546-42C1-81FC-197D-776B725A619F}"/>
                    </a:ext>
                  </a:extLst>
                </p14:cNvPr>
                <p14:cNvContentPartPr/>
                <p14:nvPr/>
              </p14:nvContentPartPr>
              <p14:xfrm>
                <a:off x="4414173" y="3943293"/>
                <a:ext cx="99000" cy="10548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12BC1546-42C1-81FC-197D-776B725A619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405173" y="3934293"/>
                  <a:ext cx="116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80C3354A-7B71-3DA0-3FE1-42C9A393A9A4}"/>
                    </a:ext>
                  </a:extLst>
                </p14:cNvPr>
                <p14:cNvContentPartPr/>
                <p14:nvPr/>
              </p14:nvContentPartPr>
              <p14:xfrm>
                <a:off x="4655373" y="3941853"/>
                <a:ext cx="96840" cy="9180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80C3354A-7B71-3DA0-3FE1-42C9A393A9A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646373" y="3932853"/>
                  <a:ext cx="114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76E15A13-5790-A480-7B34-81F40C25108F}"/>
                    </a:ext>
                  </a:extLst>
                </p14:cNvPr>
                <p14:cNvContentPartPr/>
                <p14:nvPr/>
              </p14:nvContentPartPr>
              <p14:xfrm>
                <a:off x="4828173" y="3940773"/>
                <a:ext cx="76680" cy="9036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76E15A13-5790-A480-7B34-81F40C25108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819533" y="3931773"/>
                  <a:ext cx="94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A5E63DD0-7EA9-301F-3A1E-3106742271DA}"/>
                    </a:ext>
                  </a:extLst>
                </p14:cNvPr>
                <p14:cNvContentPartPr/>
                <p14:nvPr/>
              </p14:nvContentPartPr>
              <p14:xfrm>
                <a:off x="4990533" y="3933573"/>
                <a:ext cx="86040" cy="89640"/>
              </p14:xfrm>
            </p:contentPart>
          </mc:Choice>
          <mc:Fallback xmlns=""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A5E63DD0-7EA9-301F-3A1E-3106742271D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981893" y="3924933"/>
                  <a:ext cx="103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C8D833C9-8660-BD3A-E8EC-2B75FC6D0ACC}"/>
                    </a:ext>
                  </a:extLst>
                </p14:cNvPr>
                <p14:cNvContentPartPr/>
                <p14:nvPr/>
              </p14:nvContentPartPr>
              <p14:xfrm>
                <a:off x="5152893" y="3921693"/>
                <a:ext cx="76320" cy="80280"/>
              </p14:xfrm>
            </p:contentPart>
          </mc:Choice>
          <mc:Fallback xmlns=""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C8D833C9-8660-BD3A-E8EC-2B75FC6D0AC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143893" y="3912693"/>
                  <a:ext cx="93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A1A46E0F-B55C-18FC-1E23-65E744A04664}"/>
                    </a:ext>
                  </a:extLst>
                </p14:cNvPr>
                <p14:cNvContentPartPr/>
                <p14:nvPr/>
              </p14:nvContentPartPr>
              <p14:xfrm>
                <a:off x="5355213" y="3919533"/>
                <a:ext cx="64800" cy="89640"/>
              </p14:xfrm>
            </p:contentPart>
          </mc:Choice>
          <mc:Fallback xmlns=""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A1A46E0F-B55C-18FC-1E23-65E744A0466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346573" y="3910533"/>
                  <a:ext cx="82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05ACF73A-AC27-B790-28A9-30A26214AB4C}"/>
                    </a:ext>
                  </a:extLst>
                </p14:cNvPr>
                <p14:cNvContentPartPr/>
                <p14:nvPr/>
              </p14:nvContentPartPr>
              <p14:xfrm>
                <a:off x="5494893" y="3905853"/>
                <a:ext cx="77040" cy="9504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05ACF73A-AC27-B790-28A9-30A26214AB4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486253" y="3897213"/>
                  <a:ext cx="94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DD1A1960-18E0-CB14-D6C9-D2B301C64A1A}"/>
                    </a:ext>
                  </a:extLst>
                </p14:cNvPr>
                <p14:cNvContentPartPr/>
                <p14:nvPr/>
              </p14:nvContentPartPr>
              <p14:xfrm>
                <a:off x="5746533" y="3921333"/>
                <a:ext cx="27000" cy="10872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DD1A1960-18E0-CB14-D6C9-D2B301C64A1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737533" y="3912693"/>
                  <a:ext cx="44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512DA11F-19A8-807D-F57B-3126BB72A20F}"/>
                    </a:ext>
                  </a:extLst>
                </p14:cNvPr>
                <p14:cNvContentPartPr/>
                <p14:nvPr/>
              </p14:nvContentPartPr>
              <p14:xfrm>
                <a:off x="5851293" y="3914133"/>
                <a:ext cx="96840" cy="80280"/>
              </p14:xfrm>
            </p:contentPart>
          </mc:Choice>
          <mc:Fallback xmlns=""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512DA11F-19A8-807D-F57B-3126BB72A20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842293" y="3905133"/>
                  <a:ext cx="114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498C321A-4B09-5EEB-285F-4F8DEC0B1985}"/>
                    </a:ext>
                  </a:extLst>
                </p14:cNvPr>
                <p14:cNvContentPartPr/>
                <p14:nvPr/>
              </p14:nvContentPartPr>
              <p14:xfrm>
                <a:off x="4281333" y="3923133"/>
                <a:ext cx="279720" cy="213480"/>
              </p14:xfrm>
            </p:contentPart>
          </mc:Choice>
          <mc:Fallback xmlns=""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498C321A-4B09-5EEB-285F-4F8DEC0B198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272333" y="3914493"/>
                  <a:ext cx="297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3D6C3AC8-EB3A-2927-F886-02A2CA7AAEFB}"/>
                    </a:ext>
                  </a:extLst>
                </p14:cNvPr>
                <p14:cNvContentPartPr/>
                <p14:nvPr/>
              </p14:nvContentPartPr>
              <p14:xfrm>
                <a:off x="4181613" y="3807213"/>
                <a:ext cx="117360" cy="141480"/>
              </p14:xfrm>
            </p:contentPart>
          </mc:Choice>
          <mc:Fallback xmlns=""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3D6C3AC8-EB3A-2927-F886-02A2CA7AAEF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172613" y="3798213"/>
                  <a:ext cx="135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7F31FBE3-8020-9CF3-86BE-B7B72E3AEB48}"/>
                    </a:ext>
                  </a:extLst>
                </p14:cNvPr>
                <p14:cNvContentPartPr/>
                <p14:nvPr/>
              </p14:nvContentPartPr>
              <p14:xfrm>
                <a:off x="4131933" y="3760773"/>
                <a:ext cx="106560" cy="119520"/>
              </p14:xfrm>
            </p:contentPart>
          </mc:Choice>
          <mc:Fallback xmlns=""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7F31FBE3-8020-9CF3-86BE-B7B72E3AEB4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122933" y="3751773"/>
                  <a:ext cx="12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D77D0D39-18D4-351D-A3CE-533A9EE09E9A}"/>
                    </a:ext>
                  </a:extLst>
                </p14:cNvPr>
                <p14:cNvContentPartPr/>
                <p14:nvPr/>
              </p14:nvContentPartPr>
              <p14:xfrm>
                <a:off x="3773373" y="3658893"/>
                <a:ext cx="94680" cy="129600"/>
              </p14:xfrm>
            </p:contentPart>
          </mc:Choice>
          <mc:Fallback xmlns=""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D77D0D39-18D4-351D-A3CE-533A9EE09E9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764373" y="3649893"/>
                  <a:ext cx="112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FC0E3A8E-73DA-4558-D329-6E68D5744458}"/>
                    </a:ext>
                  </a:extLst>
                </p14:cNvPr>
                <p14:cNvContentPartPr/>
                <p14:nvPr/>
              </p14:nvContentPartPr>
              <p14:xfrm>
                <a:off x="3781653" y="3695613"/>
                <a:ext cx="94320" cy="84960"/>
              </p14:xfrm>
            </p:contentPart>
          </mc:Choice>
          <mc:Fallback xmlns=""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FC0E3A8E-73DA-4558-D329-6E68D574445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772653" y="3686613"/>
                  <a:ext cx="111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4AE32E91-0260-183A-48D3-983512509A1A}"/>
                    </a:ext>
                  </a:extLst>
                </p14:cNvPr>
                <p14:cNvContentPartPr/>
                <p14:nvPr/>
              </p14:nvContentPartPr>
              <p14:xfrm>
                <a:off x="3858333" y="3647373"/>
                <a:ext cx="121320" cy="107640"/>
              </p14:xfrm>
            </p:contentPart>
          </mc:Choice>
          <mc:Fallback xmlns=""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4AE32E91-0260-183A-48D3-983512509A1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849333" y="3638373"/>
                  <a:ext cx="13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7D17083B-F723-CC34-9DF6-9607C80AC7EC}"/>
                    </a:ext>
                  </a:extLst>
                </p14:cNvPr>
                <p14:cNvContentPartPr/>
                <p14:nvPr/>
              </p14:nvContentPartPr>
              <p14:xfrm>
                <a:off x="3955893" y="3601293"/>
                <a:ext cx="118440" cy="88560"/>
              </p14:xfrm>
            </p:contentPart>
          </mc:Choice>
          <mc:Fallback xmlns=""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7D17083B-F723-CC34-9DF6-9607C80AC7E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947253" y="3592653"/>
                  <a:ext cx="136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6BBDF2E2-2574-9D8E-0B52-0AEBC8A806FE}"/>
                    </a:ext>
                  </a:extLst>
                </p14:cNvPr>
                <p14:cNvContentPartPr/>
                <p14:nvPr/>
              </p14:nvContentPartPr>
              <p14:xfrm>
                <a:off x="4053453" y="3541533"/>
                <a:ext cx="118800" cy="13752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6BBDF2E2-2574-9D8E-0B52-0AEBC8A806F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044813" y="3532893"/>
                  <a:ext cx="136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903FDD15-DC38-55AA-2CAE-B7778E136810}"/>
                    </a:ext>
                  </a:extLst>
                </p14:cNvPr>
                <p14:cNvContentPartPr/>
                <p14:nvPr/>
              </p14:nvContentPartPr>
              <p14:xfrm>
                <a:off x="4712973" y="4197813"/>
                <a:ext cx="13680" cy="86760"/>
              </p14:xfrm>
            </p:contentPart>
          </mc:Choice>
          <mc:Fallback xmlns=""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903FDD15-DC38-55AA-2CAE-B7778E13681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703973" y="4188813"/>
                  <a:ext cx="31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B1B8BBE0-FDE1-01A6-72F4-4DFB431CA45C}"/>
                    </a:ext>
                  </a:extLst>
                </p14:cNvPr>
                <p14:cNvContentPartPr/>
                <p14:nvPr/>
              </p14:nvContentPartPr>
              <p14:xfrm>
                <a:off x="4631613" y="4141653"/>
                <a:ext cx="160920" cy="207360"/>
              </p14:xfrm>
            </p:contentPart>
          </mc:Choice>
          <mc:Fallback xmlns=""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B1B8BBE0-FDE1-01A6-72F4-4DFB431CA45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622613" y="4133013"/>
                  <a:ext cx="178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F2FFAD76-3529-557B-DA04-17FAA05A8BDB}"/>
                    </a:ext>
                  </a:extLst>
                </p14:cNvPr>
                <p14:cNvContentPartPr/>
                <p14:nvPr/>
              </p14:nvContentPartPr>
              <p14:xfrm>
                <a:off x="4856253" y="4171893"/>
                <a:ext cx="53280" cy="11088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F2FFAD76-3529-557B-DA04-17FAA05A8BD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847253" y="4163253"/>
                  <a:ext cx="70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C496BAE6-E3D4-1168-862E-E1F92540DC28}"/>
                    </a:ext>
                  </a:extLst>
                </p14:cNvPr>
                <p14:cNvContentPartPr/>
                <p14:nvPr/>
              </p14:nvContentPartPr>
              <p14:xfrm>
                <a:off x="4941933" y="4195653"/>
                <a:ext cx="78120" cy="89640"/>
              </p14:xfrm>
            </p:contentPart>
          </mc:Choice>
          <mc:Fallback xmlns=""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C496BAE6-E3D4-1168-862E-E1F92540DC2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932933" y="4186653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FD9EF6E5-C52F-50CE-D9B8-F5C77FD67F06}"/>
                    </a:ext>
                  </a:extLst>
                </p14:cNvPr>
                <p14:cNvContentPartPr/>
                <p14:nvPr/>
              </p14:nvContentPartPr>
              <p14:xfrm>
                <a:off x="4968933" y="4255053"/>
                <a:ext cx="73440" cy="122760"/>
              </p14:xfrm>
            </p:contentPart>
          </mc:Choice>
          <mc:Fallback xmlns=""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FD9EF6E5-C52F-50CE-D9B8-F5C77FD67F0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959933" y="4246413"/>
                  <a:ext cx="91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64977C3F-65FC-2B23-A33F-05F57603D162}"/>
                    </a:ext>
                  </a:extLst>
                </p14:cNvPr>
                <p14:cNvContentPartPr/>
                <p14:nvPr/>
              </p14:nvContentPartPr>
              <p14:xfrm>
                <a:off x="5048133" y="4188813"/>
                <a:ext cx="85320" cy="62640"/>
              </p14:xfrm>
            </p:contentPart>
          </mc:Choice>
          <mc:Fallback xmlns=""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64977C3F-65FC-2B23-A33F-05F57603D16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039133" y="4180173"/>
                  <a:ext cx="102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AEB1785A-93B9-0D56-8CA2-EEC4829B02B0}"/>
                    </a:ext>
                  </a:extLst>
                </p14:cNvPr>
                <p14:cNvContentPartPr/>
                <p14:nvPr/>
              </p14:nvContentPartPr>
              <p14:xfrm>
                <a:off x="5064333" y="4286373"/>
                <a:ext cx="97200" cy="73440"/>
              </p14:xfrm>
            </p:contentPart>
          </mc:Choice>
          <mc:Fallback xmlns=""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AEB1785A-93B9-0D56-8CA2-EEC4829B02B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55693" y="4277733"/>
                  <a:ext cx="114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9C35EEC1-EFB2-16F8-7573-AE3B92569AE0}"/>
                    </a:ext>
                  </a:extLst>
                </p14:cNvPr>
                <p14:cNvContentPartPr/>
                <p14:nvPr/>
              </p14:nvContentPartPr>
              <p14:xfrm>
                <a:off x="5177013" y="4205733"/>
                <a:ext cx="48960" cy="81720"/>
              </p14:xfrm>
            </p:contentPart>
          </mc:Choice>
          <mc:Fallback xmlns=""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9C35EEC1-EFB2-16F8-7573-AE3B92569AE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168013" y="4196733"/>
                  <a:ext cx="66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71A05367-DAA2-6615-BD26-F99FCED1F256}"/>
                    </a:ext>
                  </a:extLst>
                </p14:cNvPr>
                <p14:cNvContentPartPr/>
                <p14:nvPr/>
              </p14:nvContentPartPr>
              <p14:xfrm>
                <a:off x="5235693" y="4191333"/>
                <a:ext cx="57240" cy="155160"/>
              </p14:xfrm>
            </p:contentPart>
          </mc:Choice>
          <mc:Fallback xmlns=""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71A05367-DAA2-6615-BD26-F99FCED1F25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227053" y="4182333"/>
                  <a:ext cx="74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0D11CE85-283F-F94C-CAA1-B438EECD6192}"/>
                    </a:ext>
                  </a:extLst>
                </p14:cNvPr>
                <p14:cNvContentPartPr/>
                <p14:nvPr/>
              </p14:nvContentPartPr>
              <p14:xfrm>
                <a:off x="5378253" y="4321653"/>
                <a:ext cx="12240" cy="2880"/>
              </p14:xfrm>
            </p:contentPart>
          </mc:Choice>
          <mc:Fallback xmlns=""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0D11CE85-283F-F94C-CAA1-B438EECD619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69613" y="4312653"/>
                  <a:ext cx="29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FE91A8B4-AA3C-27CE-8874-81D83B6A00EA}"/>
                    </a:ext>
                  </a:extLst>
                </p14:cNvPr>
                <p14:cNvContentPartPr/>
                <p14:nvPr/>
              </p14:nvContentPartPr>
              <p14:xfrm>
                <a:off x="3560613" y="2052573"/>
                <a:ext cx="247320" cy="1339200"/>
              </p14:xfrm>
            </p:contentPart>
          </mc:Choice>
          <mc:Fallback xmlns=""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FE91A8B4-AA3C-27CE-8874-81D83B6A00E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551613" y="2043933"/>
                  <a:ext cx="264960" cy="13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E6ECE4EB-FE56-AD21-9CD1-861C41CA444C}"/>
                    </a:ext>
                  </a:extLst>
                </p14:cNvPr>
                <p14:cNvContentPartPr/>
                <p14:nvPr/>
              </p14:nvContentPartPr>
              <p14:xfrm>
                <a:off x="3631533" y="2015853"/>
                <a:ext cx="191160" cy="240480"/>
              </p14:xfrm>
            </p:contentPart>
          </mc:Choice>
          <mc:Fallback xmlns=""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E6ECE4EB-FE56-AD21-9CD1-861C41CA444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622533" y="2006853"/>
                  <a:ext cx="2088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76353A53-5FF5-880A-5161-266F9663146F}"/>
                    </a:ext>
                  </a:extLst>
                </p14:cNvPr>
                <p14:cNvContentPartPr/>
                <p14:nvPr/>
              </p14:nvContentPartPr>
              <p14:xfrm>
                <a:off x="3553413" y="3190173"/>
                <a:ext cx="238320" cy="210960"/>
              </p14:xfrm>
            </p:contentPart>
          </mc:Choice>
          <mc:Fallback xmlns=""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76353A53-5FF5-880A-5161-266F9663146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544773" y="3181533"/>
                  <a:ext cx="255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CF173AAD-98AF-8B02-8E29-C5988AF59699}"/>
                    </a:ext>
                  </a:extLst>
                </p14:cNvPr>
                <p14:cNvContentPartPr/>
                <p14:nvPr/>
              </p14:nvContentPartPr>
              <p14:xfrm>
                <a:off x="2972733" y="2637573"/>
                <a:ext cx="144720" cy="188640"/>
              </p14:xfrm>
            </p:contentPart>
          </mc:Choice>
          <mc:Fallback xmlns=""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CF173AAD-98AF-8B02-8E29-C5988AF5969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963733" y="2628573"/>
                  <a:ext cx="162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8502B043-90FC-AA99-F2F3-3C1FB90F3C3E}"/>
                    </a:ext>
                  </a:extLst>
                </p14:cNvPr>
                <p14:cNvContentPartPr/>
                <p14:nvPr/>
              </p14:nvContentPartPr>
              <p14:xfrm>
                <a:off x="3093333" y="2654493"/>
                <a:ext cx="108720" cy="162000"/>
              </p14:xfrm>
            </p:contentPart>
          </mc:Choice>
          <mc:Fallback xmlns=""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8502B043-90FC-AA99-F2F3-3C1FB90F3C3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084333" y="2645853"/>
                  <a:ext cx="126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66033C87-2228-57CD-AC23-8B48E9498C5C}"/>
                    </a:ext>
                  </a:extLst>
                </p14:cNvPr>
                <p14:cNvContentPartPr/>
                <p14:nvPr/>
              </p14:nvContentPartPr>
              <p14:xfrm>
                <a:off x="3113493" y="2600493"/>
                <a:ext cx="178560" cy="82440"/>
              </p14:xfrm>
            </p:contentPart>
          </mc:Choice>
          <mc:Fallback xmlns=""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66033C87-2228-57CD-AC23-8B48E9498C5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104853" y="2591853"/>
                  <a:ext cx="196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58B98467-BE55-07FD-18EF-855A3176407A}"/>
                    </a:ext>
                  </a:extLst>
                </p14:cNvPr>
                <p14:cNvContentPartPr/>
                <p14:nvPr/>
              </p14:nvContentPartPr>
              <p14:xfrm>
                <a:off x="3208893" y="2654853"/>
                <a:ext cx="116280" cy="70560"/>
              </p14:xfrm>
            </p:contentPart>
          </mc:Choice>
          <mc:Fallback xmlns=""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58B98467-BE55-07FD-18EF-855A3176407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200253" y="2646213"/>
                  <a:ext cx="133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73B4A2D0-B6C8-8D98-2DF7-CA770DB9772A}"/>
                    </a:ext>
                  </a:extLst>
                </p14:cNvPr>
                <p14:cNvContentPartPr/>
                <p14:nvPr/>
              </p14:nvContentPartPr>
              <p14:xfrm>
                <a:off x="3276573" y="2725773"/>
                <a:ext cx="68040" cy="170640"/>
              </p14:xfrm>
            </p:contentPart>
          </mc:Choice>
          <mc:Fallback xmlns=""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73B4A2D0-B6C8-8D98-2DF7-CA770DB9772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267573" y="2716773"/>
                  <a:ext cx="85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2EF25683-92EB-100E-2373-86AAF7C214FB}"/>
                    </a:ext>
                  </a:extLst>
                </p14:cNvPr>
                <p14:cNvContentPartPr/>
                <p14:nvPr/>
              </p14:nvContentPartPr>
              <p14:xfrm>
                <a:off x="3387813" y="2838453"/>
                <a:ext cx="19800" cy="18000"/>
              </p14:xfrm>
            </p:contentPart>
          </mc:Choice>
          <mc:Fallback xmlns=""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2EF25683-92EB-100E-2373-86AAF7C214F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379173" y="2829813"/>
                  <a:ext cx="37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F338BB37-DE9D-49CE-6D8E-6747BBB45E9D}"/>
                    </a:ext>
                  </a:extLst>
                </p14:cNvPr>
                <p14:cNvContentPartPr/>
                <p14:nvPr/>
              </p14:nvContentPartPr>
              <p14:xfrm>
                <a:off x="2200533" y="3339573"/>
                <a:ext cx="96480" cy="129240"/>
              </p14:xfrm>
            </p:contentPart>
          </mc:Choice>
          <mc:Fallback xmlns=""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F338BB37-DE9D-49CE-6D8E-6747BBB45E9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191533" y="3330933"/>
                  <a:ext cx="114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2C7B2C80-BDB9-0706-4100-ECD67321B284}"/>
                    </a:ext>
                  </a:extLst>
                </p14:cNvPr>
                <p14:cNvContentPartPr/>
                <p14:nvPr/>
              </p14:nvContentPartPr>
              <p14:xfrm>
                <a:off x="2313933" y="3288453"/>
                <a:ext cx="63720" cy="142920"/>
              </p14:xfrm>
            </p:contentPart>
          </mc:Choice>
          <mc:Fallback xmlns=""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2C7B2C80-BDB9-0706-4100-ECD67321B28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305293" y="3279813"/>
                  <a:ext cx="81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8E3ED290-C223-B48C-356C-B1A4D3749CE9}"/>
                    </a:ext>
                  </a:extLst>
                </p14:cNvPr>
                <p14:cNvContentPartPr/>
                <p14:nvPr/>
              </p14:nvContentPartPr>
              <p14:xfrm>
                <a:off x="2342013" y="3270093"/>
                <a:ext cx="129240" cy="107280"/>
              </p14:xfrm>
            </p:contentPart>
          </mc:Choice>
          <mc:Fallback xmlns=""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8E3ED290-C223-B48C-356C-B1A4D3749CE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333373" y="3261093"/>
                  <a:ext cx="146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BEE09E97-956E-21DA-D2AA-47BF4457D879}"/>
                    </a:ext>
                  </a:extLst>
                </p14:cNvPr>
                <p14:cNvContentPartPr/>
                <p14:nvPr/>
              </p14:nvContentPartPr>
              <p14:xfrm>
                <a:off x="2432373" y="3235173"/>
                <a:ext cx="107640" cy="154080"/>
              </p14:xfrm>
            </p:contentPart>
          </mc:Choice>
          <mc:Fallback xmlns=""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BEE09E97-956E-21DA-D2AA-47BF4457D87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423373" y="3226533"/>
                  <a:ext cx="125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DB94D26E-CB9E-B3D6-1A7A-488DD6D0F239}"/>
                    </a:ext>
                  </a:extLst>
                </p14:cNvPr>
                <p14:cNvContentPartPr/>
                <p14:nvPr/>
              </p14:nvContentPartPr>
              <p14:xfrm>
                <a:off x="2540013" y="3210333"/>
                <a:ext cx="96480" cy="149400"/>
              </p14:xfrm>
            </p:contentPart>
          </mc:Choice>
          <mc:Fallback xmlns=""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DB94D26E-CB9E-B3D6-1A7A-488DD6D0F23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531013" y="3201333"/>
                  <a:ext cx="114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9D0914D3-85E6-A41C-F8E7-36EC3FD56C2E}"/>
                    </a:ext>
                  </a:extLst>
                </p14:cNvPr>
                <p14:cNvContentPartPr/>
                <p14:nvPr/>
              </p14:nvContentPartPr>
              <p14:xfrm>
                <a:off x="2552613" y="3224373"/>
                <a:ext cx="120240" cy="125640"/>
              </p14:xfrm>
            </p:contentPart>
          </mc:Choice>
          <mc:Fallback xmlns=""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9D0914D3-85E6-A41C-F8E7-36EC3FD56C2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43613" y="3215733"/>
                  <a:ext cx="137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36" name="잉크 335">
                  <a:extLst>
                    <a:ext uri="{FF2B5EF4-FFF2-40B4-BE49-F238E27FC236}">
                      <a16:creationId xmlns:a16="http://schemas.microsoft.com/office/drawing/2014/main" id="{D28ACA98-BD41-D7F8-9017-2032B17C26C8}"/>
                    </a:ext>
                  </a:extLst>
                </p14:cNvPr>
                <p14:cNvContentPartPr/>
                <p14:nvPr/>
              </p14:nvContentPartPr>
              <p14:xfrm>
                <a:off x="2720373" y="3144453"/>
                <a:ext cx="80640" cy="155160"/>
              </p14:xfrm>
            </p:contentPart>
          </mc:Choice>
          <mc:Fallback xmlns="">
            <p:pic>
              <p:nvPicPr>
                <p:cNvPr id="336" name="잉크 335">
                  <a:extLst>
                    <a:ext uri="{FF2B5EF4-FFF2-40B4-BE49-F238E27FC236}">
                      <a16:creationId xmlns:a16="http://schemas.microsoft.com/office/drawing/2014/main" id="{D28ACA98-BD41-D7F8-9017-2032B17C26C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711373" y="3135813"/>
                  <a:ext cx="98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00B18FEC-FBE7-19D7-1190-506949513880}"/>
                    </a:ext>
                  </a:extLst>
                </p14:cNvPr>
                <p14:cNvContentPartPr/>
                <p14:nvPr/>
              </p14:nvContentPartPr>
              <p14:xfrm>
                <a:off x="2790213" y="3100173"/>
                <a:ext cx="154440" cy="169200"/>
              </p14:xfrm>
            </p:contentPart>
          </mc:Choice>
          <mc:Fallback xmlns=""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00B18FEC-FBE7-19D7-1190-50694951388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781213" y="3091533"/>
                  <a:ext cx="172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8E9041D3-DEAA-EB65-3953-8219DA750A2C}"/>
                    </a:ext>
                  </a:extLst>
                </p14:cNvPr>
                <p14:cNvContentPartPr/>
                <p14:nvPr/>
              </p14:nvContentPartPr>
              <p14:xfrm>
                <a:off x="2932053" y="3065253"/>
                <a:ext cx="90000" cy="109080"/>
              </p14:xfrm>
            </p:contentPart>
          </mc:Choice>
          <mc:Fallback xmlns=""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8E9041D3-DEAA-EB65-3953-8219DA750A2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923053" y="3056253"/>
                  <a:ext cx="107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43306702-4BDC-6BED-1D34-7F5EDE7EBC0D}"/>
                    </a:ext>
                  </a:extLst>
                </p14:cNvPr>
                <p14:cNvContentPartPr/>
                <p14:nvPr/>
              </p14:nvContentPartPr>
              <p14:xfrm>
                <a:off x="2933493" y="3105933"/>
                <a:ext cx="158040" cy="144360"/>
              </p14:xfrm>
            </p:contentPart>
          </mc:Choice>
          <mc:Fallback xmlns=""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43306702-4BDC-6BED-1D34-7F5EDE7EBC0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924853" y="3097293"/>
                  <a:ext cx="175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6D64C624-D0C4-F7F5-1566-19DA2BE8A1ED}"/>
                    </a:ext>
                  </a:extLst>
                </p14:cNvPr>
                <p14:cNvContentPartPr/>
                <p14:nvPr/>
              </p14:nvContentPartPr>
              <p14:xfrm>
                <a:off x="3065613" y="3049053"/>
                <a:ext cx="68760" cy="69120"/>
              </p14:xfrm>
            </p:contentPart>
          </mc:Choice>
          <mc:Fallback xmlns=""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6D64C624-D0C4-F7F5-1566-19DA2BE8A1E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056613" y="3040053"/>
                  <a:ext cx="86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5F353A5D-A9A7-8259-061C-3A8129368246}"/>
                    </a:ext>
                  </a:extLst>
                </p14:cNvPr>
                <p14:cNvContentPartPr/>
                <p14:nvPr/>
              </p14:nvContentPartPr>
              <p14:xfrm>
                <a:off x="3077133" y="3163173"/>
                <a:ext cx="89640" cy="36720"/>
              </p14:xfrm>
            </p:contentPart>
          </mc:Choice>
          <mc:Fallback xmlns=""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5F353A5D-A9A7-8259-061C-3A812936824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068133" y="3154173"/>
                  <a:ext cx="107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1BC47313-6794-FF60-BF66-3513B379E7F3}"/>
                    </a:ext>
                  </a:extLst>
                </p14:cNvPr>
                <p14:cNvContentPartPr/>
                <p14:nvPr/>
              </p14:nvContentPartPr>
              <p14:xfrm>
                <a:off x="3137613" y="3015213"/>
                <a:ext cx="120960" cy="133560"/>
              </p14:xfrm>
            </p:contentPart>
          </mc:Choice>
          <mc:Fallback xmlns=""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1BC47313-6794-FF60-BF66-3513B379E7F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128613" y="3006573"/>
                  <a:ext cx="138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1F15A9B7-6A59-760F-493D-8451ADC0005C}"/>
                    </a:ext>
                  </a:extLst>
                </p14:cNvPr>
                <p14:cNvContentPartPr/>
                <p14:nvPr/>
              </p14:nvContentPartPr>
              <p14:xfrm>
                <a:off x="3213573" y="3164973"/>
                <a:ext cx="124200" cy="41040"/>
              </p14:xfrm>
            </p:contentPart>
          </mc:Choice>
          <mc:Fallback xmlns=""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1F15A9B7-6A59-760F-493D-8451ADC0005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204573" y="3156333"/>
                  <a:ext cx="141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E860267B-2370-9EB1-AFAB-2A83247A6EDC}"/>
                    </a:ext>
                  </a:extLst>
                </p14:cNvPr>
                <p14:cNvContentPartPr/>
                <p14:nvPr/>
              </p14:nvContentPartPr>
              <p14:xfrm>
                <a:off x="2768613" y="3475293"/>
                <a:ext cx="99000" cy="98280"/>
              </p14:xfrm>
            </p:contentPart>
          </mc:Choice>
          <mc:Fallback xmlns=""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E860267B-2370-9EB1-AFAB-2A83247A6ED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759973" y="3466293"/>
                  <a:ext cx="116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DAC28615-7E36-33C9-547E-16C67D1B01BA}"/>
                    </a:ext>
                  </a:extLst>
                </p14:cNvPr>
                <p14:cNvContentPartPr/>
                <p14:nvPr/>
              </p14:nvContentPartPr>
              <p14:xfrm>
                <a:off x="2900733" y="3417693"/>
                <a:ext cx="107640" cy="97200"/>
              </p14:xfrm>
            </p:contentPart>
          </mc:Choice>
          <mc:Fallback xmlns=""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DAC28615-7E36-33C9-547E-16C67D1B01BA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92093" y="3409053"/>
                  <a:ext cx="125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E54ABEB1-90AE-8B65-F074-4F0C266C991F}"/>
                    </a:ext>
                  </a:extLst>
                </p14:cNvPr>
                <p14:cNvContentPartPr/>
                <p14:nvPr/>
              </p14:nvContentPartPr>
              <p14:xfrm>
                <a:off x="2918013" y="3397893"/>
                <a:ext cx="229320" cy="195120"/>
              </p14:xfrm>
            </p:contentPart>
          </mc:Choice>
          <mc:Fallback xmlns=""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E54ABEB1-90AE-8B65-F074-4F0C266C991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909013" y="3388893"/>
                  <a:ext cx="246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57192489-F75E-4E2D-DB38-CABE26906389}"/>
                    </a:ext>
                  </a:extLst>
                </p14:cNvPr>
                <p14:cNvContentPartPr/>
                <p14:nvPr/>
              </p14:nvContentPartPr>
              <p14:xfrm>
                <a:off x="3098373" y="3381693"/>
                <a:ext cx="89640" cy="77400"/>
              </p14:xfrm>
            </p:contentPart>
          </mc:Choice>
          <mc:Fallback xmlns=""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57192489-F75E-4E2D-DB38-CABE2690638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089733" y="3373053"/>
                  <a:ext cx="107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B316ADB4-2CAE-8117-7FDE-0DD8E2A5835A}"/>
                    </a:ext>
                  </a:extLst>
                </p14:cNvPr>
                <p14:cNvContentPartPr/>
                <p14:nvPr/>
              </p14:nvContentPartPr>
              <p14:xfrm>
                <a:off x="3098373" y="3481053"/>
                <a:ext cx="188280" cy="97200"/>
              </p14:xfrm>
            </p:contentPart>
          </mc:Choice>
          <mc:Fallback xmlns=""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B316ADB4-2CAE-8117-7FDE-0DD8E2A5835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089733" y="3472053"/>
                  <a:ext cx="205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118DF65A-97D3-DA15-2CCB-C08DAFC1A453}"/>
                    </a:ext>
                  </a:extLst>
                </p14:cNvPr>
                <p14:cNvContentPartPr/>
                <p14:nvPr/>
              </p14:nvContentPartPr>
              <p14:xfrm>
                <a:off x="3216813" y="3338493"/>
                <a:ext cx="195840" cy="119160"/>
              </p14:xfrm>
            </p:contentPart>
          </mc:Choice>
          <mc:Fallback xmlns=""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118DF65A-97D3-DA15-2CCB-C08DAFC1A45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207813" y="3329853"/>
                  <a:ext cx="213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327C728D-15A8-F33E-4076-6E7EE3895690}"/>
                    </a:ext>
                  </a:extLst>
                </p14:cNvPr>
                <p14:cNvContentPartPr/>
                <p14:nvPr/>
              </p14:nvContentPartPr>
              <p14:xfrm>
                <a:off x="3478533" y="3429573"/>
                <a:ext cx="30960" cy="14760"/>
              </p14:xfrm>
            </p:contentPart>
          </mc:Choice>
          <mc:Fallback xmlns=""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327C728D-15A8-F33E-4076-6E7EE389569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469893" y="3420573"/>
                  <a:ext cx="48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FC6B26BD-7AF8-3D2D-CF52-B008D9EEE961}"/>
                    </a:ext>
                  </a:extLst>
                </p14:cNvPr>
                <p14:cNvContentPartPr/>
                <p14:nvPr/>
              </p14:nvContentPartPr>
              <p14:xfrm>
                <a:off x="1251933" y="4063893"/>
                <a:ext cx="103680" cy="26280"/>
              </p14:xfrm>
            </p:contentPart>
          </mc:Choice>
          <mc:Fallback xmlns=""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FC6B26BD-7AF8-3D2D-CF52-B008D9EEE96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243293" y="4054893"/>
                  <a:ext cx="121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6927B5F3-C08B-603E-E310-6E02C1FF7656}"/>
                    </a:ext>
                  </a:extLst>
                </p14:cNvPr>
                <p14:cNvContentPartPr/>
                <p14:nvPr/>
              </p14:nvContentPartPr>
              <p14:xfrm>
                <a:off x="1263453" y="4138413"/>
                <a:ext cx="111960" cy="150840"/>
              </p14:xfrm>
            </p:contentPart>
          </mc:Choice>
          <mc:Fallback xmlns=""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6927B5F3-C08B-603E-E310-6E02C1FF765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254453" y="4129413"/>
                  <a:ext cx="129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E7D1F755-1222-3A0D-DE97-D5050F129E96}"/>
                    </a:ext>
                  </a:extLst>
                </p14:cNvPr>
                <p14:cNvContentPartPr/>
                <p14:nvPr/>
              </p14:nvContentPartPr>
              <p14:xfrm>
                <a:off x="1390533" y="4127613"/>
                <a:ext cx="107640" cy="127440"/>
              </p14:xfrm>
            </p:contentPart>
          </mc:Choice>
          <mc:Fallback xmlns=""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E7D1F755-1222-3A0D-DE97-D5050F129E9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381893" y="4118613"/>
                  <a:ext cx="12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7B26147D-6E5D-114D-8D85-01E457F190CB}"/>
                    </a:ext>
                  </a:extLst>
                </p14:cNvPr>
                <p14:cNvContentPartPr/>
                <p14:nvPr/>
              </p14:nvContentPartPr>
              <p14:xfrm>
                <a:off x="1453893" y="4082613"/>
                <a:ext cx="122040" cy="120240"/>
              </p14:xfrm>
            </p:contentPart>
          </mc:Choice>
          <mc:Fallback xmlns=""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7B26147D-6E5D-114D-8D85-01E457F190C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444893" y="4073973"/>
                  <a:ext cx="139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DA328292-2943-659B-50BE-572FB5F338F1}"/>
                    </a:ext>
                  </a:extLst>
                </p14:cNvPr>
                <p14:cNvContentPartPr/>
                <p14:nvPr/>
              </p14:nvContentPartPr>
              <p14:xfrm>
                <a:off x="1547133" y="4072173"/>
                <a:ext cx="59040" cy="83520"/>
              </p14:xfrm>
            </p:contentPart>
          </mc:Choice>
          <mc:Fallback xmlns=""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DA328292-2943-659B-50BE-572FB5F338F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538133" y="4063173"/>
                  <a:ext cx="76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73EA5D4D-B186-AC44-416D-AD80C8F51F92}"/>
                    </a:ext>
                  </a:extLst>
                </p14:cNvPr>
                <p14:cNvContentPartPr/>
                <p14:nvPr/>
              </p14:nvContentPartPr>
              <p14:xfrm>
                <a:off x="1593933" y="4026813"/>
                <a:ext cx="138600" cy="284040"/>
              </p14:xfrm>
            </p:contentPart>
          </mc:Choice>
          <mc:Fallback xmlns=""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73EA5D4D-B186-AC44-416D-AD80C8F51F9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584933" y="4017813"/>
                  <a:ext cx="156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E4D6F416-A85A-0126-E405-CF9AC5BB8750}"/>
                    </a:ext>
                  </a:extLst>
                </p14:cNvPr>
                <p14:cNvContentPartPr/>
                <p14:nvPr/>
              </p14:nvContentPartPr>
              <p14:xfrm>
                <a:off x="1674933" y="4047333"/>
                <a:ext cx="125640" cy="149040"/>
              </p14:xfrm>
            </p:contentPart>
          </mc:Choice>
          <mc:Fallback xmlns=""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E4D6F416-A85A-0126-E405-CF9AC5BB875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666293" y="4038333"/>
                  <a:ext cx="143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EA80E813-9B95-83A6-DAF7-D704582A01F3}"/>
                    </a:ext>
                  </a:extLst>
                </p14:cNvPr>
                <p14:cNvContentPartPr/>
                <p14:nvPr/>
              </p14:nvContentPartPr>
              <p14:xfrm>
                <a:off x="1782933" y="4035093"/>
                <a:ext cx="65880" cy="90360"/>
              </p14:xfrm>
            </p:contentPart>
          </mc:Choice>
          <mc:Fallback xmlns=""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EA80E813-9B95-83A6-DAF7-D704582A01F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774293" y="4026093"/>
                  <a:ext cx="83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F4B8D7D8-C4A3-307F-2836-08CB1B74E8F3}"/>
                    </a:ext>
                  </a:extLst>
                </p14:cNvPr>
                <p14:cNvContentPartPr/>
                <p14:nvPr/>
              </p14:nvContentPartPr>
              <p14:xfrm>
                <a:off x="1828293" y="4181613"/>
                <a:ext cx="61560" cy="88560"/>
              </p14:xfrm>
            </p:contentPart>
          </mc:Choice>
          <mc:Fallback xmlns=""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F4B8D7D8-C4A3-307F-2836-08CB1B74E8F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819653" y="4172973"/>
                  <a:ext cx="79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FBFD9138-ED61-4683-8B4E-FBEAFEE12160}"/>
                    </a:ext>
                  </a:extLst>
                </p14:cNvPr>
                <p14:cNvContentPartPr/>
                <p14:nvPr/>
              </p14:nvContentPartPr>
              <p14:xfrm>
                <a:off x="1867893" y="3981093"/>
                <a:ext cx="217800" cy="278640"/>
              </p14:xfrm>
            </p:contentPart>
          </mc:Choice>
          <mc:Fallback xmlns=""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FBFD9138-ED61-4683-8B4E-FBEAFEE1216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859253" y="3972093"/>
                  <a:ext cx="235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DFDFC6DE-E5AA-8AD7-A32A-61C5508C91ED}"/>
                    </a:ext>
                  </a:extLst>
                </p14:cNvPr>
                <p14:cNvContentPartPr/>
                <p14:nvPr/>
              </p14:nvContentPartPr>
              <p14:xfrm>
                <a:off x="2147613" y="4057413"/>
                <a:ext cx="29880" cy="9000"/>
              </p14:xfrm>
            </p:contentPart>
          </mc:Choice>
          <mc:Fallback xmlns=""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DFDFC6DE-E5AA-8AD7-A32A-61C5508C91E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138613" y="4048413"/>
                  <a:ext cx="47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EB712A31-7091-0B85-9617-952421F293CC}"/>
                    </a:ext>
                  </a:extLst>
                </p14:cNvPr>
                <p14:cNvContentPartPr/>
                <p14:nvPr/>
              </p14:nvContentPartPr>
              <p14:xfrm>
                <a:off x="2173893" y="4131573"/>
                <a:ext cx="37440" cy="9360"/>
              </p14:xfrm>
            </p:contentPart>
          </mc:Choice>
          <mc:Fallback xmlns=""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EB712A31-7091-0B85-9617-952421F293C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164893" y="4122933"/>
                  <a:ext cx="55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11054B3C-68C2-C6AC-DC42-078BC6F88F94}"/>
                    </a:ext>
                  </a:extLst>
                </p14:cNvPr>
                <p14:cNvContentPartPr/>
                <p14:nvPr/>
              </p14:nvContentPartPr>
              <p14:xfrm>
                <a:off x="2246253" y="3953373"/>
                <a:ext cx="116280" cy="119160"/>
              </p14:xfrm>
            </p:contentPart>
          </mc:Choice>
          <mc:Fallback xmlns=""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11054B3C-68C2-C6AC-DC42-078BC6F88F9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237253" y="3944373"/>
                  <a:ext cx="133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56DD7796-AF4D-4CB3-9213-8783C18DDC4B}"/>
                    </a:ext>
                  </a:extLst>
                </p14:cNvPr>
                <p14:cNvContentPartPr/>
                <p14:nvPr/>
              </p14:nvContentPartPr>
              <p14:xfrm>
                <a:off x="2244093" y="4004853"/>
                <a:ext cx="111600" cy="58320"/>
              </p14:xfrm>
            </p:contentPart>
          </mc:Choice>
          <mc:Fallback xmlns=""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56DD7796-AF4D-4CB3-9213-8783C18DDC4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235093" y="3995853"/>
                  <a:ext cx="129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551C8446-C641-050D-1B35-60209CC1B1B7}"/>
                    </a:ext>
                  </a:extLst>
                </p14:cNvPr>
                <p14:cNvContentPartPr/>
                <p14:nvPr/>
              </p14:nvContentPartPr>
              <p14:xfrm>
                <a:off x="2371173" y="3928533"/>
                <a:ext cx="115920" cy="172080"/>
              </p14:xfrm>
            </p:contentPart>
          </mc:Choice>
          <mc:Fallback xmlns=""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551C8446-C641-050D-1B35-60209CC1B1B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362533" y="3919533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4783F1E9-D290-5B21-0B43-2F5E6418BEBA}"/>
                    </a:ext>
                  </a:extLst>
                </p14:cNvPr>
                <p14:cNvContentPartPr/>
                <p14:nvPr/>
              </p14:nvContentPartPr>
              <p14:xfrm>
                <a:off x="2460453" y="3885333"/>
                <a:ext cx="121680" cy="164520"/>
              </p14:xfrm>
            </p:contentPart>
          </mc:Choice>
          <mc:Fallback xmlns=""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4783F1E9-D290-5B21-0B43-2F5E6418BEB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451453" y="3876693"/>
                  <a:ext cx="139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F1DFDCF4-68FD-40EA-C704-D683DE252745}"/>
                    </a:ext>
                  </a:extLst>
                </p14:cNvPr>
                <p14:cNvContentPartPr/>
                <p14:nvPr/>
              </p14:nvContentPartPr>
              <p14:xfrm>
                <a:off x="2561973" y="3897213"/>
                <a:ext cx="66600" cy="144000"/>
              </p14:xfrm>
            </p:contentPart>
          </mc:Choice>
          <mc:Fallback xmlns=""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F1DFDCF4-68FD-40EA-C704-D683DE252745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552973" y="3888213"/>
                  <a:ext cx="8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072F5BBD-E301-5885-2ECD-F2131632FD70}"/>
                    </a:ext>
                  </a:extLst>
                </p14:cNvPr>
                <p14:cNvContentPartPr/>
                <p14:nvPr/>
              </p14:nvContentPartPr>
              <p14:xfrm>
                <a:off x="2572413" y="3850773"/>
                <a:ext cx="177120" cy="107640"/>
              </p14:xfrm>
            </p:contentPart>
          </mc:Choice>
          <mc:Fallback xmlns=""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072F5BBD-E301-5885-2ECD-F2131632FD7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563773" y="3841773"/>
                  <a:ext cx="194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2C51A6DF-630A-E7C6-C88A-5A4776FC8898}"/>
                    </a:ext>
                  </a:extLst>
                </p14:cNvPr>
                <p14:cNvContentPartPr/>
                <p14:nvPr/>
              </p14:nvContentPartPr>
              <p14:xfrm>
                <a:off x="2651253" y="3992613"/>
                <a:ext cx="207000" cy="118800"/>
              </p14:xfrm>
            </p:contentPart>
          </mc:Choice>
          <mc:Fallback xmlns=""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2C51A6DF-630A-E7C6-C88A-5A4776FC8898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642253" y="3983973"/>
                  <a:ext cx="224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C7D9462E-BA6F-B315-9A76-EA136D4B1764}"/>
                    </a:ext>
                  </a:extLst>
                </p14:cNvPr>
                <p14:cNvContentPartPr/>
                <p14:nvPr/>
              </p14:nvContentPartPr>
              <p14:xfrm>
                <a:off x="2846373" y="3852213"/>
                <a:ext cx="136440" cy="126720"/>
              </p14:xfrm>
            </p:contentPart>
          </mc:Choice>
          <mc:Fallback xmlns=""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C7D9462E-BA6F-B315-9A76-EA136D4B176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837733" y="3843213"/>
                  <a:ext cx="154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057C7EB5-33B9-D390-D9F1-33168E14917B}"/>
                    </a:ext>
                  </a:extLst>
                </p14:cNvPr>
                <p14:cNvContentPartPr/>
                <p14:nvPr/>
              </p14:nvContentPartPr>
              <p14:xfrm>
                <a:off x="2960493" y="3857613"/>
                <a:ext cx="102960" cy="110880"/>
              </p14:xfrm>
            </p:contentPart>
          </mc:Choice>
          <mc:Fallback xmlns=""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057C7EB5-33B9-D390-D9F1-33168E14917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951853" y="3848613"/>
                  <a:ext cx="120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12E0E67B-BE77-D15A-AB20-418393552E53}"/>
                    </a:ext>
                  </a:extLst>
                </p14:cNvPr>
                <p14:cNvContentPartPr/>
                <p14:nvPr/>
              </p14:nvContentPartPr>
              <p14:xfrm>
                <a:off x="3003333" y="3814413"/>
                <a:ext cx="135720" cy="128160"/>
              </p14:xfrm>
            </p:contentPart>
          </mc:Choice>
          <mc:Fallback xmlns=""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12E0E67B-BE77-D15A-AB20-418393552E5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994333" y="3805773"/>
                  <a:ext cx="153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F61BE8E6-CF9C-809B-ED6A-3CD8B6704A33}"/>
                    </a:ext>
                  </a:extLst>
                </p14:cNvPr>
                <p14:cNvContentPartPr/>
                <p14:nvPr/>
              </p14:nvContentPartPr>
              <p14:xfrm>
                <a:off x="3121053" y="3791013"/>
                <a:ext cx="60120" cy="139680"/>
              </p14:xfrm>
            </p:contentPart>
          </mc:Choice>
          <mc:Fallback xmlns=""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F61BE8E6-CF9C-809B-ED6A-3CD8B6704A3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112413" y="3782013"/>
                  <a:ext cx="77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92F3D224-0ED3-7600-9818-73EB49591E5D}"/>
                    </a:ext>
                  </a:extLst>
                </p14:cNvPr>
                <p14:cNvContentPartPr/>
                <p14:nvPr/>
              </p14:nvContentPartPr>
              <p14:xfrm>
                <a:off x="3166413" y="3742413"/>
                <a:ext cx="204840" cy="151920"/>
              </p14:xfrm>
            </p:contentPart>
          </mc:Choice>
          <mc:Fallback xmlns=""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92F3D224-0ED3-7600-9818-73EB49591E5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157773" y="3733773"/>
                  <a:ext cx="222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716D3D69-2709-BB2D-CD13-B61BC4476047}"/>
                    </a:ext>
                  </a:extLst>
                </p14:cNvPr>
                <p14:cNvContentPartPr/>
                <p14:nvPr/>
              </p14:nvContentPartPr>
              <p14:xfrm>
                <a:off x="3276933" y="3859773"/>
                <a:ext cx="111600" cy="52920"/>
              </p14:xfrm>
            </p:contentPart>
          </mc:Choice>
          <mc:Fallback xmlns=""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716D3D69-2709-BB2D-CD13-B61BC447604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268293" y="3850773"/>
                  <a:ext cx="129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E870AF4F-5F6D-5343-BC7E-9BCB15A2CF9B}"/>
                    </a:ext>
                  </a:extLst>
                </p14:cNvPr>
                <p14:cNvContentPartPr/>
                <p14:nvPr/>
              </p14:nvContentPartPr>
              <p14:xfrm>
                <a:off x="3389973" y="3720813"/>
                <a:ext cx="117360" cy="144000"/>
              </p14:xfrm>
            </p:contentPart>
          </mc:Choice>
          <mc:Fallback xmlns=""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E870AF4F-5F6D-5343-BC7E-9BCB15A2CF9B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3380973" y="3712173"/>
                  <a:ext cx="135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80" name="잉크 379">
                  <a:extLst>
                    <a:ext uri="{FF2B5EF4-FFF2-40B4-BE49-F238E27FC236}">
                      <a16:creationId xmlns:a16="http://schemas.microsoft.com/office/drawing/2014/main" id="{F1E38716-A853-0DC9-4D2C-A63BF2A3ED18}"/>
                    </a:ext>
                  </a:extLst>
                </p14:cNvPr>
                <p14:cNvContentPartPr/>
                <p14:nvPr/>
              </p14:nvContentPartPr>
              <p14:xfrm>
                <a:off x="3528573" y="3734133"/>
                <a:ext cx="34560" cy="186840"/>
              </p14:xfrm>
            </p:contentPart>
          </mc:Choice>
          <mc:Fallback xmlns="">
            <p:pic>
              <p:nvPicPr>
                <p:cNvPr id="380" name="잉크 379">
                  <a:extLst>
                    <a:ext uri="{FF2B5EF4-FFF2-40B4-BE49-F238E27FC236}">
                      <a16:creationId xmlns:a16="http://schemas.microsoft.com/office/drawing/2014/main" id="{F1E38716-A853-0DC9-4D2C-A63BF2A3ED18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519573" y="3725493"/>
                  <a:ext cx="52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49BA6E15-E592-B3F8-D5BF-D9E9DC45346D}"/>
                    </a:ext>
                  </a:extLst>
                </p14:cNvPr>
                <p14:cNvContentPartPr/>
                <p14:nvPr/>
              </p14:nvContentPartPr>
              <p14:xfrm>
                <a:off x="2377293" y="4321293"/>
                <a:ext cx="90360" cy="43200"/>
              </p14:xfrm>
            </p:contentPart>
          </mc:Choice>
          <mc:Fallback xmlns=""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49BA6E15-E592-B3F8-D5BF-D9E9DC45346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2368653" y="4312653"/>
                  <a:ext cx="108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6CC6FFB0-51F9-EE13-E9D9-41C99F60AAEA}"/>
                    </a:ext>
                  </a:extLst>
                </p14:cNvPr>
                <p14:cNvContentPartPr/>
                <p14:nvPr/>
              </p14:nvContentPartPr>
              <p14:xfrm>
                <a:off x="2392053" y="4380333"/>
                <a:ext cx="105840" cy="137520"/>
              </p14:xfrm>
            </p:contentPart>
          </mc:Choice>
          <mc:Fallback xmlns=""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6CC6FFB0-51F9-EE13-E9D9-41C99F60AAE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2383413" y="4371693"/>
                  <a:ext cx="123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CE88B3D3-F80A-4C85-0A6A-5B9ED1DB7F9C}"/>
                    </a:ext>
                  </a:extLst>
                </p14:cNvPr>
                <p14:cNvContentPartPr/>
                <p14:nvPr/>
              </p14:nvContentPartPr>
              <p14:xfrm>
                <a:off x="2480613" y="4329573"/>
                <a:ext cx="111600" cy="103320"/>
              </p14:xfrm>
            </p:contentPart>
          </mc:Choice>
          <mc:Fallback xmlns=""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CE88B3D3-F80A-4C85-0A6A-5B9ED1DB7F9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471613" y="4320573"/>
                  <a:ext cx="129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FF421FC2-05E4-91D0-A8F6-D2CA9B3D3707}"/>
                    </a:ext>
                  </a:extLst>
                </p14:cNvPr>
                <p14:cNvContentPartPr/>
                <p14:nvPr/>
              </p14:nvContentPartPr>
              <p14:xfrm>
                <a:off x="2534973" y="4378893"/>
                <a:ext cx="188280" cy="190440"/>
              </p14:xfrm>
            </p:contentPart>
          </mc:Choice>
          <mc:Fallback xmlns=""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FF421FC2-05E4-91D0-A8F6-D2CA9B3D370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525973" y="4369893"/>
                  <a:ext cx="20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BE8439D7-9AA9-0514-16CA-31ED4A6791DA}"/>
                    </a:ext>
                  </a:extLst>
                </p14:cNvPr>
                <p14:cNvContentPartPr/>
                <p14:nvPr/>
              </p14:nvContentPartPr>
              <p14:xfrm>
                <a:off x="2612013" y="4356933"/>
                <a:ext cx="162360" cy="124560"/>
              </p14:xfrm>
            </p:contentPart>
          </mc:Choice>
          <mc:Fallback xmlns=""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BE8439D7-9AA9-0514-16CA-31ED4A6791D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603373" y="4348293"/>
                  <a:ext cx="180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4D12AE5A-33EC-0793-AA61-B75125C595B1}"/>
                    </a:ext>
                  </a:extLst>
                </p14:cNvPr>
                <p14:cNvContentPartPr/>
                <p14:nvPr/>
              </p14:nvContentPartPr>
              <p14:xfrm>
                <a:off x="2740173" y="4515333"/>
                <a:ext cx="137880" cy="55080"/>
              </p14:xfrm>
            </p:contentPart>
          </mc:Choice>
          <mc:Fallback xmlns=""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4D12AE5A-33EC-0793-AA61-B75125C595B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731173" y="4506693"/>
                  <a:ext cx="155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3A8B49D9-4BFB-91EE-BA87-7ED58AB5BE74}"/>
                    </a:ext>
                  </a:extLst>
                </p14:cNvPr>
                <p14:cNvContentPartPr/>
                <p14:nvPr/>
              </p14:nvContentPartPr>
              <p14:xfrm>
                <a:off x="2960853" y="4267293"/>
                <a:ext cx="118080" cy="145440"/>
              </p14:xfrm>
            </p:contentPart>
          </mc:Choice>
          <mc:Fallback xmlns=""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3A8B49D9-4BFB-91EE-BA87-7ED58AB5BE7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952213" y="4258293"/>
                  <a:ext cx="13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6A2B6197-74FF-7D9B-A2CA-4F2D32E90DFD}"/>
                    </a:ext>
                  </a:extLst>
                </p14:cNvPr>
                <p14:cNvContentPartPr/>
                <p14:nvPr/>
              </p14:nvContentPartPr>
              <p14:xfrm>
                <a:off x="3009093" y="4276653"/>
                <a:ext cx="122760" cy="138240"/>
              </p14:xfrm>
            </p:contentPart>
          </mc:Choice>
          <mc:Fallback xmlns=""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6A2B6197-74FF-7D9B-A2CA-4F2D32E90DFD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3000453" y="4268013"/>
                  <a:ext cx="140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1236DFCC-6C96-5845-BE89-EACEABABEED0}"/>
                    </a:ext>
                  </a:extLst>
                </p14:cNvPr>
                <p14:cNvContentPartPr/>
                <p14:nvPr/>
              </p14:nvContentPartPr>
              <p14:xfrm>
                <a:off x="3143013" y="4182333"/>
                <a:ext cx="95040" cy="45000"/>
              </p14:xfrm>
            </p:contentPart>
          </mc:Choice>
          <mc:Fallback xmlns=""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1236DFCC-6C96-5845-BE89-EACEABABEED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134373" y="4173333"/>
                  <a:ext cx="112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BC5C9FDC-311E-85F8-0F2A-7AC834E47D67}"/>
                    </a:ext>
                  </a:extLst>
                </p14:cNvPr>
                <p14:cNvContentPartPr/>
                <p14:nvPr/>
              </p14:nvContentPartPr>
              <p14:xfrm>
                <a:off x="3176493" y="4192773"/>
                <a:ext cx="189360" cy="137880"/>
              </p14:xfrm>
            </p:contentPart>
          </mc:Choice>
          <mc:Fallback xmlns=""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BC5C9FDC-311E-85F8-0F2A-7AC834E47D67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167493" y="4184133"/>
                  <a:ext cx="20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CCA4B379-D9B8-14BE-097E-55BD51130369}"/>
                    </a:ext>
                  </a:extLst>
                </p14:cNvPr>
                <p14:cNvContentPartPr/>
                <p14:nvPr/>
              </p14:nvContentPartPr>
              <p14:xfrm>
                <a:off x="3332733" y="4203573"/>
                <a:ext cx="70560" cy="117720"/>
              </p14:xfrm>
            </p:contentPart>
          </mc:Choice>
          <mc:Fallback xmlns=""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CCA4B379-D9B8-14BE-097E-55BD5113036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3324093" y="4194933"/>
                  <a:ext cx="88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0296D570-E5A3-EFC5-2C77-F5798B0CBBDE}"/>
                    </a:ext>
                  </a:extLst>
                </p14:cNvPr>
                <p14:cNvContentPartPr/>
                <p14:nvPr/>
              </p14:nvContentPartPr>
              <p14:xfrm>
                <a:off x="3360093" y="4118613"/>
                <a:ext cx="168840" cy="186840"/>
              </p14:xfrm>
            </p:contentPart>
          </mc:Choice>
          <mc:Fallback xmlns=""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0296D570-E5A3-EFC5-2C77-F5798B0CBBD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351093" y="4109613"/>
                  <a:ext cx="186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6C5206A5-F00A-710C-740E-49849A371AE8}"/>
                    </a:ext>
                  </a:extLst>
                </p14:cNvPr>
                <p14:cNvContentPartPr/>
                <p14:nvPr/>
              </p14:nvContentPartPr>
              <p14:xfrm>
                <a:off x="3489333" y="4289973"/>
                <a:ext cx="116280" cy="62280"/>
              </p14:xfrm>
            </p:contentPart>
          </mc:Choice>
          <mc:Fallback xmlns=""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6C5206A5-F00A-710C-740E-49849A371AE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3480333" y="4280973"/>
                  <a:ext cx="133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7077E50C-A9DF-D9BD-1413-B4EDBF2DD178}"/>
                    </a:ext>
                  </a:extLst>
                </p14:cNvPr>
                <p14:cNvContentPartPr/>
                <p14:nvPr/>
              </p14:nvContentPartPr>
              <p14:xfrm>
                <a:off x="3577533" y="4129053"/>
                <a:ext cx="172800" cy="131760"/>
              </p14:xfrm>
            </p:contentPart>
          </mc:Choice>
          <mc:Fallback xmlns=""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7077E50C-A9DF-D9BD-1413-B4EDBF2DD17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3568533" y="4120413"/>
                  <a:ext cx="190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95" name="잉크 394">
                  <a:extLst>
                    <a:ext uri="{FF2B5EF4-FFF2-40B4-BE49-F238E27FC236}">
                      <a16:creationId xmlns:a16="http://schemas.microsoft.com/office/drawing/2014/main" id="{7A030882-788B-F0E7-ABC6-0B731901A25A}"/>
                    </a:ext>
                  </a:extLst>
                </p14:cNvPr>
                <p14:cNvContentPartPr/>
                <p14:nvPr/>
              </p14:nvContentPartPr>
              <p14:xfrm>
                <a:off x="3841773" y="4264053"/>
                <a:ext cx="4320" cy="26640"/>
              </p14:xfrm>
            </p:contentPart>
          </mc:Choice>
          <mc:Fallback xmlns="">
            <p:pic>
              <p:nvPicPr>
                <p:cNvPr id="395" name="잉크 394">
                  <a:extLst>
                    <a:ext uri="{FF2B5EF4-FFF2-40B4-BE49-F238E27FC236}">
                      <a16:creationId xmlns:a16="http://schemas.microsoft.com/office/drawing/2014/main" id="{7A030882-788B-F0E7-ABC6-0B731901A25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3832773" y="4255053"/>
                  <a:ext cx="21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98" name="잉크 397">
                  <a:extLst>
                    <a:ext uri="{FF2B5EF4-FFF2-40B4-BE49-F238E27FC236}">
                      <a16:creationId xmlns:a16="http://schemas.microsoft.com/office/drawing/2014/main" id="{3CCB37DF-5248-0615-24E1-8177764640BB}"/>
                    </a:ext>
                  </a:extLst>
                </p14:cNvPr>
                <p14:cNvContentPartPr/>
                <p14:nvPr/>
              </p14:nvContentPartPr>
              <p14:xfrm>
                <a:off x="2654133" y="4758333"/>
                <a:ext cx="18000" cy="172440"/>
              </p14:xfrm>
            </p:contentPart>
          </mc:Choice>
          <mc:Fallback xmlns="">
            <p:pic>
              <p:nvPicPr>
                <p:cNvPr id="398" name="잉크 397">
                  <a:extLst>
                    <a:ext uri="{FF2B5EF4-FFF2-40B4-BE49-F238E27FC236}">
                      <a16:creationId xmlns:a16="http://schemas.microsoft.com/office/drawing/2014/main" id="{3CCB37DF-5248-0615-24E1-8177764640B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645133" y="4749333"/>
                  <a:ext cx="35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273EE4FF-5B2A-1F76-0C94-CCB7C6E46FEE}"/>
                    </a:ext>
                  </a:extLst>
                </p14:cNvPr>
                <p14:cNvContentPartPr/>
                <p14:nvPr/>
              </p14:nvContentPartPr>
              <p14:xfrm>
                <a:off x="2764293" y="4814853"/>
                <a:ext cx="25560" cy="148680"/>
              </p14:xfrm>
            </p:contentPart>
          </mc:Choice>
          <mc:Fallback xmlns=""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273EE4FF-5B2A-1F76-0C94-CCB7C6E46FEE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755653" y="4805853"/>
                  <a:ext cx="43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019E58A4-F8BD-E6D8-51A5-A08A4021CD79}"/>
                    </a:ext>
                  </a:extLst>
                </p14:cNvPr>
                <p14:cNvContentPartPr/>
                <p14:nvPr/>
              </p14:nvContentPartPr>
              <p14:xfrm>
                <a:off x="2886333" y="4825653"/>
                <a:ext cx="13320" cy="129960"/>
              </p14:xfrm>
            </p:contentPart>
          </mc:Choice>
          <mc:Fallback xmlns=""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019E58A4-F8BD-E6D8-51A5-A08A4021CD7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877693" y="4816653"/>
                  <a:ext cx="30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11B464A8-BFC4-98BF-0481-7D7CA256E49C}"/>
                    </a:ext>
                  </a:extLst>
                </p14:cNvPr>
                <p14:cNvContentPartPr/>
                <p14:nvPr/>
              </p14:nvContentPartPr>
              <p14:xfrm>
                <a:off x="2963373" y="4845453"/>
                <a:ext cx="26280" cy="135000"/>
              </p14:xfrm>
            </p:contentPart>
          </mc:Choice>
          <mc:Fallback xmlns=""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11B464A8-BFC4-98BF-0481-7D7CA256E49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954373" y="4836813"/>
                  <a:ext cx="43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99E13D20-1621-D13D-370A-5E348009479C}"/>
                    </a:ext>
                  </a:extLst>
                </p14:cNvPr>
                <p14:cNvContentPartPr/>
                <p14:nvPr/>
              </p14:nvContentPartPr>
              <p14:xfrm>
                <a:off x="3141933" y="4751853"/>
                <a:ext cx="38520" cy="162360"/>
              </p14:xfrm>
            </p:contentPart>
          </mc:Choice>
          <mc:Fallback xmlns=""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99E13D20-1621-D13D-370A-5E348009479C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3133293" y="4743213"/>
                  <a:ext cx="56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04" name="잉크 403">
                  <a:extLst>
                    <a:ext uri="{FF2B5EF4-FFF2-40B4-BE49-F238E27FC236}">
                      <a16:creationId xmlns:a16="http://schemas.microsoft.com/office/drawing/2014/main" id="{FBF96D42-A9C8-B2C7-90F9-A33A76961845}"/>
                    </a:ext>
                  </a:extLst>
                </p14:cNvPr>
                <p14:cNvContentPartPr/>
                <p14:nvPr/>
              </p14:nvContentPartPr>
              <p14:xfrm>
                <a:off x="3217893" y="4757613"/>
                <a:ext cx="39600" cy="141480"/>
              </p14:xfrm>
            </p:contentPart>
          </mc:Choice>
          <mc:Fallback xmlns="">
            <p:pic>
              <p:nvPicPr>
                <p:cNvPr id="404" name="잉크 403">
                  <a:extLst>
                    <a:ext uri="{FF2B5EF4-FFF2-40B4-BE49-F238E27FC236}">
                      <a16:creationId xmlns:a16="http://schemas.microsoft.com/office/drawing/2014/main" id="{FBF96D42-A9C8-B2C7-90F9-A33A76961845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208893" y="4748973"/>
                  <a:ext cx="57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05" name="잉크 404">
                  <a:extLst>
                    <a:ext uri="{FF2B5EF4-FFF2-40B4-BE49-F238E27FC236}">
                      <a16:creationId xmlns:a16="http://schemas.microsoft.com/office/drawing/2014/main" id="{CCCFD9D7-D2B2-19E4-2C27-07FC4DCDC4E1}"/>
                    </a:ext>
                  </a:extLst>
                </p14:cNvPr>
                <p14:cNvContentPartPr/>
                <p14:nvPr/>
              </p14:nvContentPartPr>
              <p14:xfrm>
                <a:off x="3306813" y="4765173"/>
                <a:ext cx="33120" cy="143280"/>
              </p14:xfrm>
            </p:contentPart>
          </mc:Choice>
          <mc:Fallback xmlns="">
            <p:pic>
              <p:nvPicPr>
                <p:cNvPr id="405" name="잉크 404">
                  <a:extLst>
                    <a:ext uri="{FF2B5EF4-FFF2-40B4-BE49-F238E27FC236}">
                      <a16:creationId xmlns:a16="http://schemas.microsoft.com/office/drawing/2014/main" id="{CCCFD9D7-D2B2-19E4-2C27-07FC4DCDC4E1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297813" y="4756533"/>
                  <a:ext cx="50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571B19D9-E285-B10A-77CC-111DA83BB0D8}"/>
                    </a:ext>
                  </a:extLst>
                </p14:cNvPr>
                <p14:cNvContentPartPr/>
                <p14:nvPr/>
              </p14:nvContentPartPr>
              <p14:xfrm>
                <a:off x="3375573" y="4774173"/>
                <a:ext cx="102960" cy="123840"/>
              </p14:xfrm>
            </p:contentPart>
          </mc:Choice>
          <mc:Fallback xmlns=""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571B19D9-E285-B10A-77CC-111DA83BB0D8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366933" y="4765173"/>
                  <a:ext cx="120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03E30AD7-256F-5F6F-5E85-F8342526FF89}"/>
                    </a:ext>
                  </a:extLst>
                </p14:cNvPr>
                <p14:cNvContentPartPr/>
                <p14:nvPr/>
              </p14:nvContentPartPr>
              <p14:xfrm>
                <a:off x="3574653" y="4831773"/>
                <a:ext cx="111960" cy="10800"/>
              </p14:xfrm>
            </p:contentPart>
          </mc:Choice>
          <mc:Fallback xmlns=""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03E30AD7-256F-5F6F-5E85-F8342526FF8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566013" y="4823133"/>
                  <a:ext cx="129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24C99E57-BF38-AF85-BDFA-22742C83F9C5}"/>
                    </a:ext>
                  </a:extLst>
                </p14:cNvPr>
                <p14:cNvContentPartPr/>
                <p14:nvPr/>
              </p14:nvContentPartPr>
              <p14:xfrm>
                <a:off x="3611733" y="4747173"/>
                <a:ext cx="50760" cy="157320"/>
              </p14:xfrm>
            </p:contentPart>
          </mc:Choice>
          <mc:Fallback xmlns=""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24C99E57-BF38-AF85-BDFA-22742C83F9C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603093" y="4738533"/>
                  <a:ext cx="68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600FFBE5-7E0B-F921-32F4-17D6E239BAC9}"/>
                    </a:ext>
                  </a:extLst>
                </p14:cNvPr>
                <p14:cNvContentPartPr/>
                <p14:nvPr/>
              </p14:nvContentPartPr>
              <p14:xfrm>
                <a:off x="3803253" y="4746813"/>
                <a:ext cx="24120" cy="143640"/>
              </p14:xfrm>
            </p:contentPart>
          </mc:Choice>
          <mc:Fallback xmlns=""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600FFBE5-7E0B-F921-32F4-17D6E239BAC9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794613" y="4738173"/>
                  <a:ext cx="41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1FD5913D-987E-D235-1909-2FB851A29E0F}"/>
                    </a:ext>
                  </a:extLst>
                </p14:cNvPr>
                <p14:cNvContentPartPr/>
                <p14:nvPr/>
              </p14:nvContentPartPr>
              <p14:xfrm>
                <a:off x="3965973" y="4783893"/>
                <a:ext cx="66960" cy="7560"/>
              </p14:xfrm>
            </p:contentPart>
          </mc:Choice>
          <mc:Fallback xmlns=""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1FD5913D-987E-D235-1909-2FB851A29E0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956973" y="4775253"/>
                  <a:ext cx="84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74543FCC-F404-93E8-A756-D4B2DD312E73}"/>
                    </a:ext>
                  </a:extLst>
                </p14:cNvPr>
                <p14:cNvContentPartPr/>
                <p14:nvPr/>
              </p14:nvContentPartPr>
              <p14:xfrm>
                <a:off x="3971373" y="4847613"/>
                <a:ext cx="104400" cy="17280"/>
              </p14:xfrm>
            </p:contentPart>
          </mc:Choice>
          <mc:Fallback xmlns=""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74543FCC-F404-93E8-A756-D4B2DD312E73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962733" y="4838613"/>
                  <a:ext cx="122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13" name="잉크 412">
                  <a:extLst>
                    <a:ext uri="{FF2B5EF4-FFF2-40B4-BE49-F238E27FC236}">
                      <a16:creationId xmlns:a16="http://schemas.microsoft.com/office/drawing/2014/main" id="{EC3F0F39-13C2-355A-57C4-7DAAFFC2FD02}"/>
                    </a:ext>
                  </a:extLst>
                </p14:cNvPr>
                <p14:cNvContentPartPr/>
                <p14:nvPr/>
              </p14:nvContentPartPr>
              <p14:xfrm>
                <a:off x="4158213" y="4802973"/>
                <a:ext cx="70200" cy="98640"/>
              </p14:xfrm>
            </p:contentPart>
          </mc:Choice>
          <mc:Fallback xmlns="">
            <p:pic>
              <p:nvPicPr>
                <p:cNvPr id="413" name="잉크 412">
                  <a:extLst>
                    <a:ext uri="{FF2B5EF4-FFF2-40B4-BE49-F238E27FC236}">
                      <a16:creationId xmlns:a16="http://schemas.microsoft.com/office/drawing/2014/main" id="{EC3F0F39-13C2-355A-57C4-7DAAFFC2FD0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149573" y="4794333"/>
                  <a:ext cx="87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77AECA66-9458-3EA4-B7E2-9A0C811E742F}"/>
                    </a:ext>
                  </a:extLst>
                </p14:cNvPr>
                <p14:cNvContentPartPr/>
                <p14:nvPr/>
              </p14:nvContentPartPr>
              <p14:xfrm>
                <a:off x="4280253" y="4841493"/>
                <a:ext cx="55800" cy="83880"/>
              </p14:xfrm>
            </p:contentPart>
          </mc:Choice>
          <mc:Fallback xmlns=""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77AECA66-9458-3EA4-B7E2-9A0C811E742F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271613" y="4832853"/>
                  <a:ext cx="73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FAEAA92E-F801-F6C9-76D9-EA126548C5B3}"/>
                    </a:ext>
                  </a:extLst>
                </p14:cNvPr>
                <p14:cNvContentPartPr/>
                <p14:nvPr/>
              </p14:nvContentPartPr>
              <p14:xfrm>
                <a:off x="4372413" y="4844733"/>
                <a:ext cx="46440" cy="87480"/>
              </p14:xfrm>
            </p:contentPart>
          </mc:Choice>
          <mc:Fallback xmlns=""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FAEAA92E-F801-F6C9-76D9-EA126548C5B3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4363413" y="4836093"/>
                  <a:ext cx="64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2C9A24A5-768E-892B-8112-05D9693C15D4}"/>
                    </a:ext>
                  </a:extLst>
                </p14:cNvPr>
                <p14:cNvContentPartPr/>
                <p14:nvPr/>
              </p14:nvContentPartPr>
              <p14:xfrm>
                <a:off x="4480053" y="4852293"/>
                <a:ext cx="55800" cy="75240"/>
              </p14:xfrm>
            </p:contentPart>
          </mc:Choice>
          <mc:Fallback xmlns=""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2C9A24A5-768E-892B-8112-05D9693C15D4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471413" y="4843293"/>
                  <a:ext cx="73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BA86D41A-2FE3-F507-AD99-78461637D630}"/>
                    </a:ext>
                  </a:extLst>
                </p14:cNvPr>
                <p14:cNvContentPartPr/>
                <p14:nvPr/>
              </p14:nvContentPartPr>
              <p14:xfrm>
                <a:off x="4638813" y="4853373"/>
                <a:ext cx="68040" cy="89280"/>
              </p14:xfrm>
            </p:contentPart>
          </mc:Choice>
          <mc:Fallback xmlns=""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BA86D41A-2FE3-F507-AD99-78461637D630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4630173" y="4844373"/>
                  <a:ext cx="85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C095539C-0B3A-2A13-04BF-C8645E8E04FF}"/>
                    </a:ext>
                  </a:extLst>
                </p14:cNvPr>
                <p14:cNvContentPartPr/>
                <p14:nvPr/>
              </p14:nvContentPartPr>
              <p14:xfrm>
                <a:off x="4725573" y="4855173"/>
                <a:ext cx="73080" cy="92880"/>
              </p14:xfrm>
            </p:contentPart>
          </mc:Choice>
          <mc:Fallback xmlns=""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C095539C-0B3A-2A13-04BF-C8645E8E04FF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716573" y="4846173"/>
                  <a:ext cx="90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DAF4E318-244E-53E2-8F8C-4C0CB9A5D0AC}"/>
                    </a:ext>
                  </a:extLst>
                </p14:cNvPr>
                <p14:cNvContentPartPr/>
                <p14:nvPr/>
              </p14:nvContentPartPr>
              <p14:xfrm>
                <a:off x="4838253" y="4812333"/>
                <a:ext cx="27000" cy="141120"/>
              </p14:xfrm>
            </p:contentPart>
          </mc:Choice>
          <mc:Fallback xmlns=""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DAF4E318-244E-53E2-8F8C-4C0CB9A5D0A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829613" y="4803333"/>
                  <a:ext cx="44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DECEB9B2-1537-B2AD-228B-D53D867DF7C4}"/>
                    </a:ext>
                  </a:extLst>
                </p14:cNvPr>
                <p14:cNvContentPartPr/>
                <p14:nvPr/>
              </p14:nvContentPartPr>
              <p14:xfrm>
                <a:off x="4899093" y="4843293"/>
                <a:ext cx="91080" cy="97560"/>
              </p14:xfrm>
            </p:contentPart>
          </mc:Choice>
          <mc:Fallback xmlns=""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DECEB9B2-1537-B2AD-228B-D53D867DF7C4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890453" y="4834293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22" name="잉크 421">
                  <a:extLst>
                    <a:ext uri="{FF2B5EF4-FFF2-40B4-BE49-F238E27FC236}">
                      <a16:creationId xmlns:a16="http://schemas.microsoft.com/office/drawing/2014/main" id="{D1FE231E-06FB-2037-AAB0-394939CAF4EB}"/>
                    </a:ext>
                  </a:extLst>
                </p14:cNvPr>
                <p14:cNvContentPartPr/>
                <p14:nvPr/>
              </p14:nvContentPartPr>
              <p14:xfrm>
                <a:off x="5055333" y="4823133"/>
                <a:ext cx="114480" cy="113400"/>
              </p14:xfrm>
            </p:contentPart>
          </mc:Choice>
          <mc:Fallback xmlns="">
            <p:pic>
              <p:nvPicPr>
                <p:cNvPr id="422" name="잉크 421">
                  <a:extLst>
                    <a:ext uri="{FF2B5EF4-FFF2-40B4-BE49-F238E27FC236}">
                      <a16:creationId xmlns:a16="http://schemas.microsoft.com/office/drawing/2014/main" id="{D1FE231E-06FB-2037-AAB0-394939CAF4EB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046333" y="4814133"/>
                  <a:ext cx="132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3E7494AE-D7D8-290A-E13A-7D193FC30186}"/>
                    </a:ext>
                  </a:extLst>
                </p14:cNvPr>
                <p14:cNvContentPartPr/>
                <p14:nvPr/>
              </p14:nvContentPartPr>
              <p14:xfrm>
                <a:off x="5178453" y="4851573"/>
                <a:ext cx="37440" cy="103320"/>
              </p14:xfrm>
            </p:contentPart>
          </mc:Choice>
          <mc:Fallback xmlns=""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3E7494AE-D7D8-290A-E13A-7D193FC30186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5169453" y="4842573"/>
                  <a:ext cx="55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861B2074-F182-4723-76D3-13648240E6F1}"/>
                    </a:ext>
                  </a:extLst>
                </p14:cNvPr>
                <p14:cNvContentPartPr/>
                <p14:nvPr/>
              </p14:nvContentPartPr>
              <p14:xfrm>
                <a:off x="5250453" y="4802253"/>
                <a:ext cx="95040" cy="94680"/>
              </p14:xfrm>
            </p:contentPart>
          </mc:Choice>
          <mc:Fallback xmlns=""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861B2074-F182-4723-76D3-13648240E6F1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241453" y="4793253"/>
                  <a:ext cx="112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25" name="잉크 424">
                  <a:extLst>
                    <a:ext uri="{FF2B5EF4-FFF2-40B4-BE49-F238E27FC236}">
                      <a16:creationId xmlns:a16="http://schemas.microsoft.com/office/drawing/2014/main" id="{B32BAFE7-8585-E6BC-C2DB-ED2C3309219F}"/>
                    </a:ext>
                  </a:extLst>
                </p14:cNvPr>
                <p14:cNvContentPartPr/>
                <p14:nvPr/>
              </p14:nvContentPartPr>
              <p14:xfrm>
                <a:off x="5281413" y="4894413"/>
                <a:ext cx="98280" cy="83880"/>
              </p14:xfrm>
            </p:contentPart>
          </mc:Choice>
          <mc:Fallback xmlns="">
            <p:pic>
              <p:nvPicPr>
                <p:cNvPr id="425" name="잉크 424">
                  <a:extLst>
                    <a:ext uri="{FF2B5EF4-FFF2-40B4-BE49-F238E27FC236}">
                      <a16:creationId xmlns:a16="http://schemas.microsoft.com/office/drawing/2014/main" id="{B32BAFE7-8585-E6BC-C2DB-ED2C3309219F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272413" y="4885773"/>
                  <a:ext cx="115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26" name="잉크 425">
                  <a:extLst>
                    <a:ext uri="{FF2B5EF4-FFF2-40B4-BE49-F238E27FC236}">
                      <a16:creationId xmlns:a16="http://schemas.microsoft.com/office/drawing/2014/main" id="{B8E395CC-2B66-CCDA-08F5-FA092BE48962}"/>
                    </a:ext>
                  </a:extLst>
                </p14:cNvPr>
                <p14:cNvContentPartPr/>
                <p14:nvPr/>
              </p14:nvContentPartPr>
              <p14:xfrm>
                <a:off x="5376453" y="4833573"/>
                <a:ext cx="197640" cy="155160"/>
              </p14:xfrm>
            </p:contentPart>
          </mc:Choice>
          <mc:Fallback xmlns="">
            <p:pic>
              <p:nvPicPr>
                <p:cNvPr id="426" name="잉크 425">
                  <a:extLst>
                    <a:ext uri="{FF2B5EF4-FFF2-40B4-BE49-F238E27FC236}">
                      <a16:creationId xmlns:a16="http://schemas.microsoft.com/office/drawing/2014/main" id="{B8E395CC-2B66-CCDA-08F5-FA092BE48962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367813" y="4824573"/>
                  <a:ext cx="215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28" name="잉크 427">
                  <a:extLst>
                    <a:ext uri="{FF2B5EF4-FFF2-40B4-BE49-F238E27FC236}">
                      <a16:creationId xmlns:a16="http://schemas.microsoft.com/office/drawing/2014/main" id="{ABBC580C-6A2D-0CAF-7997-B3D63AEB6ABE}"/>
                    </a:ext>
                  </a:extLst>
                </p14:cNvPr>
                <p14:cNvContentPartPr/>
                <p14:nvPr/>
              </p14:nvContentPartPr>
              <p14:xfrm>
                <a:off x="2663133" y="5072973"/>
                <a:ext cx="92880" cy="180000"/>
              </p14:xfrm>
            </p:contentPart>
          </mc:Choice>
          <mc:Fallback xmlns="">
            <p:pic>
              <p:nvPicPr>
                <p:cNvPr id="428" name="잉크 427">
                  <a:extLst>
                    <a:ext uri="{FF2B5EF4-FFF2-40B4-BE49-F238E27FC236}">
                      <a16:creationId xmlns:a16="http://schemas.microsoft.com/office/drawing/2014/main" id="{ABBC580C-6A2D-0CAF-7997-B3D63AEB6ABE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654133" y="5064333"/>
                  <a:ext cx="110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29" name="잉크 428">
                  <a:extLst>
                    <a:ext uri="{FF2B5EF4-FFF2-40B4-BE49-F238E27FC236}">
                      <a16:creationId xmlns:a16="http://schemas.microsoft.com/office/drawing/2014/main" id="{5DE5A731-E72B-51CD-4C44-AEAAEF4080D3}"/>
                    </a:ext>
                  </a:extLst>
                </p14:cNvPr>
                <p14:cNvContentPartPr/>
                <p14:nvPr/>
              </p14:nvContentPartPr>
              <p14:xfrm>
                <a:off x="2767173" y="5105373"/>
                <a:ext cx="102960" cy="112680"/>
              </p14:xfrm>
            </p:contentPart>
          </mc:Choice>
          <mc:Fallback xmlns="">
            <p:pic>
              <p:nvPicPr>
                <p:cNvPr id="429" name="잉크 428">
                  <a:extLst>
                    <a:ext uri="{FF2B5EF4-FFF2-40B4-BE49-F238E27FC236}">
                      <a16:creationId xmlns:a16="http://schemas.microsoft.com/office/drawing/2014/main" id="{5DE5A731-E72B-51CD-4C44-AEAAEF4080D3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2758173" y="5096373"/>
                  <a:ext cx="120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30" name="잉크 429">
                  <a:extLst>
                    <a:ext uri="{FF2B5EF4-FFF2-40B4-BE49-F238E27FC236}">
                      <a16:creationId xmlns:a16="http://schemas.microsoft.com/office/drawing/2014/main" id="{520F74FF-D434-692A-49D7-4052DD787ED5}"/>
                    </a:ext>
                  </a:extLst>
                </p14:cNvPr>
                <p14:cNvContentPartPr/>
                <p14:nvPr/>
              </p14:nvContentPartPr>
              <p14:xfrm>
                <a:off x="2824413" y="5094933"/>
                <a:ext cx="117000" cy="148680"/>
              </p14:xfrm>
            </p:contentPart>
          </mc:Choice>
          <mc:Fallback xmlns="">
            <p:pic>
              <p:nvPicPr>
                <p:cNvPr id="430" name="잉크 429">
                  <a:extLst>
                    <a:ext uri="{FF2B5EF4-FFF2-40B4-BE49-F238E27FC236}">
                      <a16:creationId xmlns:a16="http://schemas.microsoft.com/office/drawing/2014/main" id="{520F74FF-D434-692A-49D7-4052DD787ED5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815413" y="5086293"/>
                  <a:ext cx="134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31" name="잉크 430">
                  <a:extLst>
                    <a:ext uri="{FF2B5EF4-FFF2-40B4-BE49-F238E27FC236}">
                      <a16:creationId xmlns:a16="http://schemas.microsoft.com/office/drawing/2014/main" id="{846FFD16-4F17-F8F1-D97B-2D9AC8755DD8}"/>
                    </a:ext>
                  </a:extLst>
                </p14:cNvPr>
                <p14:cNvContentPartPr/>
                <p14:nvPr/>
              </p14:nvContentPartPr>
              <p14:xfrm>
                <a:off x="2961573" y="5081613"/>
                <a:ext cx="33480" cy="159480"/>
              </p14:xfrm>
            </p:contentPart>
          </mc:Choice>
          <mc:Fallback xmlns="">
            <p:pic>
              <p:nvPicPr>
                <p:cNvPr id="431" name="잉크 430">
                  <a:extLst>
                    <a:ext uri="{FF2B5EF4-FFF2-40B4-BE49-F238E27FC236}">
                      <a16:creationId xmlns:a16="http://schemas.microsoft.com/office/drawing/2014/main" id="{846FFD16-4F17-F8F1-D97B-2D9AC8755DD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952933" y="5072973"/>
                  <a:ext cx="51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32" name="잉크 431">
                  <a:extLst>
                    <a:ext uri="{FF2B5EF4-FFF2-40B4-BE49-F238E27FC236}">
                      <a16:creationId xmlns:a16="http://schemas.microsoft.com/office/drawing/2014/main" id="{F99BBC7D-8EA9-03E5-28C7-4AD2094023D1}"/>
                    </a:ext>
                  </a:extLst>
                </p14:cNvPr>
                <p14:cNvContentPartPr/>
                <p14:nvPr/>
              </p14:nvContentPartPr>
              <p14:xfrm>
                <a:off x="3033933" y="5078733"/>
                <a:ext cx="119160" cy="128520"/>
              </p14:xfrm>
            </p:contentPart>
          </mc:Choice>
          <mc:Fallback xmlns="">
            <p:pic>
              <p:nvPicPr>
                <p:cNvPr id="432" name="잉크 431">
                  <a:extLst>
                    <a:ext uri="{FF2B5EF4-FFF2-40B4-BE49-F238E27FC236}">
                      <a16:creationId xmlns:a16="http://schemas.microsoft.com/office/drawing/2014/main" id="{F99BBC7D-8EA9-03E5-28C7-4AD2094023D1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024933" y="5069733"/>
                  <a:ext cx="136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33" name="잉크 432">
                  <a:extLst>
                    <a:ext uri="{FF2B5EF4-FFF2-40B4-BE49-F238E27FC236}">
                      <a16:creationId xmlns:a16="http://schemas.microsoft.com/office/drawing/2014/main" id="{55F32F21-A98D-20E5-5513-A39A37017EC0}"/>
                    </a:ext>
                  </a:extLst>
                </p14:cNvPr>
                <p14:cNvContentPartPr/>
                <p14:nvPr/>
              </p14:nvContentPartPr>
              <p14:xfrm>
                <a:off x="3121413" y="5110053"/>
                <a:ext cx="113040" cy="149760"/>
              </p14:xfrm>
            </p:contentPart>
          </mc:Choice>
          <mc:Fallback xmlns="">
            <p:pic>
              <p:nvPicPr>
                <p:cNvPr id="433" name="잉크 432">
                  <a:extLst>
                    <a:ext uri="{FF2B5EF4-FFF2-40B4-BE49-F238E27FC236}">
                      <a16:creationId xmlns:a16="http://schemas.microsoft.com/office/drawing/2014/main" id="{55F32F21-A98D-20E5-5513-A39A37017EC0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112773" y="5101413"/>
                  <a:ext cx="130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34" name="잉크 433">
                  <a:extLst>
                    <a:ext uri="{FF2B5EF4-FFF2-40B4-BE49-F238E27FC236}">
                      <a16:creationId xmlns:a16="http://schemas.microsoft.com/office/drawing/2014/main" id="{63ECACE5-DB9D-91C1-A0EF-DB55B334A424}"/>
                    </a:ext>
                  </a:extLst>
                </p14:cNvPr>
                <p14:cNvContentPartPr/>
                <p14:nvPr/>
              </p14:nvContentPartPr>
              <p14:xfrm>
                <a:off x="3235533" y="5098173"/>
                <a:ext cx="169200" cy="170280"/>
              </p14:xfrm>
            </p:contentPart>
          </mc:Choice>
          <mc:Fallback xmlns="">
            <p:pic>
              <p:nvPicPr>
                <p:cNvPr id="434" name="잉크 433">
                  <a:extLst>
                    <a:ext uri="{FF2B5EF4-FFF2-40B4-BE49-F238E27FC236}">
                      <a16:creationId xmlns:a16="http://schemas.microsoft.com/office/drawing/2014/main" id="{63ECACE5-DB9D-91C1-A0EF-DB55B334A424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226533" y="5089173"/>
                  <a:ext cx="186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35" name="잉크 434">
                  <a:extLst>
                    <a:ext uri="{FF2B5EF4-FFF2-40B4-BE49-F238E27FC236}">
                      <a16:creationId xmlns:a16="http://schemas.microsoft.com/office/drawing/2014/main" id="{281C0D00-1ED5-6312-3E67-8653FC7011DD}"/>
                    </a:ext>
                  </a:extLst>
                </p14:cNvPr>
                <p14:cNvContentPartPr/>
                <p14:nvPr/>
              </p14:nvContentPartPr>
              <p14:xfrm>
                <a:off x="3373413" y="5068653"/>
                <a:ext cx="186480" cy="141120"/>
              </p14:xfrm>
            </p:contentPart>
          </mc:Choice>
          <mc:Fallback xmlns="">
            <p:pic>
              <p:nvPicPr>
                <p:cNvPr id="435" name="잉크 434">
                  <a:extLst>
                    <a:ext uri="{FF2B5EF4-FFF2-40B4-BE49-F238E27FC236}">
                      <a16:creationId xmlns:a16="http://schemas.microsoft.com/office/drawing/2014/main" id="{281C0D00-1ED5-6312-3E67-8653FC7011DD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364413" y="5059653"/>
                  <a:ext cx="204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36" name="잉크 435">
                  <a:extLst>
                    <a:ext uri="{FF2B5EF4-FFF2-40B4-BE49-F238E27FC236}">
                      <a16:creationId xmlns:a16="http://schemas.microsoft.com/office/drawing/2014/main" id="{E55436FA-3E9E-6ED3-2C61-416E09CC542F}"/>
                    </a:ext>
                  </a:extLst>
                </p14:cNvPr>
                <p14:cNvContentPartPr/>
                <p14:nvPr/>
              </p14:nvContentPartPr>
              <p14:xfrm>
                <a:off x="3530733" y="5106093"/>
                <a:ext cx="83160" cy="178560"/>
              </p14:xfrm>
            </p:contentPart>
          </mc:Choice>
          <mc:Fallback xmlns="">
            <p:pic>
              <p:nvPicPr>
                <p:cNvPr id="436" name="잉크 435">
                  <a:extLst>
                    <a:ext uri="{FF2B5EF4-FFF2-40B4-BE49-F238E27FC236}">
                      <a16:creationId xmlns:a16="http://schemas.microsoft.com/office/drawing/2014/main" id="{E55436FA-3E9E-6ED3-2C61-416E09CC542F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521733" y="5097093"/>
                  <a:ext cx="100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37" name="잉크 436">
                  <a:extLst>
                    <a:ext uri="{FF2B5EF4-FFF2-40B4-BE49-F238E27FC236}">
                      <a16:creationId xmlns:a16="http://schemas.microsoft.com/office/drawing/2014/main" id="{7BF3E85F-68CC-10E8-9194-239A84ABC9DD}"/>
                    </a:ext>
                  </a:extLst>
                </p14:cNvPr>
                <p14:cNvContentPartPr/>
                <p14:nvPr/>
              </p14:nvContentPartPr>
              <p14:xfrm>
                <a:off x="3747813" y="5071173"/>
                <a:ext cx="77040" cy="71640"/>
              </p14:xfrm>
            </p:contentPart>
          </mc:Choice>
          <mc:Fallback xmlns="">
            <p:pic>
              <p:nvPicPr>
                <p:cNvPr id="437" name="잉크 436">
                  <a:extLst>
                    <a:ext uri="{FF2B5EF4-FFF2-40B4-BE49-F238E27FC236}">
                      <a16:creationId xmlns:a16="http://schemas.microsoft.com/office/drawing/2014/main" id="{7BF3E85F-68CC-10E8-9194-239A84ABC9DD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738813" y="5062173"/>
                  <a:ext cx="94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38" name="잉크 437">
                  <a:extLst>
                    <a:ext uri="{FF2B5EF4-FFF2-40B4-BE49-F238E27FC236}">
                      <a16:creationId xmlns:a16="http://schemas.microsoft.com/office/drawing/2014/main" id="{EF102038-CA03-FA50-8432-842C08A99794}"/>
                    </a:ext>
                  </a:extLst>
                </p14:cNvPr>
                <p14:cNvContentPartPr/>
                <p14:nvPr/>
              </p14:nvContentPartPr>
              <p14:xfrm>
                <a:off x="3849693" y="5041293"/>
                <a:ext cx="88560" cy="90720"/>
              </p14:xfrm>
            </p:contentPart>
          </mc:Choice>
          <mc:Fallback xmlns="">
            <p:pic>
              <p:nvPicPr>
                <p:cNvPr id="438" name="잉크 437">
                  <a:extLst>
                    <a:ext uri="{FF2B5EF4-FFF2-40B4-BE49-F238E27FC236}">
                      <a16:creationId xmlns:a16="http://schemas.microsoft.com/office/drawing/2014/main" id="{EF102038-CA03-FA50-8432-842C08A99794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840693" y="5032293"/>
                  <a:ext cx="106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39" name="잉크 438">
                  <a:extLst>
                    <a:ext uri="{FF2B5EF4-FFF2-40B4-BE49-F238E27FC236}">
                      <a16:creationId xmlns:a16="http://schemas.microsoft.com/office/drawing/2014/main" id="{E5B4D6B7-6DF2-D83E-53ED-5FDF0D9A02B4}"/>
                    </a:ext>
                  </a:extLst>
                </p14:cNvPr>
                <p14:cNvContentPartPr/>
                <p14:nvPr/>
              </p14:nvContentPartPr>
              <p14:xfrm>
                <a:off x="3837093" y="5156853"/>
                <a:ext cx="117000" cy="96840"/>
              </p14:xfrm>
            </p:contentPart>
          </mc:Choice>
          <mc:Fallback xmlns="">
            <p:pic>
              <p:nvPicPr>
                <p:cNvPr id="439" name="잉크 438">
                  <a:extLst>
                    <a:ext uri="{FF2B5EF4-FFF2-40B4-BE49-F238E27FC236}">
                      <a16:creationId xmlns:a16="http://schemas.microsoft.com/office/drawing/2014/main" id="{E5B4D6B7-6DF2-D83E-53ED-5FDF0D9A02B4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3828093" y="5148213"/>
                  <a:ext cx="134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440" name="잉크 439">
                  <a:extLst>
                    <a:ext uri="{FF2B5EF4-FFF2-40B4-BE49-F238E27FC236}">
                      <a16:creationId xmlns:a16="http://schemas.microsoft.com/office/drawing/2014/main" id="{2842184A-ED23-E2D4-9817-838EC8D9CA41}"/>
                    </a:ext>
                  </a:extLst>
                </p14:cNvPr>
                <p14:cNvContentPartPr/>
                <p14:nvPr/>
              </p14:nvContentPartPr>
              <p14:xfrm>
                <a:off x="3942933" y="5175933"/>
                <a:ext cx="82080" cy="74520"/>
              </p14:xfrm>
            </p:contentPart>
          </mc:Choice>
          <mc:Fallback xmlns="">
            <p:pic>
              <p:nvPicPr>
                <p:cNvPr id="440" name="잉크 439">
                  <a:extLst>
                    <a:ext uri="{FF2B5EF4-FFF2-40B4-BE49-F238E27FC236}">
                      <a16:creationId xmlns:a16="http://schemas.microsoft.com/office/drawing/2014/main" id="{2842184A-ED23-E2D4-9817-838EC8D9CA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3933933" y="5167293"/>
                  <a:ext cx="99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441" name="잉크 440">
                  <a:extLst>
                    <a:ext uri="{FF2B5EF4-FFF2-40B4-BE49-F238E27FC236}">
                      <a16:creationId xmlns:a16="http://schemas.microsoft.com/office/drawing/2014/main" id="{9AAEFD63-8408-3353-01D8-57E4DBB15FE0}"/>
                    </a:ext>
                  </a:extLst>
                </p14:cNvPr>
                <p14:cNvContentPartPr/>
                <p14:nvPr/>
              </p14:nvContentPartPr>
              <p14:xfrm>
                <a:off x="4020693" y="5066853"/>
                <a:ext cx="128160" cy="147960"/>
              </p14:xfrm>
            </p:contentPart>
          </mc:Choice>
          <mc:Fallback xmlns="">
            <p:pic>
              <p:nvPicPr>
                <p:cNvPr id="441" name="잉크 440">
                  <a:extLst>
                    <a:ext uri="{FF2B5EF4-FFF2-40B4-BE49-F238E27FC236}">
                      <a16:creationId xmlns:a16="http://schemas.microsoft.com/office/drawing/2014/main" id="{9AAEFD63-8408-3353-01D8-57E4DBB15FE0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012053" y="5057853"/>
                  <a:ext cx="145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442" name="잉크 441">
                  <a:extLst>
                    <a:ext uri="{FF2B5EF4-FFF2-40B4-BE49-F238E27FC236}">
                      <a16:creationId xmlns:a16="http://schemas.microsoft.com/office/drawing/2014/main" id="{3A0EEDEB-276E-E589-4B90-50EA558D6A48}"/>
                    </a:ext>
                  </a:extLst>
                </p14:cNvPr>
                <p14:cNvContentPartPr/>
                <p14:nvPr/>
              </p14:nvContentPartPr>
              <p14:xfrm>
                <a:off x="4296093" y="5035533"/>
                <a:ext cx="110520" cy="151560"/>
              </p14:xfrm>
            </p:contentPart>
          </mc:Choice>
          <mc:Fallback xmlns="">
            <p:pic>
              <p:nvPicPr>
                <p:cNvPr id="442" name="잉크 441">
                  <a:extLst>
                    <a:ext uri="{FF2B5EF4-FFF2-40B4-BE49-F238E27FC236}">
                      <a16:creationId xmlns:a16="http://schemas.microsoft.com/office/drawing/2014/main" id="{3A0EEDEB-276E-E589-4B90-50EA558D6A48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287093" y="5026533"/>
                  <a:ext cx="128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443" name="잉크 442">
                  <a:extLst>
                    <a:ext uri="{FF2B5EF4-FFF2-40B4-BE49-F238E27FC236}">
                      <a16:creationId xmlns:a16="http://schemas.microsoft.com/office/drawing/2014/main" id="{B46C23FA-F822-691D-6170-AB56ABFFFF8D}"/>
                    </a:ext>
                  </a:extLst>
                </p14:cNvPr>
                <p14:cNvContentPartPr/>
                <p14:nvPr/>
              </p14:nvContentPartPr>
              <p14:xfrm>
                <a:off x="4400493" y="5092053"/>
                <a:ext cx="65880" cy="115560"/>
              </p14:xfrm>
            </p:contentPart>
          </mc:Choice>
          <mc:Fallback xmlns="">
            <p:pic>
              <p:nvPicPr>
                <p:cNvPr id="443" name="잉크 442">
                  <a:extLst>
                    <a:ext uri="{FF2B5EF4-FFF2-40B4-BE49-F238E27FC236}">
                      <a16:creationId xmlns:a16="http://schemas.microsoft.com/office/drawing/2014/main" id="{B46C23FA-F822-691D-6170-AB56ABFFFF8D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391493" y="5083053"/>
                  <a:ext cx="83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444" name="잉크 443">
                  <a:extLst>
                    <a:ext uri="{FF2B5EF4-FFF2-40B4-BE49-F238E27FC236}">
                      <a16:creationId xmlns:a16="http://schemas.microsoft.com/office/drawing/2014/main" id="{5DE89047-8BE2-9A47-E7E5-77748F9971E0}"/>
                    </a:ext>
                  </a:extLst>
                </p14:cNvPr>
                <p14:cNvContentPartPr/>
                <p14:nvPr/>
              </p14:nvContentPartPr>
              <p14:xfrm>
                <a:off x="4489053" y="5065773"/>
                <a:ext cx="120240" cy="119880"/>
              </p14:xfrm>
            </p:contentPart>
          </mc:Choice>
          <mc:Fallback xmlns="">
            <p:pic>
              <p:nvPicPr>
                <p:cNvPr id="444" name="잉크 443">
                  <a:extLst>
                    <a:ext uri="{FF2B5EF4-FFF2-40B4-BE49-F238E27FC236}">
                      <a16:creationId xmlns:a16="http://schemas.microsoft.com/office/drawing/2014/main" id="{5DE89047-8BE2-9A47-E7E5-77748F9971E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480053" y="5056773"/>
                  <a:ext cx="137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445" name="잉크 444">
                  <a:extLst>
                    <a:ext uri="{FF2B5EF4-FFF2-40B4-BE49-F238E27FC236}">
                      <a16:creationId xmlns:a16="http://schemas.microsoft.com/office/drawing/2014/main" id="{CA93DE83-ABF9-0404-6631-6DD8662B51D5}"/>
                    </a:ext>
                  </a:extLst>
                </p14:cNvPr>
                <p14:cNvContentPartPr/>
                <p14:nvPr/>
              </p14:nvContentPartPr>
              <p14:xfrm>
                <a:off x="4541973" y="5218413"/>
                <a:ext cx="128160" cy="74160"/>
              </p14:xfrm>
            </p:contentPart>
          </mc:Choice>
          <mc:Fallback xmlns="">
            <p:pic>
              <p:nvPicPr>
                <p:cNvPr id="445" name="잉크 444">
                  <a:extLst>
                    <a:ext uri="{FF2B5EF4-FFF2-40B4-BE49-F238E27FC236}">
                      <a16:creationId xmlns:a16="http://schemas.microsoft.com/office/drawing/2014/main" id="{CA93DE83-ABF9-0404-6631-6DD8662B51D5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532973" y="5209773"/>
                  <a:ext cx="145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446" name="잉크 445">
                  <a:extLst>
                    <a:ext uri="{FF2B5EF4-FFF2-40B4-BE49-F238E27FC236}">
                      <a16:creationId xmlns:a16="http://schemas.microsoft.com/office/drawing/2014/main" id="{FA7BC772-3AEA-AADA-BFE2-D66FF45ED4ED}"/>
                    </a:ext>
                  </a:extLst>
                </p14:cNvPr>
                <p14:cNvContentPartPr/>
                <p14:nvPr/>
              </p14:nvContentPartPr>
              <p14:xfrm>
                <a:off x="4652853" y="5089533"/>
                <a:ext cx="74880" cy="195480"/>
              </p14:xfrm>
            </p:contentPart>
          </mc:Choice>
          <mc:Fallback xmlns="">
            <p:pic>
              <p:nvPicPr>
                <p:cNvPr id="446" name="잉크 445">
                  <a:extLst>
                    <a:ext uri="{FF2B5EF4-FFF2-40B4-BE49-F238E27FC236}">
                      <a16:creationId xmlns:a16="http://schemas.microsoft.com/office/drawing/2014/main" id="{FA7BC772-3AEA-AADA-BFE2-D66FF45ED4ED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643853" y="5080893"/>
                  <a:ext cx="92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448" name="잉크 447">
                  <a:extLst>
                    <a:ext uri="{FF2B5EF4-FFF2-40B4-BE49-F238E27FC236}">
                      <a16:creationId xmlns:a16="http://schemas.microsoft.com/office/drawing/2014/main" id="{479619E8-6378-8E34-D30D-952F72178338}"/>
                    </a:ext>
                  </a:extLst>
                </p14:cNvPr>
                <p14:cNvContentPartPr/>
                <p14:nvPr/>
              </p14:nvContentPartPr>
              <p14:xfrm>
                <a:off x="2715693" y="5502453"/>
                <a:ext cx="144000" cy="131040"/>
              </p14:xfrm>
            </p:contentPart>
          </mc:Choice>
          <mc:Fallback xmlns="">
            <p:pic>
              <p:nvPicPr>
                <p:cNvPr id="448" name="잉크 447">
                  <a:extLst>
                    <a:ext uri="{FF2B5EF4-FFF2-40B4-BE49-F238E27FC236}">
                      <a16:creationId xmlns:a16="http://schemas.microsoft.com/office/drawing/2014/main" id="{479619E8-6378-8E34-D30D-952F72178338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2707053" y="5493453"/>
                  <a:ext cx="161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449" name="잉크 448">
                  <a:extLst>
                    <a:ext uri="{FF2B5EF4-FFF2-40B4-BE49-F238E27FC236}">
                      <a16:creationId xmlns:a16="http://schemas.microsoft.com/office/drawing/2014/main" id="{E14244DC-C732-A38A-8B8C-8291E62AF658}"/>
                    </a:ext>
                  </a:extLst>
                </p14:cNvPr>
                <p14:cNvContentPartPr/>
                <p14:nvPr/>
              </p14:nvContentPartPr>
              <p14:xfrm>
                <a:off x="2848893" y="5466453"/>
                <a:ext cx="35280" cy="188280"/>
              </p14:xfrm>
            </p:contentPart>
          </mc:Choice>
          <mc:Fallback xmlns="">
            <p:pic>
              <p:nvPicPr>
                <p:cNvPr id="449" name="잉크 448">
                  <a:extLst>
                    <a:ext uri="{FF2B5EF4-FFF2-40B4-BE49-F238E27FC236}">
                      <a16:creationId xmlns:a16="http://schemas.microsoft.com/office/drawing/2014/main" id="{E14244DC-C732-A38A-8B8C-8291E62AF658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2840253" y="5457453"/>
                  <a:ext cx="52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450" name="잉크 449">
                  <a:extLst>
                    <a:ext uri="{FF2B5EF4-FFF2-40B4-BE49-F238E27FC236}">
                      <a16:creationId xmlns:a16="http://schemas.microsoft.com/office/drawing/2014/main" id="{47CFC5E6-70ED-BCC3-FE8D-890E08415551}"/>
                    </a:ext>
                  </a:extLst>
                </p14:cNvPr>
                <p14:cNvContentPartPr/>
                <p14:nvPr/>
              </p14:nvContentPartPr>
              <p14:xfrm>
                <a:off x="2886333" y="5468613"/>
                <a:ext cx="146520" cy="192960"/>
              </p14:xfrm>
            </p:contentPart>
          </mc:Choice>
          <mc:Fallback xmlns="">
            <p:pic>
              <p:nvPicPr>
                <p:cNvPr id="450" name="잉크 449">
                  <a:extLst>
                    <a:ext uri="{FF2B5EF4-FFF2-40B4-BE49-F238E27FC236}">
                      <a16:creationId xmlns:a16="http://schemas.microsoft.com/office/drawing/2014/main" id="{47CFC5E6-70ED-BCC3-FE8D-890E08415551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2877333" y="5459973"/>
                  <a:ext cx="164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451" name="잉크 450">
                  <a:extLst>
                    <a:ext uri="{FF2B5EF4-FFF2-40B4-BE49-F238E27FC236}">
                      <a16:creationId xmlns:a16="http://schemas.microsoft.com/office/drawing/2014/main" id="{BE44971C-D27E-1669-FBF1-6F71EA55BD3C}"/>
                    </a:ext>
                  </a:extLst>
                </p14:cNvPr>
                <p14:cNvContentPartPr/>
                <p14:nvPr/>
              </p14:nvContentPartPr>
              <p14:xfrm>
                <a:off x="3062013" y="5497413"/>
                <a:ext cx="95040" cy="144360"/>
              </p14:xfrm>
            </p:contentPart>
          </mc:Choice>
          <mc:Fallback xmlns="">
            <p:pic>
              <p:nvPicPr>
                <p:cNvPr id="451" name="잉크 450">
                  <a:extLst>
                    <a:ext uri="{FF2B5EF4-FFF2-40B4-BE49-F238E27FC236}">
                      <a16:creationId xmlns:a16="http://schemas.microsoft.com/office/drawing/2014/main" id="{BE44971C-D27E-1669-FBF1-6F71EA55BD3C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3053013" y="5488773"/>
                  <a:ext cx="11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452" name="잉크 451">
                  <a:extLst>
                    <a:ext uri="{FF2B5EF4-FFF2-40B4-BE49-F238E27FC236}">
                      <a16:creationId xmlns:a16="http://schemas.microsoft.com/office/drawing/2014/main" id="{D84C7352-6589-24FE-209E-C4EB4AF16986}"/>
                    </a:ext>
                  </a:extLst>
                </p14:cNvPr>
                <p14:cNvContentPartPr/>
                <p14:nvPr/>
              </p14:nvContentPartPr>
              <p14:xfrm>
                <a:off x="3096213" y="5503893"/>
                <a:ext cx="85680" cy="173160"/>
              </p14:xfrm>
            </p:contentPart>
          </mc:Choice>
          <mc:Fallback xmlns="">
            <p:pic>
              <p:nvPicPr>
                <p:cNvPr id="452" name="잉크 451">
                  <a:extLst>
                    <a:ext uri="{FF2B5EF4-FFF2-40B4-BE49-F238E27FC236}">
                      <a16:creationId xmlns:a16="http://schemas.microsoft.com/office/drawing/2014/main" id="{D84C7352-6589-24FE-209E-C4EB4AF16986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3087213" y="5495253"/>
                  <a:ext cx="103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453" name="잉크 452">
                  <a:extLst>
                    <a:ext uri="{FF2B5EF4-FFF2-40B4-BE49-F238E27FC236}">
                      <a16:creationId xmlns:a16="http://schemas.microsoft.com/office/drawing/2014/main" id="{415E92AD-6D80-33EB-3321-37823E502A6A}"/>
                    </a:ext>
                  </a:extLst>
                </p14:cNvPr>
                <p14:cNvContentPartPr/>
                <p14:nvPr/>
              </p14:nvContentPartPr>
              <p14:xfrm>
                <a:off x="3405093" y="5490933"/>
                <a:ext cx="132840" cy="142920"/>
              </p14:xfrm>
            </p:contentPart>
          </mc:Choice>
          <mc:Fallback xmlns="">
            <p:pic>
              <p:nvPicPr>
                <p:cNvPr id="453" name="잉크 452">
                  <a:extLst>
                    <a:ext uri="{FF2B5EF4-FFF2-40B4-BE49-F238E27FC236}">
                      <a16:creationId xmlns:a16="http://schemas.microsoft.com/office/drawing/2014/main" id="{415E92AD-6D80-33EB-3321-37823E502A6A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3396453" y="5481933"/>
                  <a:ext cx="150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454" name="잉크 453">
                  <a:extLst>
                    <a:ext uri="{FF2B5EF4-FFF2-40B4-BE49-F238E27FC236}">
                      <a16:creationId xmlns:a16="http://schemas.microsoft.com/office/drawing/2014/main" id="{34B12852-FCF8-8AC6-8F59-DB7A0855FE2A}"/>
                    </a:ext>
                  </a:extLst>
                </p14:cNvPr>
                <p14:cNvContentPartPr/>
                <p14:nvPr/>
              </p14:nvContentPartPr>
              <p14:xfrm>
                <a:off x="3416613" y="5564733"/>
                <a:ext cx="132840" cy="21600"/>
              </p14:xfrm>
            </p:contentPart>
          </mc:Choice>
          <mc:Fallback xmlns="">
            <p:pic>
              <p:nvPicPr>
                <p:cNvPr id="454" name="잉크 453">
                  <a:extLst>
                    <a:ext uri="{FF2B5EF4-FFF2-40B4-BE49-F238E27FC236}">
                      <a16:creationId xmlns:a16="http://schemas.microsoft.com/office/drawing/2014/main" id="{34B12852-FCF8-8AC6-8F59-DB7A0855FE2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407973" y="5555733"/>
                  <a:ext cx="150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455" name="잉크 454">
                  <a:extLst>
                    <a:ext uri="{FF2B5EF4-FFF2-40B4-BE49-F238E27FC236}">
                      <a16:creationId xmlns:a16="http://schemas.microsoft.com/office/drawing/2014/main" id="{913B6280-93A0-424D-5A59-563B3D8D9D0D}"/>
                    </a:ext>
                  </a:extLst>
                </p14:cNvPr>
                <p14:cNvContentPartPr/>
                <p14:nvPr/>
              </p14:nvContentPartPr>
              <p14:xfrm>
                <a:off x="3587613" y="5473293"/>
                <a:ext cx="76320" cy="176760"/>
              </p14:xfrm>
            </p:contentPart>
          </mc:Choice>
          <mc:Fallback xmlns="">
            <p:pic>
              <p:nvPicPr>
                <p:cNvPr id="455" name="잉크 454">
                  <a:extLst>
                    <a:ext uri="{FF2B5EF4-FFF2-40B4-BE49-F238E27FC236}">
                      <a16:creationId xmlns:a16="http://schemas.microsoft.com/office/drawing/2014/main" id="{913B6280-93A0-424D-5A59-563B3D8D9D0D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3578613" y="5464293"/>
                  <a:ext cx="93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456" name="잉크 455">
                  <a:extLst>
                    <a:ext uri="{FF2B5EF4-FFF2-40B4-BE49-F238E27FC236}">
                      <a16:creationId xmlns:a16="http://schemas.microsoft.com/office/drawing/2014/main" id="{8A0B397A-3A70-BD35-3E7E-4FF2F566C219}"/>
                    </a:ext>
                  </a:extLst>
                </p14:cNvPr>
                <p14:cNvContentPartPr/>
                <p14:nvPr/>
              </p14:nvContentPartPr>
              <p14:xfrm>
                <a:off x="3654213" y="5478333"/>
                <a:ext cx="52920" cy="233280"/>
              </p14:xfrm>
            </p:contentPart>
          </mc:Choice>
          <mc:Fallback xmlns="">
            <p:pic>
              <p:nvPicPr>
                <p:cNvPr id="456" name="잉크 455">
                  <a:extLst>
                    <a:ext uri="{FF2B5EF4-FFF2-40B4-BE49-F238E27FC236}">
                      <a16:creationId xmlns:a16="http://schemas.microsoft.com/office/drawing/2014/main" id="{8A0B397A-3A70-BD35-3E7E-4FF2F566C219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3645213" y="5469693"/>
                  <a:ext cx="70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457" name="잉크 456">
                  <a:extLst>
                    <a:ext uri="{FF2B5EF4-FFF2-40B4-BE49-F238E27FC236}">
                      <a16:creationId xmlns:a16="http://schemas.microsoft.com/office/drawing/2014/main" id="{D9D1AB9F-CA88-04AE-F722-489EAEBF8BDD}"/>
                    </a:ext>
                  </a:extLst>
                </p14:cNvPr>
                <p14:cNvContentPartPr/>
                <p14:nvPr/>
              </p14:nvContentPartPr>
              <p14:xfrm>
                <a:off x="3709293" y="5476533"/>
                <a:ext cx="125640" cy="165960"/>
              </p14:xfrm>
            </p:contentPart>
          </mc:Choice>
          <mc:Fallback xmlns="">
            <p:pic>
              <p:nvPicPr>
                <p:cNvPr id="457" name="잉크 456">
                  <a:extLst>
                    <a:ext uri="{FF2B5EF4-FFF2-40B4-BE49-F238E27FC236}">
                      <a16:creationId xmlns:a16="http://schemas.microsoft.com/office/drawing/2014/main" id="{D9D1AB9F-CA88-04AE-F722-489EAEBF8BDD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3700653" y="5467533"/>
                  <a:ext cx="14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458" name="잉크 457">
                  <a:extLst>
                    <a:ext uri="{FF2B5EF4-FFF2-40B4-BE49-F238E27FC236}">
                      <a16:creationId xmlns:a16="http://schemas.microsoft.com/office/drawing/2014/main" id="{2394384D-795E-6024-8AF9-4FD21EFA9923}"/>
                    </a:ext>
                  </a:extLst>
                </p14:cNvPr>
                <p14:cNvContentPartPr/>
                <p14:nvPr/>
              </p14:nvContentPartPr>
              <p14:xfrm>
                <a:off x="3847533" y="5429013"/>
                <a:ext cx="103320" cy="89280"/>
              </p14:xfrm>
            </p:contentPart>
          </mc:Choice>
          <mc:Fallback xmlns="">
            <p:pic>
              <p:nvPicPr>
                <p:cNvPr id="458" name="잉크 457">
                  <a:extLst>
                    <a:ext uri="{FF2B5EF4-FFF2-40B4-BE49-F238E27FC236}">
                      <a16:creationId xmlns:a16="http://schemas.microsoft.com/office/drawing/2014/main" id="{2394384D-795E-6024-8AF9-4FD21EFA9923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3838533" y="5420373"/>
                  <a:ext cx="120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459" name="잉크 458">
                  <a:extLst>
                    <a:ext uri="{FF2B5EF4-FFF2-40B4-BE49-F238E27FC236}">
                      <a16:creationId xmlns:a16="http://schemas.microsoft.com/office/drawing/2014/main" id="{61939621-681F-CB4B-47C2-A709F569C6B2}"/>
                    </a:ext>
                  </a:extLst>
                </p14:cNvPr>
                <p14:cNvContentPartPr/>
                <p14:nvPr/>
              </p14:nvContentPartPr>
              <p14:xfrm>
                <a:off x="3891453" y="5540253"/>
                <a:ext cx="81000" cy="10800"/>
              </p14:xfrm>
            </p:contentPart>
          </mc:Choice>
          <mc:Fallback xmlns="">
            <p:pic>
              <p:nvPicPr>
                <p:cNvPr id="459" name="잉크 458">
                  <a:extLst>
                    <a:ext uri="{FF2B5EF4-FFF2-40B4-BE49-F238E27FC236}">
                      <a16:creationId xmlns:a16="http://schemas.microsoft.com/office/drawing/2014/main" id="{61939621-681F-CB4B-47C2-A709F569C6B2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3882453" y="5531613"/>
                  <a:ext cx="98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460" name="잉크 459">
                  <a:extLst>
                    <a:ext uri="{FF2B5EF4-FFF2-40B4-BE49-F238E27FC236}">
                      <a16:creationId xmlns:a16="http://schemas.microsoft.com/office/drawing/2014/main" id="{2D5FD481-5BB6-6C47-5CC8-9FBA50F5A499}"/>
                    </a:ext>
                  </a:extLst>
                </p14:cNvPr>
                <p14:cNvContentPartPr/>
                <p14:nvPr/>
              </p14:nvContentPartPr>
              <p14:xfrm>
                <a:off x="3899373" y="5587413"/>
                <a:ext cx="155880" cy="72720"/>
              </p14:xfrm>
            </p:contentPart>
          </mc:Choice>
          <mc:Fallback xmlns="">
            <p:pic>
              <p:nvPicPr>
                <p:cNvPr id="460" name="잉크 459">
                  <a:extLst>
                    <a:ext uri="{FF2B5EF4-FFF2-40B4-BE49-F238E27FC236}">
                      <a16:creationId xmlns:a16="http://schemas.microsoft.com/office/drawing/2014/main" id="{2D5FD481-5BB6-6C47-5CC8-9FBA50F5A499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3890373" y="5578413"/>
                  <a:ext cx="173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461" name="잉크 460">
                  <a:extLst>
                    <a:ext uri="{FF2B5EF4-FFF2-40B4-BE49-F238E27FC236}">
                      <a16:creationId xmlns:a16="http://schemas.microsoft.com/office/drawing/2014/main" id="{D8CC7789-FA88-95AA-F0DD-A2374C9BB50A}"/>
                    </a:ext>
                  </a:extLst>
                </p14:cNvPr>
                <p14:cNvContentPartPr/>
                <p14:nvPr/>
              </p14:nvContentPartPr>
              <p14:xfrm>
                <a:off x="4195653" y="5459253"/>
                <a:ext cx="171360" cy="199800"/>
              </p14:xfrm>
            </p:contentPart>
          </mc:Choice>
          <mc:Fallback xmlns="">
            <p:pic>
              <p:nvPicPr>
                <p:cNvPr id="461" name="잉크 460">
                  <a:extLst>
                    <a:ext uri="{FF2B5EF4-FFF2-40B4-BE49-F238E27FC236}">
                      <a16:creationId xmlns:a16="http://schemas.microsoft.com/office/drawing/2014/main" id="{D8CC7789-FA88-95AA-F0DD-A2374C9BB50A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4186653" y="5450253"/>
                  <a:ext cx="189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462" name="잉크 461">
                  <a:extLst>
                    <a:ext uri="{FF2B5EF4-FFF2-40B4-BE49-F238E27FC236}">
                      <a16:creationId xmlns:a16="http://schemas.microsoft.com/office/drawing/2014/main" id="{2BFE0E3F-B0E6-86A3-EEB9-58161DE5C61A}"/>
                    </a:ext>
                  </a:extLst>
                </p14:cNvPr>
                <p14:cNvContentPartPr/>
                <p14:nvPr/>
              </p14:nvContentPartPr>
              <p14:xfrm>
                <a:off x="4226253" y="5573733"/>
                <a:ext cx="100080" cy="14400"/>
              </p14:xfrm>
            </p:contentPart>
          </mc:Choice>
          <mc:Fallback xmlns="">
            <p:pic>
              <p:nvPicPr>
                <p:cNvPr id="462" name="잉크 461">
                  <a:extLst>
                    <a:ext uri="{FF2B5EF4-FFF2-40B4-BE49-F238E27FC236}">
                      <a16:creationId xmlns:a16="http://schemas.microsoft.com/office/drawing/2014/main" id="{2BFE0E3F-B0E6-86A3-EEB9-58161DE5C61A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4217613" y="5564733"/>
                  <a:ext cx="117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463" name="잉크 462">
                  <a:extLst>
                    <a:ext uri="{FF2B5EF4-FFF2-40B4-BE49-F238E27FC236}">
                      <a16:creationId xmlns:a16="http://schemas.microsoft.com/office/drawing/2014/main" id="{B2529C35-32C5-E727-208A-A6A09B21B994}"/>
                    </a:ext>
                  </a:extLst>
                </p14:cNvPr>
                <p14:cNvContentPartPr/>
                <p14:nvPr/>
              </p14:nvContentPartPr>
              <p14:xfrm>
                <a:off x="4393293" y="5541693"/>
                <a:ext cx="83160" cy="105120"/>
              </p14:xfrm>
            </p:contentPart>
          </mc:Choice>
          <mc:Fallback xmlns="">
            <p:pic>
              <p:nvPicPr>
                <p:cNvPr id="463" name="잉크 462">
                  <a:extLst>
                    <a:ext uri="{FF2B5EF4-FFF2-40B4-BE49-F238E27FC236}">
                      <a16:creationId xmlns:a16="http://schemas.microsoft.com/office/drawing/2014/main" id="{B2529C35-32C5-E727-208A-A6A09B21B994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4384653" y="5533053"/>
                  <a:ext cx="100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464" name="잉크 463">
                  <a:extLst>
                    <a:ext uri="{FF2B5EF4-FFF2-40B4-BE49-F238E27FC236}">
                      <a16:creationId xmlns:a16="http://schemas.microsoft.com/office/drawing/2014/main" id="{30E72C96-26A2-E80A-CD31-0F8F3B553F7A}"/>
                    </a:ext>
                  </a:extLst>
                </p14:cNvPr>
                <p14:cNvContentPartPr/>
                <p14:nvPr/>
              </p14:nvContentPartPr>
              <p14:xfrm>
                <a:off x="4499133" y="5486613"/>
                <a:ext cx="104040" cy="145080"/>
              </p14:xfrm>
            </p:contentPart>
          </mc:Choice>
          <mc:Fallback xmlns="">
            <p:pic>
              <p:nvPicPr>
                <p:cNvPr id="464" name="잉크 463">
                  <a:extLst>
                    <a:ext uri="{FF2B5EF4-FFF2-40B4-BE49-F238E27FC236}">
                      <a16:creationId xmlns:a16="http://schemas.microsoft.com/office/drawing/2014/main" id="{30E72C96-26A2-E80A-CD31-0F8F3B553F7A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4490493" y="5477613"/>
                  <a:ext cx="121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467" name="잉크 466">
                  <a:extLst>
                    <a:ext uri="{FF2B5EF4-FFF2-40B4-BE49-F238E27FC236}">
                      <a16:creationId xmlns:a16="http://schemas.microsoft.com/office/drawing/2014/main" id="{9094F8C7-068C-8F43-8D87-E8379513DD64}"/>
                    </a:ext>
                  </a:extLst>
                </p14:cNvPr>
                <p14:cNvContentPartPr/>
                <p14:nvPr/>
              </p14:nvContentPartPr>
              <p14:xfrm>
                <a:off x="4751853" y="5440893"/>
                <a:ext cx="102960" cy="217440"/>
              </p14:xfrm>
            </p:contentPart>
          </mc:Choice>
          <mc:Fallback xmlns="">
            <p:pic>
              <p:nvPicPr>
                <p:cNvPr id="467" name="잉크 466">
                  <a:extLst>
                    <a:ext uri="{FF2B5EF4-FFF2-40B4-BE49-F238E27FC236}">
                      <a16:creationId xmlns:a16="http://schemas.microsoft.com/office/drawing/2014/main" id="{9094F8C7-068C-8F43-8D87-E8379513DD64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4742853" y="5431893"/>
                  <a:ext cx="120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468" name="잉크 467">
                  <a:extLst>
                    <a:ext uri="{FF2B5EF4-FFF2-40B4-BE49-F238E27FC236}">
                      <a16:creationId xmlns:a16="http://schemas.microsoft.com/office/drawing/2014/main" id="{54595189-2C31-D95B-38E0-A5501500BCB3}"/>
                    </a:ext>
                  </a:extLst>
                </p14:cNvPr>
                <p14:cNvContentPartPr/>
                <p14:nvPr/>
              </p14:nvContentPartPr>
              <p14:xfrm>
                <a:off x="4756893" y="5582733"/>
                <a:ext cx="112320" cy="15480"/>
              </p14:xfrm>
            </p:contentPart>
          </mc:Choice>
          <mc:Fallback xmlns="">
            <p:pic>
              <p:nvPicPr>
                <p:cNvPr id="468" name="잉크 467">
                  <a:extLst>
                    <a:ext uri="{FF2B5EF4-FFF2-40B4-BE49-F238E27FC236}">
                      <a16:creationId xmlns:a16="http://schemas.microsoft.com/office/drawing/2014/main" id="{54595189-2C31-D95B-38E0-A5501500BCB3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4747893" y="5573733"/>
                  <a:ext cx="129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469" name="잉크 468">
                  <a:extLst>
                    <a:ext uri="{FF2B5EF4-FFF2-40B4-BE49-F238E27FC236}">
                      <a16:creationId xmlns:a16="http://schemas.microsoft.com/office/drawing/2014/main" id="{C438D2A5-9139-3F55-4898-FC0D71941280}"/>
                    </a:ext>
                  </a:extLst>
                </p14:cNvPr>
                <p14:cNvContentPartPr/>
                <p14:nvPr/>
              </p14:nvContentPartPr>
              <p14:xfrm>
                <a:off x="4878933" y="5517573"/>
                <a:ext cx="85680" cy="116280"/>
              </p14:xfrm>
            </p:contentPart>
          </mc:Choice>
          <mc:Fallback xmlns="">
            <p:pic>
              <p:nvPicPr>
                <p:cNvPr id="469" name="잉크 468">
                  <a:extLst>
                    <a:ext uri="{FF2B5EF4-FFF2-40B4-BE49-F238E27FC236}">
                      <a16:creationId xmlns:a16="http://schemas.microsoft.com/office/drawing/2014/main" id="{C438D2A5-9139-3F55-4898-FC0D71941280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4870293" y="5508933"/>
                  <a:ext cx="103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470" name="잉크 469">
                  <a:extLst>
                    <a:ext uri="{FF2B5EF4-FFF2-40B4-BE49-F238E27FC236}">
                      <a16:creationId xmlns:a16="http://schemas.microsoft.com/office/drawing/2014/main" id="{7DC123CC-75B9-3AA3-60D2-FBB36529C374}"/>
                    </a:ext>
                  </a:extLst>
                </p14:cNvPr>
                <p14:cNvContentPartPr/>
                <p14:nvPr/>
              </p14:nvContentPartPr>
              <p14:xfrm>
                <a:off x="4981893" y="5541693"/>
                <a:ext cx="59040" cy="93240"/>
              </p14:xfrm>
            </p:contentPart>
          </mc:Choice>
          <mc:Fallback xmlns="">
            <p:pic>
              <p:nvPicPr>
                <p:cNvPr id="470" name="잉크 469">
                  <a:extLst>
                    <a:ext uri="{FF2B5EF4-FFF2-40B4-BE49-F238E27FC236}">
                      <a16:creationId xmlns:a16="http://schemas.microsoft.com/office/drawing/2014/main" id="{7DC123CC-75B9-3AA3-60D2-FBB36529C374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4972893" y="5533053"/>
                  <a:ext cx="76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471" name="잉크 470">
                  <a:extLst>
                    <a:ext uri="{FF2B5EF4-FFF2-40B4-BE49-F238E27FC236}">
                      <a16:creationId xmlns:a16="http://schemas.microsoft.com/office/drawing/2014/main" id="{0F04A11C-92C2-CBE7-7DDA-DB8469BAA437}"/>
                    </a:ext>
                  </a:extLst>
                </p14:cNvPr>
                <p14:cNvContentPartPr/>
                <p14:nvPr/>
              </p14:nvContentPartPr>
              <p14:xfrm>
                <a:off x="5067573" y="5493813"/>
                <a:ext cx="234360" cy="134640"/>
              </p14:xfrm>
            </p:contentPart>
          </mc:Choice>
          <mc:Fallback xmlns="">
            <p:pic>
              <p:nvPicPr>
                <p:cNvPr id="471" name="잉크 470">
                  <a:extLst>
                    <a:ext uri="{FF2B5EF4-FFF2-40B4-BE49-F238E27FC236}">
                      <a16:creationId xmlns:a16="http://schemas.microsoft.com/office/drawing/2014/main" id="{0F04A11C-92C2-CBE7-7DDA-DB8469BAA437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058933" y="5484813"/>
                  <a:ext cx="252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472" name="잉크 471">
                  <a:extLst>
                    <a:ext uri="{FF2B5EF4-FFF2-40B4-BE49-F238E27FC236}">
                      <a16:creationId xmlns:a16="http://schemas.microsoft.com/office/drawing/2014/main" id="{B46FE739-00AE-76CD-9160-43385265D33E}"/>
                    </a:ext>
                  </a:extLst>
                </p14:cNvPr>
                <p14:cNvContentPartPr/>
                <p14:nvPr/>
              </p14:nvContentPartPr>
              <p14:xfrm>
                <a:off x="5305533" y="5463933"/>
                <a:ext cx="114120" cy="181440"/>
              </p14:xfrm>
            </p:contentPart>
          </mc:Choice>
          <mc:Fallback xmlns="">
            <p:pic>
              <p:nvPicPr>
                <p:cNvPr id="472" name="잉크 471">
                  <a:extLst>
                    <a:ext uri="{FF2B5EF4-FFF2-40B4-BE49-F238E27FC236}">
                      <a16:creationId xmlns:a16="http://schemas.microsoft.com/office/drawing/2014/main" id="{B46FE739-00AE-76CD-9160-43385265D33E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296533" y="5454933"/>
                  <a:ext cx="131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474" name="잉크 473">
                  <a:extLst>
                    <a:ext uri="{FF2B5EF4-FFF2-40B4-BE49-F238E27FC236}">
                      <a16:creationId xmlns:a16="http://schemas.microsoft.com/office/drawing/2014/main" id="{4645DC2B-8EB2-FC8F-A24D-E661B95EB467}"/>
                    </a:ext>
                  </a:extLst>
                </p14:cNvPr>
                <p14:cNvContentPartPr/>
                <p14:nvPr/>
              </p14:nvContentPartPr>
              <p14:xfrm>
                <a:off x="5555733" y="5456373"/>
                <a:ext cx="115920" cy="190800"/>
              </p14:xfrm>
            </p:contentPart>
          </mc:Choice>
          <mc:Fallback xmlns="">
            <p:pic>
              <p:nvPicPr>
                <p:cNvPr id="474" name="잉크 473">
                  <a:extLst>
                    <a:ext uri="{FF2B5EF4-FFF2-40B4-BE49-F238E27FC236}">
                      <a16:creationId xmlns:a16="http://schemas.microsoft.com/office/drawing/2014/main" id="{4645DC2B-8EB2-FC8F-A24D-E661B95EB46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46733" y="5447373"/>
                  <a:ext cx="133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476" name="잉크 475">
                  <a:extLst>
                    <a:ext uri="{FF2B5EF4-FFF2-40B4-BE49-F238E27FC236}">
                      <a16:creationId xmlns:a16="http://schemas.microsoft.com/office/drawing/2014/main" id="{9E75CBCB-3D5E-BC8A-BC21-64C9D97084C3}"/>
                    </a:ext>
                  </a:extLst>
                </p14:cNvPr>
                <p14:cNvContentPartPr/>
                <p14:nvPr/>
              </p14:nvContentPartPr>
              <p14:xfrm>
                <a:off x="5708013" y="5496333"/>
                <a:ext cx="116280" cy="129240"/>
              </p14:xfrm>
            </p:contentPart>
          </mc:Choice>
          <mc:Fallback xmlns="">
            <p:pic>
              <p:nvPicPr>
                <p:cNvPr id="476" name="잉크 475">
                  <a:extLst>
                    <a:ext uri="{FF2B5EF4-FFF2-40B4-BE49-F238E27FC236}">
                      <a16:creationId xmlns:a16="http://schemas.microsoft.com/office/drawing/2014/main" id="{9E75CBCB-3D5E-BC8A-BC21-64C9D97084C3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99373" y="5487693"/>
                  <a:ext cx="133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477" name="잉크 476">
                  <a:extLst>
                    <a:ext uri="{FF2B5EF4-FFF2-40B4-BE49-F238E27FC236}">
                      <a16:creationId xmlns:a16="http://schemas.microsoft.com/office/drawing/2014/main" id="{4CB38D58-DF82-1F99-6079-E32B151F4D69}"/>
                    </a:ext>
                  </a:extLst>
                </p14:cNvPr>
                <p14:cNvContentPartPr/>
                <p14:nvPr/>
              </p14:nvContentPartPr>
              <p14:xfrm>
                <a:off x="5834373" y="5474733"/>
                <a:ext cx="87840" cy="150120"/>
              </p14:xfrm>
            </p:contentPart>
          </mc:Choice>
          <mc:Fallback xmlns="">
            <p:pic>
              <p:nvPicPr>
                <p:cNvPr id="477" name="잉크 476">
                  <a:extLst>
                    <a:ext uri="{FF2B5EF4-FFF2-40B4-BE49-F238E27FC236}">
                      <a16:creationId xmlns:a16="http://schemas.microsoft.com/office/drawing/2014/main" id="{4CB38D58-DF82-1F99-6079-E32B151F4D69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825373" y="5465733"/>
                  <a:ext cx="105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478" name="잉크 477">
                  <a:extLst>
                    <a:ext uri="{FF2B5EF4-FFF2-40B4-BE49-F238E27FC236}">
                      <a16:creationId xmlns:a16="http://schemas.microsoft.com/office/drawing/2014/main" id="{7CADA2A4-560E-B78A-0B63-0B0BE9A41C17}"/>
                    </a:ext>
                  </a:extLst>
                </p14:cNvPr>
                <p14:cNvContentPartPr/>
                <p14:nvPr/>
              </p14:nvContentPartPr>
              <p14:xfrm>
                <a:off x="5915013" y="5473653"/>
                <a:ext cx="86040" cy="101160"/>
              </p14:xfrm>
            </p:contentPart>
          </mc:Choice>
          <mc:Fallback xmlns="">
            <p:pic>
              <p:nvPicPr>
                <p:cNvPr id="478" name="잉크 477">
                  <a:extLst>
                    <a:ext uri="{FF2B5EF4-FFF2-40B4-BE49-F238E27FC236}">
                      <a16:creationId xmlns:a16="http://schemas.microsoft.com/office/drawing/2014/main" id="{7CADA2A4-560E-B78A-0B63-0B0BE9A41C17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906373" y="5465013"/>
                  <a:ext cx="103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479" name="잉크 478">
                  <a:extLst>
                    <a:ext uri="{FF2B5EF4-FFF2-40B4-BE49-F238E27FC236}">
                      <a16:creationId xmlns:a16="http://schemas.microsoft.com/office/drawing/2014/main" id="{9E873A93-3D09-76CC-DCF4-09B33C696933}"/>
                    </a:ext>
                  </a:extLst>
                </p14:cNvPr>
                <p14:cNvContentPartPr/>
                <p14:nvPr/>
              </p14:nvContentPartPr>
              <p14:xfrm>
                <a:off x="6016893" y="5481573"/>
                <a:ext cx="66600" cy="74880"/>
              </p14:xfrm>
            </p:contentPart>
          </mc:Choice>
          <mc:Fallback xmlns="">
            <p:pic>
              <p:nvPicPr>
                <p:cNvPr id="479" name="잉크 478">
                  <a:extLst>
                    <a:ext uri="{FF2B5EF4-FFF2-40B4-BE49-F238E27FC236}">
                      <a16:creationId xmlns:a16="http://schemas.microsoft.com/office/drawing/2014/main" id="{9E873A93-3D09-76CC-DCF4-09B33C696933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6007893" y="5472573"/>
                  <a:ext cx="84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480" name="잉크 479">
                  <a:extLst>
                    <a:ext uri="{FF2B5EF4-FFF2-40B4-BE49-F238E27FC236}">
                      <a16:creationId xmlns:a16="http://schemas.microsoft.com/office/drawing/2014/main" id="{443DFF8D-13CD-1BC5-4A03-4B34E9059E86}"/>
                    </a:ext>
                  </a:extLst>
                </p14:cNvPr>
                <p14:cNvContentPartPr/>
                <p14:nvPr/>
              </p14:nvContentPartPr>
              <p14:xfrm>
                <a:off x="6048933" y="5490213"/>
                <a:ext cx="71280" cy="180000"/>
              </p14:xfrm>
            </p:contentPart>
          </mc:Choice>
          <mc:Fallback xmlns="">
            <p:pic>
              <p:nvPicPr>
                <p:cNvPr id="480" name="잉크 479">
                  <a:extLst>
                    <a:ext uri="{FF2B5EF4-FFF2-40B4-BE49-F238E27FC236}">
                      <a16:creationId xmlns:a16="http://schemas.microsoft.com/office/drawing/2014/main" id="{443DFF8D-13CD-1BC5-4A03-4B34E9059E86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6040293" y="5481573"/>
                  <a:ext cx="88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487" name="잉크 486">
                  <a:extLst>
                    <a:ext uri="{FF2B5EF4-FFF2-40B4-BE49-F238E27FC236}">
                      <a16:creationId xmlns:a16="http://schemas.microsoft.com/office/drawing/2014/main" id="{86F106F2-CA5C-D989-8BAF-CFDE4DAE7BDA}"/>
                    </a:ext>
                  </a:extLst>
                </p14:cNvPr>
                <p14:cNvContentPartPr/>
                <p14:nvPr/>
              </p14:nvContentPartPr>
              <p14:xfrm>
                <a:off x="6174933" y="5485533"/>
                <a:ext cx="69840" cy="120600"/>
              </p14:xfrm>
            </p:contentPart>
          </mc:Choice>
          <mc:Fallback xmlns="">
            <p:pic>
              <p:nvPicPr>
                <p:cNvPr id="487" name="잉크 486">
                  <a:extLst>
                    <a:ext uri="{FF2B5EF4-FFF2-40B4-BE49-F238E27FC236}">
                      <a16:creationId xmlns:a16="http://schemas.microsoft.com/office/drawing/2014/main" id="{86F106F2-CA5C-D989-8BAF-CFDE4DAE7BDA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6166293" y="5476533"/>
                  <a:ext cx="87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488" name="잉크 487">
                  <a:extLst>
                    <a:ext uri="{FF2B5EF4-FFF2-40B4-BE49-F238E27FC236}">
                      <a16:creationId xmlns:a16="http://schemas.microsoft.com/office/drawing/2014/main" id="{7B649CB0-A6C1-C28A-EE7F-83251774FFF8}"/>
                    </a:ext>
                  </a:extLst>
                </p14:cNvPr>
                <p14:cNvContentPartPr/>
                <p14:nvPr/>
              </p14:nvContentPartPr>
              <p14:xfrm>
                <a:off x="6247653" y="5494173"/>
                <a:ext cx="76680" cy="83880"/>
              </p14:xfrm>
            </p:contentPart>
          </mc:Choice>
          <mc:Fallback xmlns="">
            <p:pic>
              <p:nvPicPr>
                <p:cNvPr id="488" name="잉크 487">
                  <a:extLst>
                    <a:ext uri="{FF2B5EF4-FFF2-40B4-BE49-F238E27FC236}">
                      <a16:creationId xmlns:a16="http://schemas.microsoft.com/office/drawing/2014/main" id="{7B649CB0-A6C1-C28A-EE7F-83251774FFF8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6239013" y="5485173"/>
                  <a:ext cx="94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489" name="잉크 488">
                  <a:extLst>
                    <a:ext uri="{FF2B5EF4-FFF2-40B4-BE49-F238E27FC236}">
                      <a16:creationId xmlns:a16="http://schemas.microsoft.com/office/drawing/2014/main" id="{2A0ADA88-BB2D-D921-4CF4-ED9C6EA2DDDA}"/>
                    </a:ext>
                  </a:extLst>
                </p14:cNvPr>
                <p14:cNvContentPartPr/>
                <p14:nvPr/>
              </p14:nvContentPartPr>
              <p14:xfrm>
                <a:off x="6290853" y="5454933"/>
                <a:ext cx="142920" cy="147240"/>
              </p14:xfrm>
            </p:contentPart>
          </mc:Choice>
          <mc:Fallback xmlns="">
            <p:pic>
              <p:nvPicPr>
                <p:cNvPr id="489" name="잉크 488">
                  <a:extLst>
                    <a:ext uri="{FF2B5EF4-FFF2-40B4-BE49-F238E27FC236}">
                      <a16:creationId xmlns:a16="http://schemas.microsoft.com/office/drawing/2014/main" id="{2A0ADA88-BB2D-D921-4CF4-ED9C6EA2DDDA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6282213" y="5446293"/>
                  <a:ext cx="160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490" name="잉크 489">
                  <a:extLst>
                    <a:ext uri="{FF2B5EF4-FFF2-40B4-BE49-F238E27FC236}">
                      <a16:creationId xmlns:a16="http://schemas.microsoft.com/office/drawing/2014/main" id="{816F0BB0-1CAC-EF59-3FC5-74417052E291}"/>
                    </a:ext>
                  </a:extLst>
                </p14:cNvPr>
                <p14:cNvContentPartPr/>
                <p14:nvPr/>
              </p14:nvContentPartPr>
              <p14:xfrm>
                <a:off x="6495333" y="5467533"/>
                <a:ext cx="110160" cy="32400"/>
              </p14:xfrm>
            </p:contentPart>
          </mc:Choice>
          <mc:Fallback xmlns="">
            <p:pic>
              <p:nvPicPr>
                <p:cNvPr id="490" name="잉크 489">
                  <a:extLst>
                    <a:ext uri="{FF2B5EF4-FFF2-40B4-BE49-F238E27FC236}">
                      <a16:creationId xmlns:a16="http://schemas.microsoft.com/office/drawing/2014/main" id="{816F0BB0-1CAC-EF59-3FC5-74417052E291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6486333" y="5458533"/>
                  <a:ext cx="127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491" name="잉크 490">
                  <a:extLst>
                    <a:ext uri="{FF2B5EF4-FFF2-40B4-BE49-F238E27FC236}">
                      <a16:creationId xmlns:a16="http://schemas.microsoft.com/office/drawing/2014/main" id="{6BD3C435-FB9A-A223-AE84-6FAABB197C1F}"/>
                    </a:ext>
                  </a:extLst>
                </p14:cNvPr>
                <p14:cNvContentPartPr/>
                <p14:nvPr/>
              </p14:nvContentPartPr>
              <p14:xfrm>
                <a:off x="6507573" y="5494173"/>
                <a:ext cx="107280" cy="101160"/>
              </p14:xfrm>
            </p:contentPart>
          </mc:Choice>
          <mc:Fallback xmlns="">
            <p:pic>
              <p:nvPicPr>
                <p:cNvPr id="491" name="잉크 490">
                  <a:extLst>
                    <a:ext uri="{FF2B5EF4-FFF2-40B4-BE49-F238E27FC236}">
                      <a16:creationId xmlns:a16="http://schemas.microsoft.com/office/drawing/2014/main" id="{6BD3C435-FB9A-A223-AE84-6FAABB197C1F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6498573" y="5485533"/>
                  <a:ext cx="124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492" name="잉크 491">
                  <a:extLst>
                    <a:ext uri="{FF2B5EF4-FFF2-40B4-BE49-F238E27FC236}">
                      <a16:creationId xmlns:a16="http://schemas.microsoft.com/office/drawing/2014/main" id="{B9023C68-1133-C8A6-0562-4644CD4D151C}"/>
                    </a:ext>
                  </a:extLst>
                </p14:cNvPr>
                <p14:cNvContentPartPr/>
                <p14:nvPr/>
              </p14:nvContentPartPr>
              <p14:xfrm>
                <a:off x="6619893" y="5468973"/>
                <a:ext cx="69840" cy="72360"/>
              </p14:xfrm>
            </p:contentPart>
          </mc:Choice>
          <mc:Fallback xmlns="">
            <p:pic>
              <p:nvPicPr>
                <p:cNvPr id="492" name="잉크 491">
                  <a:extLst>
                    <a:ext uri="{FF2B5EF4-FFF2-40B4-BE49-F238E27FC236}">
                      <a16:creationId xmlns:a16="http://schemas.microsoft.com/office/drawing/2014/main" id="{B9023C68-1133-C8A6-0562-4644CD4D151C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6610893" y="5460333"/>
                  <a:ext cx="87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493" name="잉크 492">
                  <a:extLst>
                    <a:ext uri="{FF2B5EF4-FFF2-40B4-BE49-F238E27FC236}">
                      <a16:creationId xmlns:a16="http://schemas.microsoft.com/office/drawing/2014/main" id="{38D51E89-3693-C961-F0CD-E9C205B77D49}"/>
                    </a:ext>
                  </a:extLst>
                </p14:cNvPr>
                <p14:cNvContentPartPr/>
                <p14:nvPr/>
              </p14:nvContentPartPr>
              <p14:xfrm>
                <a:off x="6619533" y="5567973"/>
                <a:ext cx="193320" cy="65520"/>
              </p14:xfrm>
            </p:contentPart>
          </mc:Choice>
          <mc:Fallback xmlns="">
            <p:pic>
              <p:nvPicPr>
                <p:cNvPr id="493" name="잉크 492">
                  <a:extLst>
                    <a:ext uri="{FF2B5EF4-FFF2-40B4-BE49-F238E27FC236}">
                      <a16:creationId xmlns:a16="http://schemas.microsoft.com/office/drawing/2014/main" id="{38D51E89-3693-C961-F0CD-E9C205B77D49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6610893" y="5559333"/>
                  <a:ext cx="210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497" name="잉크 496">
                  <a:extLst>
                    <a:ext uri="{FF2B5EF4-FFF2-40B4-BE49-F238E27FC236}">
                      <a16:creationId xmlns:a16="http://schemas.microsoft.com/office/drawing/2014/main" id="{20001117-D4A7-1772-99A2-4EA67BB3FBDD}"/>
                    </a:ext>
                  </a:extLst>
                </p14:cNvPr>
                <p14:cNvContentPartPr/>
                <p14:nvPr/>
              </p14:nvContentPartPr>
              <p14:xfrm>
                <a:off x="858093" y="628053"/>
                <a:ext cx="1345320" cy="4764240"/>
              </p14:xfrm>
            </p:contentPart>
          </mc:Choice>
          <mc:Fallback xmlns="">
            <p:pic>
              <p:nvPicPr>
                <p:cNvPr id="497" name="잉크 496">
                  <a:extLst>
                    <a:ext uri="{FF2B5EF4-FFF2-40B4-BE49-F238E27FC236}">
                      <a16:creationId xmlns:a16="http://schemas.microsoft.com/office/drawing/2014/main" id="{20001117-D4A7-1772-99A2-4EA67BB3FBDD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849093" y="619053"/>
                  <a:ext cx="1362960" cy="47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499" name="잉크 498">
                  <a:extLst>
                    <a:ext uri="{FF2B5EF4-FFF2-40B4-BE49-F238E27FC236}">
                      <a16:creationId xmlns:a16="http://schemas.microsoft.com/office/drawing/2014/main" id="{5F6BEA8A-FD11-8D7B-3639-0634EF91D328}"/>
                    </a:ext>
                  </a:extLst>
                </p14:cNvPr>
                <p14:cNvContentPartPr/>
                <p14:nvPr/>
              </p14:nvContentPartPr>
              <p14:xfrm>
                <a:off x="202893" y="1849533"/>
                <a:ext cx="132480" cy="127080"/>
              </p14:xfrm>
            </p:contentPart>
          </mc:Choice>
          <mc:Fallback xmlns="">
            <p:pic>
              <p:nvPicPr>
                <p:cNvPr id="499" name="잉크 498">
                  <a:extLst>
                    <a:ext uri="{FF2B5EF4-FFF2-40B4-BE49-F238E27FC236}">
                      <a16:creationId xmlns:a16="http://schemas.microsoft.com/office/drawing/2014/main" id="{5F6BEA8A-FD11-8D7B-3639-0634EF91D328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94253" y="1840533"/>
                  <a:ext cx="150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500" name="잉크 499">
                  <a:extLst>
                    <a:ext uri="{FF2B5EF4-FFF2-40B4-BE49-F238E27FC236}">
                      <a16:creationId xmlns:a16="http://schemas.microsoft.com/office/drawing/2014/main" id="{E410E6C1-816C-FEAA-2917-9C6DA2D45413}"/>
                    </a:ext>
                  </a:extLst>
                </p14:cNvPr>
                <p14:cNvContentPartPr/>
                <p14:nvPr/>
              </p14:nvContentPartPr>
              <p14:xfrm>
                <a:off x="308733" y="1722093"/>
                <a:ext cx="155160" cy="142920"/>
              </p14:xfrm>
            </p:contentPart>
          </mc:Choice>
          <mc:Fallback xmlns="">
            <p:pic>
              <p:nvPicPr>
                <p:cNvPr id="500" name="잉크 499">
                  <a:extLst>
                    <a:ext uri="{FF2B5EF4-FFF2-40B4-BE49-F238E27FC236}">
                      <a16:creationId xmlns:a16="http://schemas.microsoft.com/office/drawing/2014/main" id="{E410E6C1-816C-FEAA-2917-9C6DA2D45413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300093" y="1713453"/>
                  <a:ext cx="172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501" name="잉크 500">
                  <a:extLst>
                    <a:ext uri="{FF2B5EF4-FFF2-40B4-BE49-F238E27FC236}">
                      <a16:creationId xmlns:a16="http://schemas.microsoft.com/office/drawing/2014/main" id="{03D01ABA-D30A-BEFE-2B58-78E9206952D9}"/>
                    </a:ext>
                  </a:extLst>
                </p14:cNvPr>
                <p14:cNvContentPartPr/>
                <p14:nvPr/>
              </p14:nvContentPartPr>
              <p14:xfrm>
                <a:off x="326373" y="1910733"/>
                <a:ext cx="129960" cy="92520"/>
              </p14:xfrm>
            </p:contentPart>
          </mc:Choice>
          <mc:Fallback xmlns="">
            <p:pic>
              <p:nvPicPr>
                <p:cNvPr id="501" name="잉크 500">
                  <a:extLst>
                    <a:ext uri="{FF2B5EF4-FFF2-40B4-BE49-F238E27FC236}">
                      <a16:creationId xmlns:a16="http://schemas.microsoft.com/office/drawing/2014/main" id="{03D01ABA-D30A-BEFE-2B58-78E9206952D9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17373" y="1902093"/>
                  <a:ext cx="147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02" name="잉크 501">
                  <a:extLst>
                    <a:ext uri="{FF2B5EF4-FFF2-40B4-BE49-F238E27FC236}">
                      <a16:creationId xmlns:a16="http://schemas.microsoft.com/office/drawing/2014/main" id="{F4B5654B-B69B-5B2A-6882-281A3D8CA8C4}"/>
                    </a:ext>
                  </a:extLst>
                </p14:cNvPr>
                <p14:cNvContentPartPr/>
                <p14:nvPr/>
              </p14:nvContentPartPr>
              <p14:xfrm>
                <a:off x="341853" y="1621293"/>
                <a:ext cx="258120" cy="125280"/>
              </p14:xfrm>
            </p:contentPart>
          </mc:Choice>
          <mc:Fallback xmlns="">
            <p:pic>
              <p:nvPicPr>
                <p:cNvPr id="502" name="잉크 501">
                  <a:extLst>
                    <a:ext uri="{FF2B5EF4-FFF2-40B4-BE49-F238E27FC236}">
                      <a16:creationId xmlns:a16="http://schemas.microsoft.com/office/drawing/2014/main" id="{F4B5654B-B69B-5B2A-6882-281A3D8CA8C4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33213" y="1612653"/>
                  <a:ext cx="275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03" name="잉크 502">
                  <a:extLst>
                    <a:ext uri="{FF2B5EF4-FFF2-40B4-BE49-F238E27FC236}">
                      <a16:creationId xmlns:a16="http://schemas.microsoft.com/office/drawing/2014/main" id="{6F1D710B-F767-8D25-BD8E-B97B7B20EFAE}"/>
                    </a:ext>
                  </a:extLst>
                </p14:cNvPr>
                <p14:cNvContentPartPr/>
                <p14:nvPr/>
              </p14:nvContentPartPr>
              <p14:xfrm>
                <a:off x="527253" y="1757013"/>
                <a:ext cx="190800" cy="189000"/>
              </p14:xfrm>
            </p:contentPart>
          </mc:Choice>
          <mc:Fallback xmlns="">
            <p:pic>
              <p:nvPicPr>
                <p:cNvPr id="503" name="잉크 502">
                  <a:extLst>
                    <a:ext uri="{FF2B5EF4-FFF2-40B4-BE49-F238E27FC236}">
                      <a16:creationId xmlns:a16="http://schemas.microsoft.com/office/drawing/2014/main" id="{6F1D710B-F767-8D25-BD8E-B97B7B20EFAE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518253" y="1748013"/>
                  <a:ext cx="20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04" name="잉크 503">
                  <a:extLst>
                    <a:ext uri="{FF2B5EF4-FFF2-40B4-BE49-F238E27FC236}">
                      <a16:creationId xmlns:a16="http://schemas.microsoft.com/office/drawing/2014/main" id="{36FD12F4-3853-0B4A-9A0C-AAC03756E94F}"/>
                    </a:ext>
                  </a:extLst>
                </p14:cNvPr>
                <p14:cNvContentPartPr/>
                <p14:nvPr/>
              </p14:nvContentPartPr>
              <p14:xfrm>
                <a:off x="597453" y="1434453"/>
                <a:ext cx="403560" cy="219960"/>
              </p14:xfrm>
            </p:contentPart>
          </mc:Choice>
          <mc:Fallback xmlns="">
            <p:pic>
              <p:nvPicPr>
                <p:cNvPr id="504" name="잉크 503">
                  <a:extLst>
                    <a:ext uri="{FF2B5EF4-FFF2-40B4-BE49-F238E27FC236}">
                      <a16:creationId xmlns:a16="http://schemas.microsoft.com/office/drawing/2014/main" id="{36FD12F4-3853-0B4A-9A0C-AAC03756E94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88813" y="1425453"/>
                  <a:ext cx="421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05" name="잉크 504">
                  <a:extLst>
                    <a:ext uri="{FF2B5EF4-FFF2-40B4-BE49-F238E27FC236}">
                      <a16:creationId xmlns:a16="http://schemas.microsoft.com/office/drawing/2014/main" id="{DABD8103-BCE1-4613-C583-C899A54E0C7D}"/>
                    </a:ext>
                  </a:extLst>
                </p14:cNvPr>
                <p14:cNvContentPartPr/>
                <p14:nvPr/>
              </p14:nvContentPartPr>
              <p14:xfrm>
                <a:off x="827493" y="1187493"/>
                <a:ext cx="99000" cy="72360"/>
              </p14:xfrm>
            </p:contentPart>
          </mc:Choice>
          <mc:Fallback xmlns="">
            <p:pic>
              <p:nvPicPr>
                <p:cNvPr id="505" name="잉크 504">
                  <a:extLst>
                    <a:ext uri="{FF2B5EF4-FFF2-40B4-BE49-F238E27FC236}">
                      <a16:creationId xmlns:a16="http://schemas.microsoft.com/office/drawing/2014/main" id="{DABD8103-BCE1-4613-C583-C899A54E0C7D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818493" y="1178853"/>
                  <a:ext cx="116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506" name="잉크 505">
                  <a:extLst>
                    <a:ext uri="{FF2B5EF4-FFF2-40B4-BE49-F238E27FC236}">
                      <a16:creationId xmlns:a16="http://schemas.microsoft.com/office/drawing/2014/main" id="{96DD976A-3860-D97E-FB1E-464262266749}"/>
                    </a:ext>
                  </a:extLst>
                </p14:cNvPr>
                <p14:cNvContentPartPr/>
                <p14:nvPr/>
              </p14:nvContentPartPr>
              <p14:xfrm>
                <a:off x="801933" y="1208373"/>
                <a:ext cx="457200" cy="247320"/>
              </p14:xfrm>
            </p:contentPart>
          </mc:Choice>
          <mc:Fallback xmlns="">
            <p:pic>
              <p:nvPicPr>
                <p:cNvPr id="506" name="잉크 505">
                  <a:extLst>
                    <a:ext uri="{FF2B5EF4-FFF2-40B4-BE49-F238E27FC236}">
                      <a16:creationId xmlns:a16="http://schemas.microsoft.com/office/drawing/2014/main" id="{96DD976A-3860-D97E-FB1E-464262266749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793293" y="1199373"/>
                  <a:ext cx="474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507" name="잉크 506">
                  <a:extLst>
                    <a:ext uri="{FF2B5EF4-FFF2-40B4-BE49-F238E27FC236}">
                      <a16:creationId xmlns:a16="http://schemas.microsoft.com/office/drawing/2014/main" id="{D75C55C5-66F2-94E1-D9CF-2C54847FFD66}"/>
                    </a:ext>
                  </a:extLst>
                </p14:cNvPr>
                <p14:cNvContentPartPr/>
                <p14:nvPr/>
              </p14:nvContentPartPr>
              <p14:xfrm>
                <a:off x="1156533" y="885093"/>
                <a:ext cx="380880" cy="481320"/>
              </p14:xfrm>
            </p:contentPart>
          </mc:Choice>
          <mc:Fallback xmlns="">
            <p:pic>
              <p:nvPicPr>
                <p:cNvPr id="507" name="잉크 506">
                  <a:extLst>
                    <a:ext uri="{FF2B5EF4-FFF2-40B4-BE49-F238E27FC236}">
                      <a16:creationId xmlns:a16="http://schemas.microsoft.com/office/drawing/2014/main" id="{D75C55C5-66F2-94E1-D9CF-2C54847FFD66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1147893" y="876453"/>
                  <a:ext cx="3985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508" name="잉크 507">
                  <a:extLst>
                    <a:ext uri="{FF2B5EF4-FFF2-40B4-BE49-F238E27FC236}">
                      <a16:creationId xmlns:a16="http://schemas.microsoft.com/office/drawing/2014/main" id="{31EE3E68-FEE3-FEAD-78F9-6E74A365099F}"/>
                    </a:ext>
                  </a:extLst>
                </p14:cNvPr>
                <p14:cNvContentPartPr/>
                <p14:nvPr/>
              </p14:nvContentPartPr>
              <p14:xfrm>
                <a:off x="1615893" y="936573"/>
                <a:ext cx="25920" cy="41400"/>
              </p14:xfrm>
            </p:contentPart>
          </mc:Choice>
          <mc:Fallback xmlns="">
            <p:pic>
              <p:nvPicPr>
                <p:cNvPr id="508" name="잉크 507">
                  <a:extLst>
                    <a:ext uri="{FF2B5EF4-FFF2-40B4-BE49-F238E27FC236}">
                      <a16:creationId xmlns:a16="http://schemas.microsoft.com/office/drawing/2014/main" id="{31EE3E68-FEE3-FEAD-78F9-6E74A365099F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1606893" y="927573"/>
                  <a:ext cx="43560" cy="59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854" y="2265451"/>
            <a:ext cx="457834" cy="200025"/>
          </a:xfrm>
          <a:custGeom>
            <a:avLst/>
            <a:gdLst/>
            <a:ahLst/>
            <a:cxnLst/>
            <a:rect l="l" t="t" r="r" b="b"/>
            <a:pathLst>
              <a:path w="457835" h="200025">
                <a:moveTo>
                  <a:pt x="394274" y="0"/>
                </a:moveTo>
                <a:lnTo>
                  <a:pt x="391119" y="8382"/>
                </a:lnTo>
                <a:lnTo>
                  <a:pt x="402785" y="13311"/>
                </a:lnTo>
                <a:lnTo>
                  <a:pt x="412676" y="20212"/>
                </a:lnTo>
                <a:lnTo>
                  <a:pt x="436467" y="66208"/>
                </a:lnTo>
                <a:lnTo>
                  <a:pt x="439491" y="98831"/>
                </a:lnTo>
                <a:lnTo>
                  <a:pt x="438718" y="116328"/>
                </a:lnTo>
                <a:lnTo>
                  <a:pt x="427923" y="159791"/>
                </a:lnTo>
                <a:lnTo>
                  <a:pt x="392170" y="191338"/>
                </a:lnTo>
                <a:lnTo>
                  <a:pt x="394274" y="199720"/>
                </a:lnTo>
                <a:lnTo>
                  <a:pt x="432126" y="177281"/>
                </a:lnTo>
                <a:lnTo>
                  <a:pt x="453416" y="135245"/>
                </a:lnTo>
                <a:lnTo>
                  <a:pt x="457360" y="99898"/>
                </a:lnTo>
                <a:lnTo>
                  <a:pt x="456374" y="81551"/>
                </a:lnTo>
                <a:lnTo>
                  <a:pt x="441586" y="34671"/>
                </a:lnTo>
                <a:lnTo>
                  <a:pt x="408469" y="5128"/>
                </a:lnTo>
                <a:lnTo>
                  <a:pt x="394274" y="0"/>
                </a:lnTo>
                <a:close/>
              </a:path>
              <a:path w="457835" h="200025">
                <a:moveTo>
                  <a:pt x="64137" y="0"/>
                </a:moveTo>
                <a:lnTo>
                  <a:pt x="26284" y="22470"/>
                </a:lnTo>
                <a:lnTo>
                  <a:pt x="4469" y="64512"/>
                </a:lnTo>
                <a:lnTo>
                  <a:pt x="0" y="99898"/>
                </a:lnTo>
                <a:lnTo>
                  <a:pt x="1150" y="118211"/>
                </a:lnTo>
                <a:lnTo>
                  <a:pt x="16824" y="165049"/>
                </a:lnTo>
                <a:lnTo>
                  <a:pt x="49350" y="194602"/>
                </a:lnTo>
                <a:lnTo>
                  <a:pt x="64137" y="199720"/>
                </a:lnTo>
                <a:lnTo>
                  <a:pt x="66240" y="191338"/>
                </a:lnTo>
                <a:lnTo>
                  <a:pt x="55182" y="186409"/>
                </a:lnTo>
                <a:lnTo>
                  <a:pt x="45603" y="179508"/>
                </a:lnTo>
                <a:lnTo>
                  <a:pt x="25574" y="147008"/>
                </a:lnTo>
                <a:lnTo>
                  <a:pt x="18920" y="98831"/>
                </a:lnTo>
                <a:lnTo>
                  <a:pt x="19703" y="81551"/>
                </a:lnTo>
                <a:lnTo>
                  <a:pt x="30487" y="39928"/>
                </a:lnTo>
                <a:lnTo>
                  <a:pt x="67292" y="8382"/>
                </a:lnTo>
                <a:lnTo>
                  <a:pt x="64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85747" y="3713220"/>
            <a:ext cx="457834" cy="198755"/>
          </a:xfrm>
          <a:custGeom>
            <a:avLst/>
            <a:gdLst/>
            <a:ahLst/>
            <a:cxnLst/>
            <a:rect l="l" t="t" r="r" b="b"/>
            <a:pathLst>
              <a:path w="457835" h="198754">
                <a:moveTo>
                  <a:pt x="393222" y="0"/>
                </a:moveTo>
                <a:lnTo>
                  <a:pt x="391119" y="7360"/>
                </a:lnTo>
                <a:lnTo>
                  <a:pt x="402341" y="12290"/>
                </a:lnTo>
                <a:lnTo>
                  <a:pt x="412282" y="19190"/>
                </a:lnTo>
                <a:lnTo>
                  <a:pt x="432832" y="51522"/>
                </a:lnTo>
                <a:lnTo>
                  <a:pt x="439483" y="98839"/>
                </a:lnTo>
                <a:lnTo>
                  <a:pt x="438694" y="116185"/>
                </a:lnTo>
                <a:lnTo>
                  <a:pt x="426864" y="158770"/>
                </a:lnTo>
                <a:lnTo>
                  <a:pt x="391119" y="191361"/>
                </a:lnTo>
                <a:lnTo>
                  <a:pt x="393222" y="198721"/>
                </a:lnTo>
                <a:lnTo>
                  <a:pt x="431663" y="176244"/>
                </a:lnTo>
                <a:lnTo>
                  <a:pt x="453285" y="134715"/>
                </a:lnTo>
                <a:lnTo>
                  <a:pt x="457360" y="99890"/>
                </a:lnTo>
                <a:lnTo>
                  <a:pt x="456357" y="81127"/>
                </a:lnTo>
                <a:lnTo>
                  <a:pt x="440535" y="34701"/>
                </a:lnTo>
                <a:lnTo>
                  <a:pt x="408008" y="5129"/>
                </a:lnTo>
                <a:lnTo>
                  <a:pt x="393222" y="0"/>
                </a:lnTo>
                <a:close/>
              </a:path>
              <a:path w="457835" h="198754">
                <a:moveTo>
                  <a:pt x="64137" y="0"/>
                </a:moveTo>
                <a:lnTo>
                  <a:pt x="25689" y="22478"/>
                </a:lnTo>
                <a:lnTo>
                  <a:pt x="4073" y="64141"/>
                </a:lnTo>
                <a:lnTo>
                  <a:pt x="0" y="99890"/>
                </a:lnTo>
                <a:lnTo>
                  <a:pt x="1002" y="118041"/>
                </a:lnTo>
                <a:lnTo>
                  <a:pt x="16817" y="164020"/>
                </a:lnTo>
                <a:lnTo>
                  <a:pt x="49349" y="193595"/>
                </a:lnTo>
                <a:lnTo>
                  <a:pt x="64137" y="198721"/>
                </a:lnTo>
                <a:lnTo>
                  <a:pt x="66233" y="191361"/>
                </a:lnTo>
                <a:lnTo>
                  <a:pt x="55031" y="186267"/>
                </a:lnTo>
                <a:lnTo>
                  <a:pt x="45208" y="179006"/>
                </a:lnTo>
                <a:lnTo>
                  <a:pt x="24966" y="146151"/>
                </a:lnTo>
                <a:lnTo>
                  <a:pt x="17868" y="98839"/>
                </a:lnTo>
                <a:lnTo>
                  <a:pt x="18657" y="81488"/>
                </a:lnTo>
                <a:lnTo>
                  <a:pt x="30487" y="38907"/>
                </a:lnTo>
                <a:lnTo>
                  <a:pt x="66233" y="7360"/>
                </a:lnTo>
                <a:lnTo>
                  <a:pt x="64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83527" y="4217901"/>
            <a:ext cx="694055" cy="198755"/>
          </a:xfrm>
          <a:custGeom>
            <a:avLst/>
            <a:gdLst/>
            <a:ahLst/>
            <a:cxnLst/>
            <a:rect l="l" t="t" r="r" b="b"/>
            <a:pathLst>
              <a:path w="694054" h="198754">
                <a:moveTo>
                  <a:pt x="629793" y="0"/>
                </a:moveTo>
                <a:lnTo>
                  <a:pt x="627689" y="7360"/>
                </a:lnTo>
                <a:lnTo>
                  <a:pt x="638910" y="12288"/>
                </a:lnTo>
                <a:lnTo>
                  <a:pt x="648848" y="19187"/>
                </a:lnTo>
                <a:lnTo>
                  <a:pt x="669399" y="51517"/>
                </a:lnTo>
                <a:lnTo>
                  <a:pt x="676054" y="98831"/>
                </a:lnTo>
                <a:lnTo>
                  <a:pt x="675265" y="116180"/>
                </a:lnTo>
                <a:lnTo>
                  <a:pt x="663435" y="158762"/>
                </a:lnTo>
                <a:lnTo>
                  <a:pt x="627689" y="191353"/>
                </a:lnTo>
                <a:lnTo>
                  <a:pt x="629793" y="198714"/>
                </a:lnTo>
                <a:lnTo>
                  <a:pt x="668233" y="176243"/>
                </a:lnTo>
                <a:lnTo>
                  <a:pt x="689855" y="134709"/>
                </a:lnTo>
                <a:lnTo>
                  <a:pt x="693930" y="99882"/>
                </a:lnTo>
                <a:lnTo>
                  <a:pt x="692928" y="81120"/>
                </a:lnTo>
                <a:lnTo>
                  <a:pt x="677105" y="34693"/>
                </a:lnTo>
                <a:lnTo>
                  <a:pt x="644576" y="5126"/>
                </a:lnTo>
                <a:lnTo>
                  <a:pt x="629793" y="0"/>
                </a:lnTo>
                <a:close/>
              </a:path>
              <a:path w="694054" h="198754">
                <a:moveTo>
                  <a:pt x="64137" y="0"/>
                </a:moveTo>
                <a:lnTo>
                  <a:pt x="25693" y="22473"/>
                </a:lnTo>
                <a:lnTo>
                  <a:pt x="4074" y="64133"/>
                </a:lnTo>
                <a:lnTo>
                  <a:pt x="0" y="99882"/>
                </a:lnTo>
                <a:lnTo>
                  <a:pt x="1002" y="118034"/>
                </a:lnTo>
                <a:lnTo>
                  <a:pt x="16824" y="164020"/>
                </a:lnTo>
                <a:lnTo>
                  <a:pt x="49350" y="193589"/>
                </a:lnTo>
                <a:lnTo>
                  <a:pt x="64137" y="198714"/>
                </a:lnTo>
                <a:lnTo>
                  <a:pt x="66233" y="191353"/>
                </a:lnTo>
                <a:lnTo>
                  <a:pt x="55031" y="186261"/>
                </a:lnTo>
                <a:lnTo>
                  <a:pt x="45208" y="179001"/>
                </a:lnTo>
                <a:lnTo>
                  <a:pt x="24966" y="146145"/>
                </a:lnTo>
                <a:lnTo>
                  <a:pt x="17868" y="98831"/>
                </a:lnTo>
                <a:lnTo>
                  <a:pt x="18657" y="81481"/>
                </a:lnTo>
                <a:lnTo>
                  <a:pt x="30487" y="38900"/>
                </a:lnTo>
                <a:lnTo>
                  <a:pt x="66233" y="7360"/>
                </a:lnTo>
                <a:lnTo>
                  <a:pt x="64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4107" y="671398"/>
            <a:ext cx="3042920" cy="40208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135"/>
              </a:spcBef>
            </a:pPr>
            <a:r>
              <a:rPr sz="1900" spc="140" dirty="0">
                <a:latin typeface="나눔스퀘어OTF_ac"/>
                <a:cs typeface="나눔스퀘어OTF_ac"/>
              </a:rPr>
              <a:t>A, </a:t>
            </a:r>
            <a:r>
              <a:rPr sz="1900" spc="110" dirty="0">
                <a:latin typeface="나눔스퀘어OTF_ac"/>
                <a:cs typeface="나눔스퀘어OTF_ac"/>
              </a:rPr>
              <a:t>B </a:t>
            </a:r>
            <a:r>
              <a:rPr sz="1900" spc="125" dirty="0">
                <a:latin typeface="나눔스퀘어OTF_ac"/>
                <a:cs typeface="나눔스퀘어OTF_ac"/>
              </a:rPr>
              <a:t>크기</a:t>
            </a:r>
            <a:r>
              <a:rPr sz="1900" spc="-24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비교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339725" indent="-276860">
              <a:lnSpc>
                <a:spcPct val="100000"/>
              </a:lnSpc>
              <a:buFont typeface="Arial"/>
              <a:buChar char="•"/>
              <a:tabLst>
                <a:tab pos="339725" algn="l"/>
                <a:tab pos="340360" algn="l"/>
              </a:tabLst>
            </a:pPr>
            <a:r>
              <a:rPr sz="1700" b="0" spc="55" dirty="0">
                <a:latin typeface="나눔스퀘어OTF_ac Light"/>
                <a:cs typeface="나눔스퀘어OTF_ac Light"/>
              </a:rPr>
              <a:t>(A-B)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한</a:t>
            </a:r>
            <a:r>
              <a:rPr sz="1700" b="0" spc="-1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후</a:t>
            </a:r>
            <a:r>
              <a:rPr sz="1700" b="0" spc="-15" dirty="0">
                <a:latin typeface="나눔스퀘어OTF_ac Light"/>
                <a:cs typeface="나눔스퀘어OTF_ac Light"/>
              </a:rPr>
              <a:t> </a:t>
            </a:r>
            <a:r>
              <a:rPr sz="1700" b="0" spc="65" dirty="0">
                <a:latin typeface="나눔스퀘어OTF_ac Light"/>
                <a:cs typeface="나눔스퀘어OTF_ac Light"/>
              </a:rPr>
              <a:t>캐리(E)</a:t>
            </a:r>
            <a:r>
              <a:rPr sz="1700" b="0" spc="-3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값</a:t>
            </a:r>
            <a:r>
              <a:rPr sz="1700" b="0" spc="-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확인</a:t>
            </a:r>
            <a:endParaRPr sz="1700">
              <a:latin typeface="나눔스퀘어OTF_ac Light"/>
              <a:cs typeface="나눔스퀘어OTF_ac Light"/>
            </a:endParaRPr>
          </a:p>
          <a:p>
            <a:pPr marL="339725" indent="-27686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339725" algn="l"/>
                <a:tab pos="340360" algn="l"/>
              </a:tabLst>
            </a:pPr>
            <a:r>
              <a:rPr sz="1700" b="0" spc="50" dirty="0">
                <a:latin typeface="나눔스퀘어OTF_ac Light"/>
                <a:cs typeface="나눔스퀘어OTF_ac Light"/>
              </a:rPr>
              <a:t>A≥B </a:t>
            </a:r>
            <a:r>
              <a:rPr sz="1700" b="0" spc="80" dirty="0">
                <a:latin typeface="나눔스퀘어OTF_ac Light"/>
                <a:cs typeface="나눔스퀘어OTF_ac Light"/>
              </a:rPr>
              <a:t>이면 </a:t>
            </a:r>
            <a:r>
              <a:rPr sz="1700" b="0" spc="20" dirty="0">
                <a:latin typeface="나눔스퀘어OTF_ac Light"/>
                <a:cs typeface="나눔스퀘어OTF_ac Light"/>
              </a:rPr>
              <a:t>E </a:t>
            </a:r>
            <a:r>
              <a:rPr sz="1700" b="0" spc="30" dirty="0">
                <a:latin typeface="나눔스퀘어OTF_ac Light"/>
                <a:cs typeface="나눔스퀘어OTF_ac Light"/>
              </a:rPr>
              <a:t>=</a:t>
            </a:r>
            <a:r>
              <a:rPr sz="1700" b="0" spc="-270" dirty="0">
                <a:latin typeface="나눔스퀘어OTF_ac Light"/>
                <a:cs typeface="나눔스퀘어OTF_ac Light"/>
              </a:rPr>
              <a:t> </a:t>
            </a:r>
            <a:r>
              <a:rPr sz="1700" b="0" spc="30" dirty="0">
                <a:latin typeface="나눔스퀘어OTF_ac Light"/>
                <a:cs typeface="나눔스퀘어OTF_ac Light"/>
              </a:rPr>
              <a:t>1</a:t>
            </a:r>
            <a:endParaRPr sz="1700">
              <a:latin typeface="나눔스퀘어OTF_ac Light"/>
              <a:cs typeface="나눔스퀘어OTF_ac Light"/>
            </a:endParaRPr>
          </a:p>
          <a:p>
            <a:pPr marL="1518285">
              <a:lnSpc>
                <a:spcPts val="2014"/>
              </a:lnSpc>
              <a:spcBef>
                <a:spcPts val="565"/>
              </a:spcBef>
            </a:pP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45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50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518285">
              <a:lnSpc>
                <a:spcPts val="1985"/>
              </a:lnSpc>
              <a:tabLst>
                <a:tab pos="2225675" algn="l"/>
              </a:tabLst>
            </a:pPr>
            <a:r>
              <a:rPr sz="1700" spc="-5" dirty="0">
                <a:latin typeface="Cambria Math"/>
                <a:cs typeface="Cambria Math"/>
              </a:rPr>
              <a:t>=</a:t>
            </a:r>
            <a:r>
              <a:rPr sz="1700" spc="95" dirty="0">
                <a:latin typeface="Cambria Math"/>
                <a:cs typeface="Cambria Math"/>
              </a:rPr>
              <a:t> </a:t>
            </a: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5" dirty="0">
                <a:latin typeface="Cambria Math"/>
                <a:cs typeface="Cambria Math"/>
              </a:rPr>
              <a:t> +</a:t>
            </a:r>
            <a:r>
              <a:rPr sz="1700" spc="-5" dirty="0">
                <a:latin typeface="Times New Roman"/>
                <a:cs typeface="Times New Roman"/>
              </a:rPr>
              <a:t>	</a:t>
            </a:r>
            <a:r>
              <a:rPr sz="1700" spc="-125" dirty="0">
                <a:latin typeface="Cambria Math"/>
                <a:cs typeface="Cambria Math"/>
              </a:rPr>
              <a:t>—B</a:t>
            </a:r>
            <a:endParaRPr sz="1700">
              <a:latin typeface="Cambria Math"/>
              <a:cs typeface="Cambria Math"/>
            </a:endParaRPr>
          </a:p>
          <a:p>
            <a:pPr marL="1518285">
              <a:lnSpc>
                <a:spcPts val="2005"/>
              </a:lnSpc>
            </a:pPr>
            <a:r>
              <a:rPr sz="1700" spc="-5" dirty="0">
                <a:latin typeface="Cambria Math"/>
                <a:cs typeface="Cambria Math"/>
              </a:rPr>
              <a:t>= </a:t>
            </a:r>
            <a:r>
              <a:rPr sz="1700" spc="60" dirty="0">
                <a:latin typeface="Cambria Math"/>
                <a:cs typeface="Cambria Math"/>
              </a:rPr>
              <a:t>A </a:t>
            </a:r>
            <a:r>
              <a:rPr sz="1700" spc="-5" dirty="0">
                <a:latin typeface="Cambria Math"/>
                <a:cs typeface="Cambria Math"/>
              </a:rPr>
              <a:t>+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</a:t>
            </a:r>
            <a:r>
              <a:rPr sz="1875" spc="232" baseline="26666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0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518285">
              <a:lnSpc>
                <a:spcPts val="2030"/>
              </a:lnSpc>
            </a:pPr>
            <a:r>
              <a:rPr sz="1700" spc="-5" dirty="0">
                <a:latin typeface="Cambria Math"/>
                <a:cs typeface="Cambria Math"/>
              </a:rPr>
              <a:t>=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 </a:t>
            </a:r>
            <a:r>
              <a:rPr sz="1700" spc="-5" dirty="0">
                <a:latin typeface="Cambria Math"/>
                <a:cs typeface="Cambria Math"/>
              </a:rPr>
              <a:t>+ </a:t>
            </a:r>
            <a:r>
              <a:rPr sz="1700" spc="25" dirty="0">
                <a:latin typeface="Cambria Math"/>
                <a:cs typeface="Cambria Math"/>
              </a:rPr>
              <a:t>(A</a:t>
            </a:r>
            <a:r>
              <a:rPr sz="1700" spc="120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5" dirty="0">
                <a:latin typeface="Cambria Math"/>
                <a:cs typeface="Cambria Math"/>
              </a:rPr>
              <a:t> </a:t>
            </a:r>
            <a:r>
              <a:rPr sz="1700" spc="90" dirty="0">
                <a:latin typeface="Cambria Math"/>
                <a:cs typeface="Cambria Math"/>
              </a:rPr>
              <a:t>B)</a:t>
            </a:r>
            <a:endParaRPr sz="1700">
              <a:latin typeface="Cambria Math"/>
              <a:cs typeface="Cambria Math"/>
            </a:endParaRPr>
          </a:p>
          <a:p>
            <a:pPr marL="339725" indent="-276860">
              <a:lnSpc>
                <a:spcPts val="1925"/>
              </a:lnSpc>
              <a:spcBef>
                <a:spcPts val="1555"/>
              </a:spcBef>
              <a:buFont typeface="Arial"/>
              <a:buChar char="•"/>
              <a:tabLst>
                <a:tab pos="339725" algn="l"/>
                <a:tab pos="340360" algn="l"/>
              </a:tabLst>
            </a:pPr>
            <a:r>
              <a:rPr sz="1700" b="0" spc="55" dirty="0">
                <a:latin typeface="나눔스퀘어OTF_ac Light"/>
                <a:cs typeface="나눔스퀘어OTF_ac Light"/>
              </a:rPr>
              <a:t>A＜B이면 </a:t>
            </a:r>
            <a:r>
              <a:rPr sz="1700" b="0" spc="20" dirty="0">
                <a:latin typeface="나눔스퀘어OTF_ac Light"/>
                <a:cs typeface="나눔스퀘어OTF_ac Light"/>
              </a:rPr>
              <a:t>E </a:t>
            </a:r>
            <a:r>
              <a:rPr sz="1700" b="0" spc="30" dirty="0">
                <a:latin typeface="나눔스퀘어OTF_ac Light"/>
                <a:cs typeface="나눔스퀘어OTF_ac Light"/>
              </a:rPr>
              <a:t>=</a:t>
            </a:r>
            <a:r>
              <a:rPr sz="1700" b="0" spc="-120" dirty="0">
                <a:latin typeface="나눔스퀘어OTF_ac Light"/>
                <a:cs typeface="나눔스퀘어OTF_ac Light"/>
              </a:rPr>
              <a:t> </a:t>
            </a:r>
            <a:r>
              <a:rPr sz="1700" b="0" spc="30" dirty="0">
                <a:latin typeface="나눔스퀘어OTF_ac Light"/>
                <a:cs typeface="나눔스퀘어OTF_ac Light"/>
              </a:rPr>
              <a:t>0</a:t>
            </a:r>
            <a:endParaRPr sz="1700">
              <a:latin typeface="나눔스퀘어OTF_ac Light"/>
              <a:cs typeface="나눔스퀘어OTF_ac Light"/>
            </a:endParaRPr>
          </a:p>
          <a:p>
            <a:pPr marL="1474470">
              <a:lnSpc>
                <a:spcPts val="1900"/>
              </a:lnSpc>
            </a:pP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5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0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474470">
              <a:lnSpc>
                <a:spcPts val="1985"/>
              </a:lnSpc>
              <a:tabLst>
                <a:tab pos="2181860" algn="l"/>
              </a:tabLst>
            </a:pPr>
            <a:r>
              <a:rPr sz="1700" spc="-5" dirty="0">
                <a:latin typeface="Cambria Math"/>
                <a:cs typeface="Cambria Math"/>
              </a:rPr>
              <a:t>=</a:t>
            </a:r>
            <a:r>
              <a:rPr sz="1700" spc="95" dirty="0">
                <a:latin typeface="Cambria Math"/>
                <a:cs typeface="Cambria Math"/>
              </a:rPr>
              <a:t> </a:t>
            </a: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5" dirty="0">
                <a:latin typeface="Cambria Math"/>
                <a:cs typeface="Cambria Math"/>
              </a:rPr>
              <a:t> +</a:t>
            </a:r>
            <a:r>
              <a:rPr sz="1700" spc="-5" dirty="0">
                <a:latin typeface="Times New Roman"/>
                <a:cs typeface="Times New Roman"/>
              </a:rPr>
              <a:t>	</a:t>
            </a:r>
            <a:r>
              <a:rPr sz="1700" spc="-125" dirty="0">
                <a:latin typeface="Cambria Math"/>
                <a:cs typeface="Cambria Math"/>
              </a:rPr>
              <a:t>—B</a:t>
            </a:r>
            <a:endParaRPr sz="1700">
              <a:latin typeface="Cambria Math"/>
              <a:cs typeface="Cambria Math"/>
            </a:endParaRPr>
          </a:p>
          <a:p>
            <a:pPr marL="1474470">
              <a:lnSpc>
                <a:spcPts val="1985"/>
              </a:lnSpc>
            </a:pPr>
            <a:r>
              <a:rPr sz="1700" spc="-5" dirty="0">
                <a:latin typeface="Cambria Math"/>
                <a:cs typeface="Cambria Math"/>
              </a:rPr>
              <a:t>= </a:t>
            </a:r>
            <a:r>
              <a:rPr sz="1700" spc="60" dirty="0">
                <a:latin typeface="Cambria Math"/>
                <a:cs typeface="Cambria Math"/>
              </a:rPr>
              <a:t>A </a:t>
            </a:r>
            <a:r>
              <a:rPr sz="1700" spc="-5" dirty="0">
                <a:latin typeface="Cambria Math"/>
                <a:cs typeface="Cambria Math"/>
              </a:rPr>
              <a:t>+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</a:t>
            </a:r>
            <a:r>
              <a:rPr sz="1875" spc="240" baseline="26666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5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474470">
              <a:lnSpc>
                <a:spcPts val="2005"/>
              </a:lnSpc>
              <a:tabLst>
                <a:tab pos="2279650" algn="l"/>
              </a:tabLst>
            </a:pPr>
            <a:r>
              <a:rPr sz="1700" spc="-5" dirty="0">
                <a:latin typeface="Cambria Math"/>
                <a:cs typeface="Cambria Math"/>
              </a:rPr>
              <a:t>=</a:t>
            </a:r>
            <a:r>
              <a:rPr sz="1700" spc="95" dirty="0">
                <a:latin typeface="Cambria Math"/>
                <a:cs typeface="Cambria Math"/>
              </a:rPr>
              <a:t>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</a:t>
            </a:r>
            <a:r>
              <a:rPr sz="1875" spc="247" baseline="26666" dirty="0">
                <a:latin typeface="Cambria Math"/>
                <a:cs typeface="Cambria Math"/>
              </a:rPr>
              <a:t> </a:t>
            </a:r>
            <a:r>
              <a:rPr sz="1700" spc="-5" dirty="0">
                <a:latin typeface="Cambria Math"/>
                <a:cs typeface="Cambria Math"/>
              </a:rPr>
              <a:t>+</a:t>
            </a:r>
            <a:r>
              <a:rPr sz="1700" spc="-5" dirty="0">
                <a:latin typeface="Times New Roman"/>
                <a:cs typeface="Times New Roman"/>
              </a:rPr>
              <a:t>	</a:t>
            </a: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20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20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474470">
              <a:lnSpc>
                <a:spcPts val="2030"/>
              </a:lnSpc>
            </a:pPr>
            <a:r>
              <a:rPr sz="1700" spc="-5" dirty="0">
                <a:latin typeface="Cambria Math"/>
                <a:cs typeface="Cambria Math"/>
              </a:rPr>
              <a:t>=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5" dirty="0">
                <a:latin typeface="Cambria Math"/>
                <a:cs typeface="Cambria Math"/>
              </a:rPr>
              <a:t> </a:t>
            </a:r>
            <a:r>
              <a:rPr sz="1700" spc="90" dirty="0">
                <a:latin typeface="Cambria Math"/>
                <a:cs typeface="Cambria Math"/>
              </a:rPr>
              <a:t>(B</a:t>
            </a:r>
            <a:r>
              <a:rPr sz="1700" spc="140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5" dirty="0">
                <a:latin typeface="Cambria Math"/>
                <a:cs typeface="Cambria Math"/>
              </a:rPr>
              <a:t> </a:t>
            </a:r>
            <a:r>
              <a:rPr sz="1700" spc="30" dirty="0">
                <a:latin typeface="Cambria Math"/>
                <a:cs typeface="Cambria Math"/>
              </a:rPr>
              <a:t>A)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904" y="6011632"/>
            <a:ext cx="5988050" cy="12344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r>
              <a:rPr sz="190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오버플로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40" dirty="0">
                <a:latin typeface="나눔스퀘어OTF_ac Light"/>
                <a:cs typeface="나눔스퀘어OTF_ac Light"/>
              </a:rPr>
              <a:t>‘피제수(</a:t>
            </a:r>
            <a:r>
              <a:rPr sz="1800" b="0" spc="40" dirty="0">
                <a:latin typeface="나눔스퀘어OTF_ac Light"/>
                <a:cs typeface="나눔스퀘어OTF_ac Light"/>
              </a:rPr>
              <a:t>2n </a:t>
            </a:r>
            <a:r>
              <a:rPr sz="1700" b="0" spc="80" dirty="0">
                <a:latin typeface="나눔스퀘어OTF_ac Light"/>
                <a:cs typeface="나눔스퀘어OTF_ac Light"/>
              </a:rPr>
              <a:t>비트)의 상위 </a:t>
            </a:r>
            <a:r>
              <a:rPr sz="1800" b="0" spc="-10" dirty="0">
                <a:latin typeface="나눔스퀘어OTF_ac Light"/>
                <a:cs typeface="나눔스퀘어OTF_ac Light"/>
              </a:rPr>
              <a:t>n </a:t>
            </a:r>
            <a:r>
              <a:rPr sz="1700" b="0" spc="80" dirty="0">
                <a:latin typeface="나눔스퀘어OTF_ac Light"/>
                <a:cs typeface="나눔스퀘어OTF_ac Light"/>
              </a:rPr>
              <a:t>비트의 값이 </a:t>
            </a:r>
            <a:r>
              <a:rPr sz="1700" b="0" spc="65" dirty="0">
                <a:latin typeface="나눔스퀘어OTF_ac Light"/>
                <a:cs typeface="나눔스퀘어OTF_ac Light"/>
              </a:rPr>
              <a:t>제수(</a:t>
            </a:r>
            <a:r>
              <a:rPr sz="1800" b="0" spc="65" dirty="0">
                <a:latin typeface="나눔스퀘어OTF_ac Light"/>
                <a:cs typeface="나눔스퀘어OTF_ac Light"/>
              </a:rPr>
              <a:t>n</a:t>
            </a:r>
            <a:r>
              <a:rPr sz="1700" b="0" spc="65" dirty="0">
                <a:latin typeface="나눔스퀘어OTF_ac Light"/>
                <a:cs typeface="나눔스퀘어OTF_ac Light"/>
              </a:rPr>
              <a:t>비트)보다 </a:t>
            </a:r>
            <a:r>
              <a:rPr sz="1700" b="0" spc="80" dirty="0">
                <a:latin typeface="나눔스퀘어OTF_ac Light"/>
                <a:cs typeface="나눔스퀘어OTF_ac Light"/>
              </a:rPr>
              <a:t>큰</a:t>
            </a:r>
            <a:r>
              <a:rPr sz="1700" b="0" spc="-200" dirty="0">
                <a:latin typeface="나눔스퀘어OTF_ac Light"/>
                <a:cs typeface="나눔스퀘어OTF_ac Light"/>
              </a:rPr>
              <a:t> </a:t>
            </a:r>
            <a:r>
              <a:rPr sz="1700" b="0" spc="50" dirty="0">
                <a:latin typeface="나눔스퀘어OTF_ac Light"/>
                <a:cs typeface="나눔스퀘어OTF_ac Light"/>
              </a:rPr>
              <a:t>경우‘</a:t>
            </a:r>
            <a:endParaRPr sz="1700">
              <a:latin typeface="나눔스퀘어OTF_ac Light"/>
              <a:cs typeface="나눔스퀘어OTF_ac Ligh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700" spc="50" dirty="0">
                <a:latin typeface="Wingdings"/>
                <a:cs typeface="Wingdings"/>
              </a:rPr>
              <a:t></a:t>
            </a:r>
            <a:r>
              <a:rPr sz="1700" b="0" spc="50" dirty="0">
                <a:latin typeface="나눔스퀘어OTF_ac Light"/>
                <a:cs typeface="나눔스퀘어OTF_ac Light"/>
              </a:rPr>
              <a:t>몫은 </a:t>
            </a:r>
            <a:r>
              <a:rPr sz="1700" b="0" spc="35" dirty="0">
                <a:latin typeface="나눔스퀘어OTF_ac Light"/>
                <a:cs typeface="나눔스퀘어OTF_ac Light"/>
              </a:rPr>
              <a:t>(</a:t>
            </a:r>
            <a:r>
              <a:rPr sz="1800" b="0" spc="35" dirty="0">
                <a:latin typeface="나눔스퀘어OTF_ac Light"/>
                <a:cs typeface="나눔스퀘어OTF_ac Light"/>
              </a:rPr>
              <a:t>n+1</a:t>
            </a:r>
            <a:r>
              <a:rPr sz="1700" b="0" spc="35" dirty="0">
                <a:latin typeface="나눔스퀘어OTF_ac Light"/>
                <a:cs typeface="나눔스퀘어OTF_ac Light"/>
              </a:rPr>
              <a:t>)비트가</a:t>
            </a:r>
            <a:r>
              <a:rPr sz="1700" b="0" spc="-10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필요</a:t>
            </a:r>
            <a:endParaRPr sz="1700">
              <a:latin typeface="나눔스퀘어OTF_ac Light"/>
              <a:cs typeface="나눔스퀘어OTF_ac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A9B9755-98A2-14DD-E1EA-A6FDA7EDA7C2}"/>
              </a:ext>
            </a:extLst>
          </p:cNvPr>
          <p:cNvGrpSpPr/>
          <p:nvPr/>
        </p:nvGrpSpPr>
        <p:grpSpPr>
          <a:xfrm>
            <a:off x="2847640" y="1825680"/>
            <a:ext cx="767160" cy="743040"/>
            <a:chOff x="2847640" y="1825680"/>
            <a:chExt cx="767160" cy="7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9225039-34BC-DE35-831A-07F8CECCBAB5}"/>
                    </a:ext>
                  </a:extLst>
                </p14:cNvPr>
                <p14:cNvContentPartPr/>
                <p14:nvPr/>
              </p14:nvContentPartPr>
              <p14:xfrm>
                <a:off x="2847640" y="2113680"/>
                <a:ext cx="104760" cy="152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9225039-34BC-DE35-831A-07F8CECCBA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9000" y="2105040"/>
                  <a:ext cx="122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496F5CD-7796-2AFA-EB8F-ACF67D385958}"/>
                    </a:ext>
                  </a:extLst>
                </p14:cNvPr>
                <p14:cNvContentPartPr/>
                <p14:nvPr/>
              </p14:nvContentPartPr>
              <p14:xfrm>
                <a:off x="2892640" y="2084160"/>
                <a:ext cx="70920" cy="98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496F5CD-7796-2AFA-EB8F-ACF67D3859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84000" y="2075160"/>
                  <a:ext cx="88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E56916D-413E-51C4-1B56-8CD6AEA6F1C7}"/>
                    </a:ext>
                  </a:extLst>
                </p14:cNvPr>
                <p14:cNvContentPartPr/>
                <p14:nvPr/>
              </p14:nvContentPartPr>
              <p14:xfrm>
                <a:off x="2968240" y="2016840"/>
                <a:ext cx="59040" cy="838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E56916D-413E-51C4-1B56-8CD6AEA6F1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59240" y="2008200"/>
                  <a:ext cx="76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B424D06-DA15-2144-BE5E-6B5E2B4BD745}"/>
                    </a:ext>
                  </a:extLst>
                </p14:cNvPr>
                <p14:cNvContentPartPr/>
                <p14:nvPr/>
              </p14:nvContentPartPr>
              <p14:xfrm>
                <a:off x="2952760" y="2004240"/>
                <a:ext cx="128160" cy="115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B424D06-DA15-2144-BE5E-6B5E2B4BD7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44120" y="1995240"/>
                  <a:ext cx="145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1CFF5D9-879C-DBA7-9D6F-A35DBCD88CD7}"/>
                    </a:ext>
                  </a:extLst>
                </p14:cNvPr>
                <p14:cNvContentPartPr/>
                <p14:nvPr/>
              </p14:nvContentPartPr>
              <p14:xfrm>
                <a:off x="3089560" y="1970400"/>
                <a:ext cx="94680" cy="89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1CFF5D9-879C-DBA7-9D6F-A35DBCD88C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80560" y="1961400"/>
                  <a:ext cx="112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27E2F6F-4398-AA7F-73D0-4B3EC2539C1D}"/>
                    </a:ext>
                  </a:extLst>
                </p14:cNvPr>
                <p14:cNvContentPartPr/>
                <p14:nvPr/>
              </p14:nvContentPartPr>
              <p14:xfrm>
                <a:off x="3176320" y="1982280"/>
                <a:ext cx="30600" cy="89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27E2F6F-4398-AA7F-73D0-4B3EC2539C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7320" y="1973280"/>
                  <a:ext cx="48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FC4C69E-374E-1217-F852-C0799217ECBF}"/>
                    </a:ext>
                  </a:extLst>
                </p14:cNvPr>
                <p14:cNvContentPartPr/>
                <p14:nvPr/>
              </p14:nvContentPartPr>
              <p14:xfrm>
                <a:off x="3216280" y="1917840"/>
                <a:ext cx="125280" cy="105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FC4C69E-374E-1217-F852-C0799217EC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07280" y="1908840"/>
                  <a:ext cx="142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67B1B99-B4AE-0508-F7C7-3AFE67AE5529}"/>
                    </a:ext>
                  </a:extLst>
                </p14:cNvPr>
                <p14:cNvContentPartPr/>
                <p14:nvPr/>
              </p14:nvContentPartPr>
              <p14:xfrm>
                <a:off x="3326080" y="1891920"/>
                <a:ext cx="93240" cy="76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67B1B99-B4AE-0508-F7C7-3AFE67AE552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17440" y="1883280"/>
                  <a:ext cx="110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5964C0A-AC1A-4E9D-0A08-5144375E1D13}"/>
                    </a:ext>
                  </a:extLst>
                </p14:cNvPr>
                <p14:cNvContentPartPr/>
                <p14:nvPr/>
              </p14:nvContentPartPr>
              <p14:xfrm>
                <a:off x="3412480" y="1902360"/>
                <a:ext cx="36000" cy="748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5964C0A-AC1A-4E9D-0A08-5144375E1D1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03840" y="1893720"/>
                  <a:ext cx="53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86927C4-C7F4-02CA-1957-624D423AC8D8}"/>
                    </a:ext>
                  </a:extLst>
                </p14:cNvPr>
                <p14:cNvContentPartPr/>
                <p14:nvPr/>
              </p14:nvContentPartPr>
              <p14:xfrm>
                <a:off x="3440200" y="1844040"/>
                <a:ext cx="65880" cy="84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86927C4-C7F4-02CA-1957-624D423AC8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31200" y="1835040"/>
                  <a:ext cx="83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B93C0D2-35A2-D8A8-E708-D4EBCC2BD8E3}"/>
                    </a:ext>
                  </a:extLst>
                </p14:cNvPr>
                <p14:cNvContentPartPr/>
                <p14:nvPr/>
              </p14:nvContentPartPr>
              <p14:xfrm>
                <a:off x="3484480" y="1907760"/>
                <a:ext cx="65880" cy="57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B93C0D2-35A2-D8A8-E708-D4EBCC2BD8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75480" y="1898760"/>
                  <a:ext cx="83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6C67F97-352D-A4F2-8CE7-3FC715BF8F47}"/>
                    </a:ext>
                  </a:extLst>
                </p14:cNvPr>
                <p14:cNvContentPartPr/>
                <p14:nvPr/>
              </p14:nvContentPartPr>
              <p14:xfrm>
                <a:off x="3547840" y="1825680"/>
                <a:ext cx="59400" cy="702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6C67F97-352D-A4F2-8CE7-3FC715BF8F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8840" y="1816680"/>
                  <a:ext cx="77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889920B-B313-78B7-FB9E-D7FE116E5540}"/>
                    </a:ext>
                  </a:extLst>
                </p14:cNvPr>
                <p14:cNvContentPartPr/>
                <p14:nvPr/>
              </p14:nvContentPartPr>
              <p14:xfrm>
                <a:off x="3546400" y="1889760"/>
                <a:ext cx="68400" cy="53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889920B-B313-78B7-FB9E-D7FE116E55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37400" y="1881120"/>
                  <a:ext cx="86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82A7D1A-893A-9EAF-D0DE-DEB6DD81A3F7}"/>
                    </a:ext>
                  </a:extLst>
                </p14:cNvPr>
                <p14:cNvContentPartPr/>
                <p14:nvPr/>
              </p14:nvContentPartPr>
              <p14:xfrm>
                <a:off x="3306280" y="2120520"/>
                <a:ext cx="69120" cy="4255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82A7D1A-893A-9EAF-D0DE-DEB6DD81A3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97280" y="2111880"/>
                  <a:ext cx="867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E7017A3-A2CC-0144-CC42-B3E453D7DE11}"/>
                    </a:ext>
                  </a:extLst>
                </p14:cNvPr>
                <p14:cNvContentPartPr/>
                <p14:nvPr/>
              </p14:nvContentPartPr>
              <p14:xfrm>
                <a:off x="3280360" y="2476200"/>
                <a:ext cx="9576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E7017A3-A2CC-0144-CC42-B3E453D7DE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71360" y="2467560"/>
                  <a:ext cx="11340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B9800AF-6F00-D1FC-7DBF-EC47AC67DF29}"/>
                  </a:ext>
                </a:extLst>
              </p14:cNvPr>
              <p14:cNvContentPartPr/>
              <p14:nvPr/>
            </p14:nvContentPartPr>
            <p14:xfrm>
              <a:off x="2210080" y="3002880"/>
              <a:ext cx="1181880" cy="446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B9800AF-6F00-D1FC-7DBF-EC47AC67DF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01080" y="2993880"/>
                <a:ext cx="119952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654CB7A-EBC9-EE3C-4CC5-B8E5D550601D}"/>
              </a:ext>
            </a:extLst>
          </p:cNvPr>
          <p:cNvGrpSpPr/>
          <p:nvPr/>
        </p:nvGrpSpPr>
        <p:grpSpPr>
          <a:xfrm>
            <a:off x="2154280" y="2628840"/>
            <a:ext cx="3207240" cy="856440"/>
            <a:chOff x="2154280" y="2628840"/>
            <a:chExt cx="3207240" cy="85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B98C8CD-5CFE-6FA4-1B73-FA438D4A602A}"/>
                    </a:ext>
                  </a:extLst>
                </p14:cNvPr>
                <p14:cNvContentPartPr/>
                <p14:nvPr/>
              </p14:nvContentPartPr>
              <p14:xfrm>
                <a:off x="2154280" y="2751240"/>
                <a:ext cx="289440" cy="245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B98C8CD-5CFE-6FA4-1B73-FA438D4A602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45280" y="2742240"/>
                  <a:ext cx="307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2190A5D-4F89-9065-4714-D97DC0093FDF}"/>
                    </a:ext>
                  </a:extLst>
                </p14:cNvPr>
                <p14:cNvContentPartPr/>
                <p14:nvPr/>
              </p14:nvContentPartPr>
              <p14:xfrm>
                <a:off x="2194240" y="2982000"/>
                <a:ext cx="186480" cy="237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2190A5D-4F89-9065-4714-D97DC0093F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85600" y="2973360"/>
                  <a:ext cx="2041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75BFB7A-F428-0E32-78EE-647B803FC710}"/>
                    </a:ext>
                  </a:extLst>
                </p14:cNvPr>
                <p14:cNvContentPartPr/>
                <p14:nvPr/>
              </p14:nvContentPartPr>
              <p14:xfrm>
                <a:off x="2327440" y="3171360"/>
                <a:ext cx="71640" cy="1033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75BFB7A-F428-0E32-78EE-647B803FC7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18800" y="3162720"/>
                  <a:ext cx="8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1ECCE25-0FE1-9E16-E982-F994B7DE8EDF}"/>
                    </a:ext>
                  </a:extLst>
                </p14:cNvPr>
                <p14:cNvContentPartPr/>
                <p14:nvPr/>
              </p14:nvContentPartPr>
              <p14:xfrm>
                <a:off x="2470720" y="3136080"/>
                <a:ext cx="49320" cy="1684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1ECCE25-0FE1-9E16-E982-F994B7DE8E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62080" y="3127080"/>
                  <a:ext cx="66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CFEEB1D3-ED3B-078F-29B0-81FB2D192037}"/>
                    </a:ext>
                  </a:extLst>
                </p14:cNvPr>
                <p14:cNvContentPartPr/>
                <p14:nvPr/>
              </p14:nvContentPartPr>
              <p14:xfrm>
                <a:off x="2537320" y="3173520"/>
                <a:ext cx="79560" cy="1191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CFEEB1D3-ED3B-078F-29B0-81FB2D19203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28680" y="3164520"/>
                  <a:ext cx="97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1103BD3E-8982-8798-5FC3-8435A01285FB}"/>
                    </a:ext>
                  </a:extLst>
                </p14:cNvPr>
                <p14:cNvContentPartPr/>
                <p14:nvPr/>
              </p14:nvContentPartPr>
              <p14:xfrm>
                <a:off x="2639920" y="3222480"/>
                <a:ext cx="81360" cy="82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1103BD3E-8982-8798-5FC3-8435A01285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31280" y="3213480"/>
                  <a:ext cx="99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C73E36E-3FA7-6455-FAB5-ACF92F3322FD}"/>
                    </a:ext>
                  </a:extLst>
                </p14:cNvPr>
                <p14:cNvContentPartPr/>
                <p14:nvPr/>
              </p14:nvContentPartPr>
              <p14:xfrm>
                <a:off x="2677000" y="3171000"/>
                <a:ext cx="25200" cy="1238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C73E36E-3FA7-6455-FAB5-ACF92F3322F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68000" y="3162360"/>
                  <a:ext cx="42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3E2B7C0-C990-C8A8-1792-D0FDC72289C6}"/>
                    </a:ext>
                  </a:extLst>
                </p14:cNvPr>
                <p14:cNvContentPartPr/>
                <p14:nvPr/>
              </p14:nvContentPartPr>
              <p14:xfrm>
                <a:off x="2765560" y="3155520"/>
                <a:ext cx="26640" cy="1256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3E2B7C0-C990-C8A8-1792-D0FDC72289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56920" y="3146520"/>
                  <a:ext cx="44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1B0B42E-4D9A-1845-9C55-D5D2FBD92AFB}"/>
                    </a:ext>
                  </a:extLst>
                </p14:cNvPr>
                <p14:cNvContentPartPr/>
                <p14:nvPr/>
              </p14:nvContentPartPr>
              <p14:xfrm>
                <a:off x="2831440" y="3135720"/>
                <a:ext cx="46800" cy="1814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1B0B42E-4D9A-1845-9C55-D5D2FBD92A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22800" y="3127080"/>
                  <a:ext cx="64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6CDB373-C6E6-577E-E06F-0A1D8D51C6A8}"/>
                    </a:ext>
                  </a:extLst>
                </p14:cNvPr>
                <p14:cNvContentPartPr/>
                <p14:nvPr/>
              </p14:nvContentPartPr>
              <p14:xfrm>
                <a:off x="2910640" y="3159840"/>
                <a:ext cx="101160" cy="982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6CDB373-C6E6-577E-E06F-0A1D8D51C6A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02000" y="3151200"/>
                  <a:ext cx="118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56B32C4-470C-8D47-2597-2CFC96B9521A}"/>
                    </a:ext>
                  </a:extLst>
                </p14:cNvPr>
                <p14:cNvContentPartPr/>
                <p14:nvPr/>
              </p14:nvContentPartPr>
              <p14:xfrm>
                <a:off x="3013600" y="3165240"/>
                <a:ext cx="7200" cy="900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56B32C4-470C-8D47-2597-2CFC96B9521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04960" y="3156600"/>
                  <a:ext cx="24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12D0342-B8BD-2FF7-141A-4C816A98BE4E}"/>
                    </a:ext>
                  </a:extLst>
                </p14:cNvPr>
                <p14:cNvContentPartPr/>
                <p14:nvPr/>
              </p14:nvContentPartPr>
              <p14:xfrm>
                <a:off x="2995960" y="3272880"/>
                <a:ext cx="59400" cy="316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12D0342-B8BD-2FF7-141A-4C816A98BE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87320" y="3263880"/>
                  <a:ext cx="77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F71C138-D41D-4442-4FCA-486E75B8D4AF}"/>
                    </a:ext>
                  </a:extLst>
                </p14:cNvPr>
                <p14:cNvContentPartPr/>
                <p14:nvPr/>
              </p14:nvContentPartPr>
              <p14:xfrm>
                <a:off x="3053920" y="3168840"/>
                <a:ext cx="73440" cy="716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F71C138-D41D-4442-4FCA-486E75B8D4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45280" y="3160200"/>
                  <a:ext cx="910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2CCD930-97D7-048B-2CE8-8587760FCA49}"/>
                    </a:ext>
                  </a:extLst>
                </p14:cNvPr>
                <p14:cNvContentPartPr/>
                <p14:nvPr/>
              </p14:nvContentPartPr>
              <p14:xfrm>
                <a:off x="3098920" y="3163800"/>
                <a:ext cx="77400" cy="6588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2CCD930-97D7-048B-2CE8-8587760FCA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90280" y="3154800"/>
                  <a:ext cx="95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448EE9FE-9080-E44F-F05D-833C54190EFF}"/>
                    </a:ext>
                  </a:extLst>
                </p14:cNvPr>
                <p14:cNvContentPartPr/>
                <p14:nvPr/>
              </p14:nvContentPartPr>
              <p14:xfrm>
                <a:off x="3174520" y="3177480"/>
                <a:ext cx="55440" cy="975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448EE9FE-9080-E44F-F05D-833C54190E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65520" y="3168840"/>
                  <a:ext cx="73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9192859D-C4C2-0E8F-1473-19930949F59E}"/>
                    </a:ext>
                  </a:extLst>
                </p14:cNvPr>
                <p14:cNvContentPartPr/>
                <p14:nvPr/>
              </p14:nvContentPartPr>
              <p14:xfrm>
                <a:off x="3344080" y="3137520"/>
                <a:ext cx="81000" cy="986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9192859D-C4C2-0E8F-1473-19930949F5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35080" y="3128520"/>
                  <a:ext cx="98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892360AF-5D48-8543-6A0C-C1BA9EE47E4C}"/>
                    </a:ext>
                  </a:extLst>
                </p14:cNvPr>
                <p14:cNvContentPartPr/>
                <p14:nvPr/>
              </p14:nvContentPartPr>
              <p14:xfrm>
                <a:off x="3341920" y="3176040"/>
                <a:ext cx="81720" cy="20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892360AF-5D48-8543-6A0C-C1BA9EE47E4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32920" y="3167040"/>
                  <a:ext cx="99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7B973BD-BC2F-A701-CFC4-DB17449B4031}"/>
                    </a:ext>
                  </a:extLst>
                </p14:cNvPr>
                <p14:cNvContentPartPr/>
                <p14:nvPr/>
              </p14:nvContentPartPr>
              <p14:xfrm>
                <a:off x="3427960" y="3137880"/>
                <a:ext cx="28800" cy="954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7B973BD-BC2F-A701-CFC4-DB17449B40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19320" y="3129240"/>
                  <a:ext cx="46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011C090-0CD1-8A2E-32F2-3E4935AC190D}"/>
                    </a:ext>
                  </a:extLst>
                </p14:cNvPr>
                <p14:cNvContentPartPr/>
                <p14:nvPr/>
              </p14:nvContentPartPr>
              <p14:xfrm>
                <a:off x="3467200" y="3114840"/>
                <a:ext cx="76680" cy="874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011C090-0CD1-8A2E-32F2-3E4935AC19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58560" y="3105840"/>
                  <a:ext cx="94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EE3F3821-797E-7AAE-50FD-38D3B9F9677B}"/>
                    </a:ext>
                  </a:extLst>
                </p14:cNvPr>
                <p14:cNvContentPartPr/>
                <p14:nvPr/>
              </p14:nvContentPartPr>
              <p14:xfrm>
                <a:off x="3484120" y="3158400"/>
                <a:ext cx="96840" cy="954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EE3F3821-797E-7AAE-50FD-38D3B9F9677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5480" y="3149400"/>
                  <a:ext cx="114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0BBDB7A-4932-2088-A614-870EAAF74112}"/>
                    </a:ext>
                  </a:extLst>
                </p14:cNvPr>
                <p14:cNvContentPartPr/>
                <p14:nvPr/>
              </p14:nvContentPartPr>
              <p14:xfrm>
                <a:off x="2707240" y="2713440"/>
                <a:ext cx="696600" cy="300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0BBDB7A-4932-2088-A614-870EAAF7411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98600" y="2704440"/>
                  <a:ext cx="7142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D772BB1-1661-A27E-0232-179B5E9775FD}"/>
                    </a:ext>
                  </a:extLst>
                </p14:cNvPr>
                <p14:cNvContentPartPr/>
                <p14:nvPr/>
              </p14:nvContentPartPr>
              <p14:xfrm>
                <a:off x="3413920" y="2724600"/>
                <a:ext cx="172800" cy="345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D772BB1-1661-A27E-0232-179B5E9775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04920" y="2715960"/>
                  <a:ext cx="190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2B9E6DA-AEC0-19FE-017A-173C68814E0D}"/>
                    </a:ext>
                  </a:extLst>
                </p14:cNvPr>
                <p14:cNvContentPartPr/>
                <p14:nvPr/>
              </p14:nvContentPartPr>
              <p14:xfrm>
                <a:off x="3567280" y="2663400"/>
                <a:ext cx="46440" cy="1029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2B9E6DA-AEC0-19FE-017A-173C68814E0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58640" y="2654760"/>
                  <a:ext cx="64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BE8EEAF-CCE2-43B6-5C7F-382C1F377314}"/>
                    </a:ext>
                  </a:extLst>
                </p14:cNvPr>
                <p14:cNvContentPartPr/>
                <p14:nvPr/>
              </p14:nvContentPartPr>
              <p14:xfrm>
                <a:off x="3665920" y="2673840"/>
                <a:ext cx="66600" cy="583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BE8EEAF-CCE2-43B6-5C7F-382C1F37731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56920" y="2664840"/>
                  <a:ext cx="84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B4BDB40-46B5-429B-71C2-D7FC3A001B5B}"/>
                    </a:ext>
                  </a:extLst>
                </p14:cNvPr>
                <p14:cNvContentPartPr/>
                <p14:nvPr/>
              </p14:nvContentPartPr>
              <p14:xfrm>
                <a:off x="3745840" y="2658000"/>
                <a:ext cx="64080" cy="694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B4BDB40-46B5-429B-71C2-D7FC3A001B5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7200" y="2649360"/>
                  <a:ext cx="817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91DAC50-7116-1529-D440-954ED846AAC8}"/>
                    </a:ext>
                  </a:extLst>
                </p14:cNvPr>
                <p14:cNvContentPartPr/>
                <p14:nvPr/>
              </p14:nvContentPartPr>
              <p14:xfrm>
                <a:off x="3766720" y="2694000"/>
                <a:ext cx="51480" cy="12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91DAC50-7116-1529-D440-954ED846AAC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58080" y="2685000"/>
                  <a:ext cx="69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68491D4-F90F-DD0F-7D23-CFFF2846AABA}"/>
                    </a:ext>
                  </a:extLst>
                </p14:cNvPr>
                <p14:cNvContentPartPr/>
                <p14:nvPr/>
              </p14:nvContentPartPr>
              <p14:xfrm>
                <a:off x="3766720" y="2753400"/>
                <a:ext cx="55440" cy="37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68491D4-F90F-DD0F-7D23-CFFF2846AA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58080" y="2744400"/>
                  <a:ext cx="73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D61FF84-7335-1B08-DA65-13ED53411AB9}"/>
                    </a:ext>
                  </a:extLst>
                </p14:cNvPr>
                <p14:cNvContentPartPr/>
                <p14:nvPr/>
              </p14:nvContentPartPr>
              <p14:xfrm>
                <a:off x="3854920" y="2659080"/>
                <a:ext cx="62640" cy="457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D61FF84-7335-1B08-DA65-13ED53411AB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45920" y="2650080"/>
                  <a:ext cx="80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07A823D-0C1F-0456-5BF8-F45D1E65BFE8}"/>
                    </a:ext>
                  </a:extLst>
                </p14:cNvPr>
                <p14:cNvContentPartPr/>
                <p14:nvPr/>
              </p14:nvContentPartPr>
              <p14:xfrm>
                <a:off x="3862840" y="2728560"/>
                <a:ext cx="75600" cy="45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07A823D-0C1F-0456-5BF8-F45D1E65BF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53840" y="2719920"/>
                  <a:ext cx="93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2FF0ED2-DB09-B518-8A8B-5F2C9B56AA66}"/>
                    </a:ext>
                  </a:extLst>
                </p14:cNvPr>
                <p14:cNvContentPartPr/>
                <p14:nvPr/>
              </p14:nvContentPartPr>
              <p14:xfrm>
                <a:off x="3965800" y="2662680"/>
                <a:ext cx="105840" cy="72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2FF0ED2-DB09-B518-8A8B-5F2C9B56AA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57160" y="2654040"/>
                  <a:ext cx="123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D6EFF82-3743-C3AC-3FA9-44DDDE58E6A6}"/>
                    </a:ext>
                  </a:extLst>
                </p14:cNvPr>
                <p14:cNvContentPartPr/>
                <p14:nvPr/>
              </p14:nvContentPartPr>
              <p14:xfrm>
                <a:off x="4029520" y="2648280"/>
                <a:ext cx="48960" cy="799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D6EFF82-3743-C3AC-3FA9-44DDDE58E6A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20880" y="2639640"/>
                  <a:ext cx="666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E711C60-DFAE-9604-9080-2D61541CD00F}"/>
                    </a:ext>
                  </a:extLst>
                </p14:cNvPr>
                <p14:cNvContentPartPr/>
                <p14:nvPr/>
              </p14:nvContentPartPr>
              <p14:xfrm>
                <a:off x="4049320" y="2653320"/>
                <a:ext cx="137160" cy="1375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E711C60-DFAE-9604-9080-2D61541CD00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40680" y="2644680"/>
                  <a:ext cx="154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AB7AD92-4A7E-D1EB-267C-39643EE68E0E}"/>
                    </a:ext>
                  </a:extLst>
                </p14:cNvPr>
                <p14:cNvContentPartPr/>
                <p14:nvPr/>
              </p14:nvContentPartPr>
              <p14:xfrm>
                <a:off x="4201960" y="2788680"/>
                <a:ext cx="16560" cy="82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AB7AD92-4A7E-D1EB-267C-39643EE68E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93320" y="2780040"/>
                  <a:ext cx="3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BDAC88D-736D-A5EE-7502-4082F90D0939}"/>
                    </a:ext>
                  </a:extLst>
                </p14:cNvPr>
                <p14:cNvContentPartPr/>
                <p14:nvPr/>
              </p14:nvContentPartPr>
              <p14:xfrm>
                <a:off x="4295920" y="2645040"/>
                <a:ext cx="51480" cy="169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BDAC88D-736D-A5EE-7502-4082F90D093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87280" y="2636400"/>
                  <a:ext cx="69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02A39A5-A7B0-0E0C-564C-37F63DB2FFB5}"/>
                    </a:ext>
                  </a:extLst>
                </p14:cNvPr>
                <p14:cNvContentPartPr/>
                <p14:nvPr/>
              </p14:nvContentPartPr>
              <p14:xfrm>
                <a:off x="4371520" y="2660160"/>
                <a:ext cx="69480" cy="1252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02A39A5-A7B0-0E0C-564C-37F63DB2FF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62880" y="2651160"/>
                  <a:ext cx="87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9B77A645-B152-396E-D375-89FF6DA90FE3}"/>
                    </a:ext>
                  </a:extLst>
                </p14:cNvPr>
                <p14:cNvContentPartPr/>
                <p14:nvPr/>
              </p14:nvContentPartPr>
              <p14:xfrm>
                <a:off x="4369720" y="2714520"/>
                <a:ext cx="83160" cy="64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9B77A645-B152-396E-D375-89FF6DA90F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61080" y="2705520"/>
                  <a:ext cx="100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3C7687CF-4D2C-3E40-0184-E2C7A37ACBCE}"/>
                    </a:ext>
                  </a:extLst>
                </p14:cNvPr>
                <p14:cNvContentPartPr/>
                <p14:nvPr/>
              </p14:nvContentPartPr>
              <p14:xfrm>
                <a:off x="4455040" y="2659800"/>
                <a:ext cx="56880" cy="1072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3C7687CF-4D2C-3E40-0184-E2C7A37ACB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46040" y="2651160"/>
                  <a:ext cx="74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5919868-464C-7D75-9185-18638F678782}"/>
                    </a:ext>
                  </a:extLst>
                </p14:cNvPr>
                <p14:cNvContentPartPr/>
                <p14:nvPr/>
              </p14:nvContentPartPr>
              <p14:xfrm>
                <a:off x="4543600" y="2683200"/>
                <a:ext cx="59400" cy="752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5919868-464C-7D75-9185-18638F6787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34600" y="2674200"/>
                  <a:ext cx="77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3F77AE75-336A-991B-C0D1-806DF940FE04}"/>
                    </a:ext>
                  </a:extLst>
                </p14:cNvPr>
                <p14:cNvContentPartPr/>
                <p14:nvPr/>
              </p14:nvContentPartPr>
              <p14:xfrm>
                <a:off x="4671040" y="2649360"/>
                <a:ext cx="28080" cy="1098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3F77AE75-336A-991B-C0D1-806DF940FE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2400" y="2640360"/>
                  <a:ext cx="45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6EDFAD52-6E83-A06F-EC9B-F1354063E5EB}"/>
                    </a:ext>
                  </a:extLst>
                </p14:cNvPr>
                <p14:cNvContentPartPr/>
                <p14:nvPr/>
              </p14:nvContentPartPr>
              <p14:xfrm>
                <a:off x="4655560" y="2647200"/>
                <a:ext cx="96120" cy="1252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6EDFAD52-6E83-A06F-EC9B-F1354063E5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46920" y="2638560"/>
                  <a:ext cx="113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C8A318D-D8D1-84A5-31A9-A9F10AFE65A9}"/>
                    </a:ext>
                  </a:extLst>
                </p14:cNvPr>
                <p14:cNvContentPartPr/>
                <p14:nvPr/>
              </p14:nvContentPartPr>
              <p14:xfrm>
                <a:off x="4766080" y="2656920"/>
                <a:ext cx="65520" cy="756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C8A318D-D8D1-84A5-31A9-A9F10AFE65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57440" y="2647920"/>
                  <a:ext cx="831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E01250F-13B0-3C49-428F-6E8A19073E2F}"/>
                    </a:ext>
                  </a:extLst>
                </p14:cNvPr>
                <p14:cNvContentPartPr/>
                <p14:nvPr/>
              </p14:nvContentPartPr>
              <p14:xfrm>
                <a:off x="4772200" y="2680320"/>
                <a:ext cx="72720" cy="298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E01250F-13B0-3C49-428F-6E8A19073E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63200" y="2671680"/>
                  <a:ext cx="90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FE33B62-B3E5-B394-99F0-589026B7C2CA}"/>
                    </a:ext>
                  </a:extLst>
                </p14:cNvPr>
                <p14:cNvContentPartPr/>
                <p14:nvPr/>
              </p14:nvContentPartPr>
              <p14:xfrm>
                <a:off x="4800640" y="2746920"/>
                <a:ext cx="79200" cy="363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FE33B62-B3E5-B394-99F0-589026B7C2C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91640" y="2737920"/>
                  <a:ext cx="968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0EAE33E7-6E8F-165E-0753-B0EF3B2BFCFB}"/>
                    </a:ext>
                  </a:extLst>
                </p14:cNvPr>
                <p14:cNvContentPartPr/>
                <p14:nvPr/>
              </p14:nvContentPartPr>
              <p14:xfrm>
                <a:off x="4859320" y="2660880"/>
                <a:ext cx="126720" cy="928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0EAE33E7-6E8F-165E-0753-B0EF3B2BFCF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50680" y="2651880"/>
                  <a:ext cx="144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B69A121-2121-BEE3-44B0-DB1BC7B4B864}"/>
                    </a:ext>
                  </a:extLst>
                </p14:cNvPr>
                <p14:cNvContentPartPr/>
                <p14:nvPr/>
              </p14:nvContentPartPr>
              <p14:xfrm>
                <a:off x="4998640" y="2660160"/>
                <a:ext cx="113040" cy="954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B69A121-2121-BEE3-44B0-DB1BC7B4B8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90000" y="2651160"/>
                  <a:ext cx="130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8F0A43D-B471-A80E-3501-CCDC95A6C8CE}"/>
                    </a:ext>
                  </a:extLst>
                </p14:cNvPr>
                <p14:cNvContentPartPr/>
                <p14:nvPr/>
              </p14:nvContentPartPr>
              <p14:xfrm>
                <a:off x="5013760" y="2716680"/>
                <a:ext cx="95760" cy="165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8F0A43D-B471-A80E-3501-CCDC95A6C8C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05120" y="2707680"/>
                  <a:ext cx="113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8BD6E50C-BEB1-5F24-52DA-622BFDA2B8D1}"/>
                    </a:ext>
                  </a:extLst>
                </p14:cNvPr>
                <p14:cNvContentPartPr/>
                <p14:nvPr/>
              </p14:nvContentPartPr>
              <p14:xfrm>
                <a:off x="5037880" y="2758080"/>
                <a:ext cx="94680" cy="118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8BD6E50C-BEB1-5F24-52DA-622BFDA2B8D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29240" y="2749080"/>
                  <a:ext cx="112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ACF1B14-FCC5-E8EC-0335-2C4D7E5A3CCF}"/>
                    </a:ext>
                  </a:extLst>
                </p14:cNvPr>
                <p14:cNvContentPartPr/>
                <p14:nvPr/>
              </p14:nvContentPartPr>
              <p14:xfrm>
                <a:off x="5143360" y="2672040"/>
                <a:ext cx="77760" cy="687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ACF1B14-FCC5-E8EC-0335-2C4D7E5A3C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34720" y="2663400"/>
                  <a:ext cx="95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ABF3BE73-2CF5-7232-BE8A-A5BA82291E5D}"/>
                    </a:ext>
                  </a:extLst>
                </p14:cNvPr>
                <p14:cNvContentPartPr/>
                <p14:nvPr/>
              </p14:nvContentPartPr>
              <p14:xfrm>
                <a:off x="5197000" y="2641440"/>
                <a:ext cx="58320" cy="540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ABF3BE73-2CF5-7232-BE8A-A5BA82291E5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88360" y="2632440"/>
                  <a:ext cx="75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DC75F7A-5623-B964-2C5D-BA942F0CE5B9}"/>
                    </a:ext>
                  </a:extLst>
                </p14:cNvPr>
                <p14:cNvContentPartPr/>
                <p14:nvPr/>
              </p14:nvContentPartPr>
              <p14:xfrm>
                <a:off x="5233000" y="2628840"/>
                <a:ext cx="61200" cy="1512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DC75F7A-5623-B964-2C5D-BA942F0CE5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24360" y="2619840"/>
                  <a:ext cx="78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FE02327-CE0E-8567-85B9-6D45DBB431AC}"/>
                    </a:ext>
                  </a:extLst>
                </p14:cNvPr>
                <p14:cNvContentPartPr/>
                <p14:nvPr/>
              </p14:nvContentPartPr>
              <p14:xfrm>
                <a:off x="5307520" y="2633520"/>
                <a:ext cx="54000" cy="1519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FE02327-CE0E-8567-85B9-6D45DBB431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98880" y="2624880"/>
                  <a:ext cx="71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C64C82E-A9C7-EC7A-ABF2-2FDB00779DE1}"/>
                    </a:ext>
                  </a:extLst>
                </p14:cNvPr>
                <p14:cNvContentPartPr/>
                <p14:nvPr/>
              </p14:nvContentPartPr>
              <p14:xfrm>
                <a:off x="3640000" y="3105120"/>
                <a:ext cx="53640" cy="1378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C64C82E-A9C7-EC7A-ABF2-2FDB00779DE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31000" y="3096480"/>
                  <a:ext cx="71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66F9D281-0BB2-C9D2-88C6-A0AB5012ADA1}"/>
                    </a:ext>
                  </a:extLst>
                </p14:cNvPr>
                <p14:cNvContentPartPr/>
                <p14:nvPr/>
              </p14:nvContentPartPr>
              <p14:xfrm>
                <a:off x="3716680" y="3105120"/>
                <a:ext cx="69840" cy="10404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66F9D281-0BB2-C9D2-88C6-A0AB5012ADA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08040" y="3096120"/>
                  <a:ext cx="87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1FEBEF5-F2DF-07C8-108A-2CA32D0B37B2}"/>
                    </a:ext>
                  </a:extLst>
                </p14:cNvPr>
                <p14:cNvContentPartPr/>
                <p14:nvPr/>
              </p14:nvContentPartPr>
              <p14:xfrm>
                <a:off x="3714880" y="3176400"/>
                <a:ext cx="81000" cy="68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1FEBEF5-F2DF-07C8-108A-2CA32D0B37B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05880" y="3167760"/>
                  <a:ext cx="98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3F678C02-76DC-C875-3781-912DC7330842}"/>
                    </a:ext>
                  </a:extLst>
                </p14:cNvPr>
                <p14:cNvContentPartPr/>
                <p14:nvPr/>
              </p14:nvContentPartPr>
              <p14:xfrm>
                <a:off x="3809920" y="3130320"/>
                <a:ext cx="79200" cy="975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3F678C02-76DC-C875-3781-912DC73308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01280" y="3121680"/>
                  <a:ext cx="96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77AEE293-BCAB-72BF-109E-D869120C1761}"/>
                    </a:ext>
                  </a:extLst>
                </p14:cNvPr>
                <p14:cNvContentPartPr/>
                <p14:nvPr/>
              </p14:nvContentPartPr>
              <p14:xfrm>
                <a:off x="3904960" y="3113040"/>
                <a:ext cx="74520" cy="1148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77AEE293-BCAB-72BF-109E-D869120C17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95960" y="3104040"/>
                  <a:ext cx="92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E8F5ECAD-6808-C773-A18E-F4DA386FC5EA}"/>
                    </a:ext>
                  </a:extLst>
                </p14:cNvPr>
                <p14:cNvContentPartPr/>
                <p14:nvPr/>
              </p14:nvContentPartPr>
              <p14:xfrm>
                <a:off x="3998920" y="3151200"/>
                <a:ext cx="14040" cy="900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E8F5ECAD-6808-C773-A18E-F4DA386FC5E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89920" y="3142560"/>
                  <a:ext cx="31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D14504B8-9DF9-2187-FC09-5E7E3B5411B0}"/>
                    </a:ext>
                  </a:extLst>
                </p14:cNvPr>
                <p14:cNvContentPartPr/>
                <p14:nvPr/>
              </p14:nvContentPartPr>
              <p14:xfrm>
                <a:off x="4045360" y="3115200"/>
                <a:ext cx="59400" cy="1054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D14504B8-9DF9-2187-FC09-5E7E3B5411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36360" y="3106560"/>
                  <a:ext cx="77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566CDBF2-E1A7-089E-17D2-60A48D61D18B}"/>
                    </a:ext>
                  </a:extLst>
                </p14:cNvPr>
                <p14:cNvContentPartPr/>
                <p14:nvPr/>
              </p14:nvContentPartPr>
              <p14:xfrm>
                <a:off x="4128160" y="3146160"/>
                <a:ext cx="61560" cy="644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566CDBF2-E1A7-089E-17D2-60A48D61D18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19160" y="3137520"/>
                  <a:ext cx="79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DF62D5A0-4CAA-D826-6D86-F41816F0418B}"/>
                    </a:ext>
                  </a:extLst>
                </p14:cNvPr>
                <p14:cNvContentPartPr/>
                <p14:nvPr/>
              </p14:nvContentPartPr>
              <p14:xfrm>
                <a:off x="4286200" y="3090720"/>
                <a:ext cx="21240" cy="1137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DF62D5A0-4CAA-D826-6D86-F41816F041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77200" y="3081720"/>
                  <a:ext cx="38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AEC9B676-0F17-C77F-265B-F77DD57AD201}"/>
                    </a:ext>
                  </a:extLst>
                </p14:cNvPr>
                <p14:cNvContentPartPr/>
                <p14:nvPr/>
              </p14:nvContentPartPr>
              <p14:xfrm>
                <a:off x="4365040" y="3077040"/>
                <a:ext cx="41760" cy="795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AEC9B676-0F17-C77F-265B-F77DD57AD20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56400" y="3068040"/>
                  <a:ext cx="59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3AC16DE-2C40-828D-034F-F20E2022ACE0}"/>
                    </a:ext>
                  </a:extLst>
                </p14:cNvPr>
                <p14:cNvContentPartPr/>
                <p14:nvPr/>
              </p14:nvContentPartPr>
              <p14:xfrm>
                <a:off x="4446040" y="3083160"/>
                <a:ext cx="31320" cy="975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3AC16DE-2C40-828D-034F-F20E2022ACE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37400" y="3074160"/>
                  <a:ext cx="48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6F74E897-5973-CE97-6BD5-7986E6153D4C}"/>
                    </a:ext>
                  </a:extLst>
                </p14:cNvPr>
                <p14:cNvContentPartPr/>
                <p14:nvPr/>
              </p14:nvContentPartPr>
              <p14:xfrm>
                <a:off x="4500400" y="3072360"/>
                <a:ext cx="81000" cy="1101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6F74E897-5973-CE97-6BD5-7986E6153D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91760" y="3063360"/>
                  <a:ext cx="98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A179FB0C-2A30-12E1-087E-0354695FC1CB}"/>
                    </a:ext>
                  </a:extLst>
                </p14:cNvPr>
                <p14:cNvContentPartPr/>
                <p14:nvPr/>
              </p14:nvContentPartPr>
              <p14:xfrm>
                <a:off x="4603360" y="3083160"/>
                <a:ext cx="4680" cy="1173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A179FB0C-2A30-12E1-087E-0354695FC1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94360" y="3074160"/>
                  <a:ext cx="22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795B91B-EA72-A2C7-0D7A-1DEB191D30A4}"/>
                    </a:ext>
                  </a:extLst>
                </p14:cNvPr>
                <p14:cNvContentPartPr/>
                <p14:nvPr/>
              </p14:nvContentPartPr>
              <p14:xfrm>
                <a:off x="4601560" y="3181080"/>
                <a:ext cx="69480" cy="507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795B91B-EA72-A2C7-0D7A-1DEB191D30A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92920" y="3172080"/>
                  <a:ext cx="87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55F8BA35-2FB4-BBBD-89C3-FCE62527C9AE}"/>
                    </a:ext>
                  </a:extLst>
                </p14:cNvPr>
                <p14:cNvContentPartPr/>
                <p14:nvPr/>
              </p14:nvContentPartPr>
              <p14:xfrm>
                <a:off x="4687240" y="3073800"/>
                <a:ext cx="48240" cy="1540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55F8BA35-2FB4-BBBD-89C3-FCE62527C9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78600" y="3064800"/>
                  <a:ext cx="65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6988BA5F-40B1-B5A2-CF89-BBDDA91F42AF}"/>
                    </a:ext>
                  </a:extLst>
                </p14:cNvPr>
                <p14:cNvContentPartPr/>
                <p14:nvPr/>
              </p14:nvContentPartPr>
              <p14:xfrm>
                <a:off x="2634160" y="3380520"/>
                <a:ext cx="95760" cy="946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6988BA5F-40B1-B5A2-CF89-BBDDA91F42A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25520" y="3371880"/>
                  <a:ext cx="113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477E6A47-DEE6-98A2-DF73-392A0143E031}"/>
                    </a:ext>
                  </a:extLst>
                </p14:cNvPr>
                <p14:cNvContentPartPr/>
                <p14:nvPr/>
              </p14:nvContentPartPr>
              <p14:xfrm>
                <a:off x="2659720" y="3424800"/>
                <a:ext cx="64800" cy="230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477E6A47-DEE6-98A2-DF73-392A0143E03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51080" y="3416160"/>
                  <a:ext cx="82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7A42701E-8DA1-0CBC-ED8A-0D4164093E8E}"/>
                    </a:ext>
                  </a:extLst>
                </p14:cNvPr>
                <p14:cNvContentPartPr/>
                <p14:nvPr/>
              </p14:nvContentPartPr>
              <p14:xfrm>
                <a:off x="2749720" y="3359280"/>
                <a:ext cx="67320" cy="1260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7A42701E-8DA1-0CBC-ED8A-0D4164093E8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40720" y="3350640"/>
                  <a:ext cx="84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DEB0BDC4-5814-FBEE-DE21-3D2D4B6F8398}"/>
                    </a:ext>
                  </a:extLst>
                </p14:cNvPr>
                <p14:cNvContentPartPr/>
                <p14:nvPr/>
              </p14:nvContentPartPr>
              <p14:xfrm>
                <a:off x="2817040" y="3390240"/>
                <a:ext cx="61560" cy="7740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DEB0BDC4-5814-FBEE-DE21-3D2D4B6F839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08400" y="3381240"/>
                  <a:ext cx="79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88560DD0-FAB1-C178-D745-E9C6EFA9FA24}"/>
                    </a:ext>
                  </a:extLst>
                </p14:cNvPr>
                <p14:cNvContentPartPr/>
                <p14:nvPr/>
              </p14:nvContentPartPr>
              <p14:xfrm>
                <a:off x="2894800" y="3384120"/>
                <a:ext cx="16920" cy="9000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88560DD0-FAB1-C178-D745-E9C6EFA9FA2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85800" y="3375120"/>
                  <a:ext cx="34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30E5142-8EEF-D0F9-FF84-7CC94F40B140}"/>
                    </a:ext>
                  </a:extLst>
                </p14:cNvPr>
                <p14:cNvContentPartPr/>
                <p14:nvPr/>
              </p14:nvContentPartPr>
              <p14:xfrm>
                <a:off x="2900920" y="3375120"/>
                <a:ext cx="65160" cy="964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30E5142-8EEF-D0F9-FF84-7CC94F40B14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92280" y="3366480"/>
                  <a:ext cx="82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44C1D1C2-1D6F-35C7-0A6B-C0407ECAF211}"/>
                    </a:ext>
                  </a:extLst>
                </p14:cNvPr>
                <p14:cNvContentPartPr/>
                <p14:nvPr/>
              </p14:nvContentPartPr>
              <p14:xfrm>
                <a:off x="2996680" y="3384840"/>
                <a:ext cx="65160" cy="856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44C1D1C2-1D6F-35C7-0A6B-C0407ECAF2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87680" y="3376200"/>
                  <a:ext cx="82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41EA1AFB-77CF-7EA4-4CEF-7433978903FE}"/>
                    </a:ext>
                  </a:extLst>
                </p14:cNvPr>
                <p14:cNvContentPartPr/>
                <p14:nvPr/>
              </p14:nvContentPartPr>
              <p14:xfrm>
                <a:off x="3190720" y="3335520"/>
                <a:ext cx="30960" cy="13320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41EA1AFB-77CF-7EA4-4CEF-7433978903F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81720" y="3326520"/>
                  <a:ext cx="48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304A9A7D-4B24-F44B-7A6E-348E76AB58A3}"/>
                    </a:ext>
                  </a:extLst>
                </p14:cNvPr>
                <p14:cNvContentPartPr/>
                <p14:nvPr/>
              </p14:nvContentPartPr>
              <p14:xfrm>
                <a:off x="3251560" y="3365760"/>
                <a:ext cx="50760" cy="7056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304A9A7D-4B24-F44B-7A6E-348E76AB58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42920" y="3356760"/>
                  <a:ext cx="68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385D16C3-FB50-7940-FFF6-AFB37B08E096}"/>
                    </a:ext>
                  </a:extLst>
                </p14:cNvPr>
                <p14:cNvContentPartPr/>
                <p14:nvPr/>
              </p14:nvContentPartPr>
              <p14:xfrm>
                <a:off x="3336880" y="3356040"/>
                <a:ext cx="20520" cy="8604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385D16C3-FB50-7940-FFF6-AFB37B08E09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327880" y="3347040"/>
                  <a:ext cx="38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098CAFFB-13DC-C212-2276-E87CBB61B037}"/>
                    </a:ext>
                  </a:extLst>
                </p14:cNvPr>
                <p14:cNvContentPartPr/>
                <p14:nvPr/>
              </p14:nvContentPartPr>
              <p14:xfrm>
                <a:off x="3363880" y="3361440"/>
                <a:ext cx="106560" cy="7776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098CAFFB-13DC-C212-2276-E87CBB61B03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54880" y="3352800"/>
                  <a:ext cx="124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D7CF84E3-28DC-F5E2-2F62-9FA047E3F898}"/>
                    </a:ext>
                  </a:extLst>
                </p14:cNvPr>
                <p14:cNvContentPartPr/>
                <p14:nvPr/>
              </p14:nvContentPartPr>
              <p14:xfrm>
                <a:off x="3436960" y="3349920"/>
                <a:ext cx="54720" cy="349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D7CF84E3-28DC-F5E2-2F62-9FA047E3F89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27960" y="3341280"/>
                  <a:ext cx="72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0CB7417F-5BB6-0E2C-DBFC-98A34FE0F498}"/>
                    </a:ext>
                  </a:extLst>
                </p14:cNvPr>
                <p14:cNvContentPartPr/>
                <p14:nvPr/>
              </p14:nvContentPartPr>
              <p14:xfrm>
                <a:off x="3479440" y="3341640"/>
                <a:ext cx="53640" cy="1224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0CB7417F-5BB6-0E2C-DBFC-98A34FE0F4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70440" y="3332640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26701EE7-1B4D-040E-3476-48C5EC67D479}"/>
                    </a:ext>
                  </a:extLst>
                </p14:cNvPr>
                <p14:cNvContentPartPr/>
                <p14:nvPr/>
              </p14:nvContentPartPr>
              <p14:xfrm>
                <a:off x="3664120" y="3335520"/>
                <a:ext cx="80640" cy="10872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26701EE7-1B4D-040E-3476-48C5EC67D47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55120" y="3326520"/>
                  <a:ext cx="98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64FCCCC-1437-C436-BB1B-578DF939EE66}"/>
                    </a:ext>
                  </a:extLst>
                </p14:cNvPr>
                <p14:cNvContentPartPr/>
                <p14:nvPr/>
              </p14:nvContentPartPr>
              <p14:xfrm>
                <a:off x="3738640" y="3370440"/>
                <a:ext cx="56880" cy="6948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64FCCCC-1437-C436-BB1B-578DF939EE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29640" y="3361800"/>
                  <a:ext cx="74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8CBD0AF3-FF33-C05C-414B-2B5BD6F501FD}"/>
                    </a:ext>
                  </a:extLst>
                </p14:cNvPr>
                <p14:cNvContentPartPr/>
                <p14:nvPr/>
              </p14:nvContentPartPr>
              <p14:xfrm>
                <a:off x="3799480" y="3327240"/>
                <a:ext cx="67680" cy="6300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8CBD0AF3-FF33-C05C-414B-2B5BD6F501F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90480" y="3318240"/>
                  <a:ext cx="85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F5BF5AF5-3042-7BF8-5DD0-D2EE957210EC}"/>
                    </a:ext>
                  </a:extLst>
                </p14:cNvPr>
                <p14:cNvContentPartPr/>
                <p14:nvPr/>
              </p14:nvContentPartPr>
              <p14:xfrm>
                <a:off x="3820000" y="3423000"/>
                <a:ext cx="68040" cy="4464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F5BF5AF5-3042-7BF8-5DD0-D2EE957210E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11000" y="3414360"/>
                  <a:ext cx="85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E53C3659-1494-3D58-B096-5210117D833B}"/>
                    </a:ext>
                  </a:extLst>
                </p14:cNvPr>
                <p14:cNvContentPartPr/>
                <p14:nvPr/>
              </p14:nvContentPartPr>
              <p14:xfrm>
                <a:off x="3902440" y="3340920"/>
                <a:ext cx="93240" cy="7848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E53C3659-1494-3D58-B096-5210117D833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93440" y="3331920"/>
                  <a:ext cx="110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EAE2E6FC-9BD5-8B5B-BF51-C35B41680B8C}"/>
                    </a:ext>
                  </a:extLst>
                </p14:cNvPr>
                <p14:cNvContentPartPr/>
                <p14:nvPr/>
              </p14:nvContentPartPr>
              <p14:xfrm>
                <a:off x="4003240" y="3316800"/>
                <a:ext cx="75960" cy="9072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EAE2E6FC-9BD5-8B5B-BF51-C35B41680B8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94240" y="3307800"/>
                  <a:ext cx="93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55862D6E-294D-E05A-6087-D6F8EB20D746}"/>
                    </a:ext>
                  </a:extLst>
                </p14:cNvPr>
                <p14:cNvContentPartPr/>
                <p14:nvPr/>
              </p14:nvContentPartPr>
              <p14:xfrm>
                <a:off x="4076320" y="3336960"/>
                <a:ext cx="10800" cy="7308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55862D6E-294D-E05A-6087-D6F8EB20D7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67680" y="3327960"/>
                  <a:ext cx="28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8DF798B-E046-D190-D630-D79AC4A9EC92}"/>
                    </a:ext>
                  </a:extLst>
                </p14:cNvPr>
                <p14:cNvContentPartPr/>
                <p14:nvPr/>
              </p14:nvContentPartPr>
              <p14:xfrm>
                <a:off x="4059400" y="3423720"/>
                <a:ext cx="68040" cy="3564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8DF798B-E046-D190-D630-D79AC4A9EC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50400" y="3415080"/>
                  <a:ext cx="85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5770F79F-DC23-3E28-9DC0-3F38BC0337C5}"/>
                    </a:ext>
                  </a:extLst>
                </p14:cNvPr>
                <p14:cNvContentPartPr/>
                <p14:nvPr/>
              </p14:nvContentPartPr>
              <p14:xfrm>
                <a:off x="4137520" y="3322560"/>
                <a:ext cx="110160" cy="10260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5770F79F-DC23-3E28-9DC0-3F38BC0337C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28880" y="3313560"/>
                  <a:ext cx="127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3C142CC7-D2FE-1C72-D205-084E33DB79AC}"/>
                    </a:ext>
                  </a:extLst>
                </p14:cNvPr>
                <p14:cNvContentPartPr/>
                <p14:nvPr/>
              </p14:nvContentPartPr>
              <p14:xfrm>
                <a:off x="4253800" y="3310320"/>
                <a:ext cx="81000" cy="619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3C142CC7-D2FE-1C72-D205-084E33DB79A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44800" y="3301320"/>
                  <a:ext cx="98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607AE515-8353-BFDE-B7C1-C094C31995A9}"/>
                    </a:ext>
                  </a:extLst>
                </p14:cNvPr>
                <p14:cNvContentPartPr/>
                <p14:nvPr/>
              </p14:nvContentPartPr>
              <p14:xfrm>
                <a:off x="4265680" y="3393840"/>
                <a:ext cx="110520" cy="7128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607AE515-8353-BFDE-B7C1-C094C31995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57040" y="3384840"/>
                  <a:ext cx="128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95C517D2-888B-E50C-E189-91024865E732}"/>
                    </a:ext>
                  </a:extLst>
                </p14:cNvPr>
                <p14:cNvContentPartPr/>
                <p14:nvPr/>
              </p14:nvContentPartPr>
              <p14:xfrm>
                <a:off x="4476640" y="3320760"/>
                <a:ext cx="114120" cy="10836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95C517D2-888B-E50C-E189-91024865E73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68000" y="3311760"/>
                  <a:ext cx="131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DDCE0B19-ED51-29E3-A27C-E6410D1A6DD4}"/>
                    </a:ext>
                  </a:extLst>
                </p14:cNvPr>
                <p14:cNvContentPartPr/>
                <p14:nvPr/>
              </p14:nvContentPartPr>
              <p14:xfrm>
                <a:off x="4588600" y="3366840"/>
                <a:ext cx="10440" cy="8460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DDCE0B19-ED51-29E3-A27C-E6410D1A6DD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79600" y="3358200"/>
                  <a:ext cx="28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E6DF01F9-C424-7135-6F55-ACC17F72F724}"/>
                    </a:ext>
                  </a:extLst>
                </p14:cNvPr>
                <p14:cNvContentPartPr/>
                <p14:nvPr/>
              </p14:nvContentPartPr>
              <p14:xfrm>
                <a:off x="4638640" y="3327240"/>
                <a:ext cx="90360" cy="9072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E6DF01F9-C424-7135-6F55-ACC17F72F7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29640" y="3318240"/>
                  <a:ext cx="108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762373EC-EF5F-6429-747E-C9FF5FECE8BA}"/>
                    </a:ext>
                  </a:extLst>
                </p14:cNvPr>
                <p14:cNvContentPartPr/>
                <p14:nvPr/>
              </p14:nvContentPartPr>
              <p14:xfrm>
                <a:off x="4736920" y="3307080"/>
                <a:ext cx="74880" cy="12492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762373EC-EF5F-6429-747E-C9FF5FECE8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27920" y="3298440"/>
                  <a:ext cx="925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246E333-CC03-7E7D-FBD3-37646EA508F1}"/>
              </a:ext>
            </a:extLst>
          </p:cNvPr>
          <p:cNvGrpSpPr/>
          <p:nvPr/>
        </p:nvGrpSpPr>
        <p:grpSpPr>
          <a:xfrm>
            <a:off x="841720" y="3516600"/>
            <a:ext cx="706320" cy="154800"/>
            <a:chOff x="841720" y="3516600"/>
            <a:chExt cx="70632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EAF4BC7B-68DE-F4CC-33E6-506A0F6B5521}"/>
                    </a:ext>
                  </a:extLst>
                </p14:cNvPr>
                <p14:cNvContentPartPr/>
                <p14:nvPr/>
              </p14:nvContentPartPr>
              <p14:xfrm>
                <a:off x="841720" y="3541080"/>
                <a:ext cx="24840" cy="10476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EAF4BC7B-68DE-F4CC-33E6-506A0F6B552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2720" y="3532080"/>
                  <a:ext cx="42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662825BF-CE39-44E0-74B6-49FE825FCC80}"/>
                    </a:ext>
                  </a:extLst>
                </p14:cNvPr>
                <p14:cNvContentPartPr/>
                <p14:nvPr/>
              </p14:nvContentPartPr>
              <p14:xfrm>
                <a:off x="841720" y="3545760"/>
                <a:ext cx="65160" cy="1256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662825BF-CE39-44E0-74B6-49FE825FCC8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3080" y="3537120"/>
                  <a:ext cx="82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32A5A2D3-3939-C04E-CA1B-A866DDE73563}"/>
                    </a:ext>
                  </a:extLst>
                </p14:cNvPr>
                <p14:cNvContentPartPr/>
                <p14:nvPr/>
              </p14:nvContentPartPr>
              <p14:xfrm>
                <a:off x="942520" y="3556920"/>
                <a:ext cx="42480" cy="7776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32A5A2D3-3939-C04E-CA1B-A866DDE7356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3880" y="3547920"/>
                  <a:ext cx="60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E3D23AB0-A795-AE2A-7885-B50CB14B4EA4}"/>
                    </a:ext>
                  </a:extLst>
                </p14:cNvPr>
                <p14:cNvContentPartPr/>
                <p14:nvPr/>
              </p14:nvContentPartPr>
              <p14:xfrm>
                <a:off x="1008760" y="3549720"/>
                <a:ext cx="56520" cy="7920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E3D23AB0-A795-AE2A-7885-B50CB14B4EA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00120" y="3541080"/>
                  <a:ext cx="74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5AD092C0-E68C-B63E-5574-7FCE638F1301}"/>
                    </a:ext>
                  </a:extLst>
                </p14:cNvPr>
                <p14:cNvContentPartPr/>
                <p14:nvPr/>
              </p14:nvContentPartPr>
              <p14:xfrm>
                <a:off x="1085080" y="3549720"/>
                <a:ext cx="62280" cy="860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5AD092C0-E68C-B63E-5574-7FCE638F130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76440" y="3541080"/>
                  <a:ext cx="799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54D36C8-A089-30AA-CD67-6EB8E8B0BA86}"/>
                    </a:ext>
                  </a:extLst>
                </p14:cNvPr>
                <p14:cNvContentPartPr/>
                <p14:nvPr/>
              </p14:nvContentPartPr>
              <p14:xfrm>
                <a:off x="1134040" y="3574560"/>
                <a:ext cx="55440" cy="6588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54D36C8-A089-30AA-CD67-6EB8E8B0BA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5040" y="3565560"/>
                  <a:ext cx="730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0D3F6D13-402A-84CB-605D-5B499423FD57}"/>
                    </a:ext>
                  </a:extLst>
                </p14:cNvPr>
                <p14:cNvContentPartPr/>
                <p14:nvPr/>
              </p14:nvContentPartPr>
              <p14:xfrm>
                <a:off x="1252480" y="3528120"/>
                <a:ext cx="60120" cy="9144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0D3F6D13-402A-84CB-605D-5B499423FD5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43480" y="3519120"/>
                  <a:ext cx="77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DF21AF24-FB19-EB38-1797-5C90A3719155}"/>
                    </a:ext>
                  </a:extLst>
                </p14:cNvPr>
                <p14:cNvContentPartPr/>
                <p14:nvPr/>
              </p14:nvContentPartPr>
              <p14:xfrm>
                <a:off x="1238440" y="3580320"/>
                <a:ext cx="101880" cy="716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DF21AF24-FB19-EB38-1797-5C90A371915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29800" y="3571680"/>
                  <a:ext cx="1195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7F6128F0-0F3A-F06F-A856-71F1CA2F2884}"/>
                    </a:ext>
                  </a:extLst>
                </p14:cNvPr>
                <p14:cNvContentPartPr/>
                <p14:nvPr/>
              </p14:nvContentPartPr>
              <p14:xfrm>
                <a:off x="1358680" y="3553680"/>
                <a:ext cx="96120" cy="8676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7F6128F0-0F3A-F06F-A856-71F1CA2F288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349680" y="3544680"/>
                  <a:ext cx="113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499CFA1B-939F-4348-040A-DA5AC76A925C}"/>
                    </a:ext>
                  </a:extLst>
                </p14:cNvPr>
                <p14:cNvContentPartPr/>
                <p14:nvPr/>
              </p14:nvContentPartPr>
              <p14:xfrm>
                <a:off x="1442920" y="3550800"/>
                <a:ext cx="53280" cy="5148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499CFA1B-939F-4348-040A-DA5AC76A925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434280" y="3541800"/>
                  <a:ext cx="70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94A644CF-4352-D207-5810-A613F1045114}"/>
                    </a:ext>
                  </a:extLst>
                </p14:cNvPr>
                <p14:cNvContentPartPr/>
                <p14:nvPr/>
              </p14:nvContentPartPr>
              <p14:xfrm>
                <a:off x="1472440" y="3516600"/>
                <a:ext cx="75600" cy="1418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94A644CF-4352-D207-5810-A613F104511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63800" y="3507600"/>
                  <a:ext cx="9324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0" name="잉크 149">
                <a:extLst>
                  <a:ext uri="{FF2B5EF4-FFF2-40B4-BE49-F238E27FC236}">
                    <a16:creationId xmlns:a16="http://schemas.microsoft.com/office/drawing/2014/main" id="{3F5AC404-8798-32B2-C24C-1551DEF0AF4C}"/>
                  </a:ext>
                </a:extLst>
              </p14:cNvPr>
              <p14:cNvContentPartPr/>
              <p14:nvPr/>
            </p14:nvContentPartPr>
            <p14:xfrm>
              <a:off x="2141320" y="4724760"/>
              <a:ext cx="1239480" cy="64440"/>
            </p14:xfrm>
          </p:contentPart>
        </mc:Choice>
        <mc:Fallback xmlns="">
          <p:pic>
            <p:nvPicPr>
              <p:cNvPr id="150" name="잉크 149">
                <a:extLst>
                  <a:ext uri="{FF2B5EF4-FFF2-40B4-BE49-F238E27FC236}">
                    <a16:creationId xmlns:a16="http://schemas.microsoft.com/office/drawing/2014/main" id="{3F5AC404-8798-32B2-C24C-1551DEF0AF4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132320" y="4716120"/>
                <a:ext cx="125712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97EDF6E-A826-AD52-160C-C049797DFC2D}"/>
              </a:ext>
            </a:extLst>
          </p:cNvPr>
          <p:cNvGrpSpPr/>
          <p:nvPr/>
        </p:nvGrpSpPr>
        <p:grpSpPr>
          <a:xfrm>
            <a:off x="2778880" y="4836360"/>
            <a:ext cx="1152720" cy="173160"/>
            <a:chOff x="2778880" y="4836360"/>
            <a:chExt cx="11527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40C2D80B-C480-F07B-4FFE-11F6B5D23E0B}"/>
                    </a:ext>
                  </a:extLst>
                </p14:cNvPr>
                <p14:cNvContentPartPr/>
                <p14:nvPr/>
              </p14:nvContentPartPr>
              <p14:xfrm>
                <a:off x="2778880" y="4882440"/>
                <a:ext cx="68040" cy="7560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40C2D80B-C480-F07B-4FFE-11F6B5D23E0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69880" y="4873800"/>
                  <a:ext cx="85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044C987E-AC63-4FBE-4E56-C9869A71DB31}"/>
                    </a:ext>
                  </a:extLst>
                </p14:cNvPr>
                <p14:cNvContentPartPr/>
                <p14:nvPr/>
              </p14:nvContentPartPr>
              <p14:xfrm>
                <a:off x="2871400" y="4855800"/>
                <a:ext cx="19080" cy="1119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044C987E-AC63-4FBE-4E56-C9869A71DB3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862400" y="4847160"/>
                  <a:ext cx="36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0C796C13-BBDF-96CD-205C-2C9D3C6D8F98}"/>
                    </a:ext>
                  </a:extLst>
                </p14:cNvPr>
                <p14:cNvContentPartPr/>
                <p14:nvPr/>
              </p14:nvContentPartPr>
              <p14:xfrm>
                <a:off x="2945200" y="4854360"/>
                <a:ext cx="50400" cy="932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0C796C13-BBDF-96CD-205C-2C9D3C6D8F9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36560" y="4845720"/>
                  <a:ext cx="68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73E8A0C-AA73-88A0-0841-AF367194029C}"/>
                    </a:ext>
                  </a:extLst>
                </p14:cNvPr>
                <p14:cNvContentPartPr/>
                <p14:nvPr/>
              </p14:nvContentPartPr>
              <p14:xfrm>
                <a:off x="2990920" y="4863360"/>
                <a:ext cx="55440" cy="8244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73E8A0C-AA73-88A0-0841-AF367194029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82280" y="4854360"/>
                  <a:ext cx="73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B626F645-2716-3769-F022-8D0575A860EC}"/>
                    </a:ext>
                  </a:extLst>
                </p14:cNvPr>
                <p14:cNvContentPartPr/>
                <p14:nvPr/>
              </p14:nvContentPartPr>
              <p14:xfrm>
                <a:off x="3031240" y="4972440"/>
                <a:ext cx="40680" cy="3312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B626F645-2716-3769-F022-8D0575A860E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22240" y="4963440"/>
                  <a:ext cx="58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6DB8BB98-0B2E-1AEC-23FB-2F8BAE02C676}"/>
                    </a:ext>
                  </a:extLst>
                </p14:cNvPr>
                <p14:cNvContentPartPr/>
                <p14:nvPr/>
              </p14:nvContentPartPr>
              <p14:xfrm>
                <a:off x="3100720" y="4876680"/>
                <a:ext cx="78840" cy="1328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6DB8BB98-0B2E-1AEC-23FB-2F8BAE02C67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92080" y="4868040"/>
                  <a:ext cx="96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38D9EFFB-B654-A7FF-A6E8-67216FE46B36}"/>
                    </a:ext>
                  </a:extLst>
                </p14:cNvPr>
                <p14:cNvContentPartPr/>
                <p14:nvPr/>
              </p14:nvContentPartPr>
              <p14:xfrm>
                <a:off x="3286480" y="4864440"/>
                <a:ext cx="90720" cy="11376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38D9EFFB-B654-A7FF-A6E8-67216FE46B3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277840" y="4855440"/>
                  <a:ext cx="108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7F230DF8-85D0-9A4F-4F0B-28E127B5219C}"/>
                    </a:ext>
                  </a:extLst>
                </p14:cNvPr>
                <p14:cNvContentPartPr/>
                <p14:nvPr/>
              </p14:nvContentPartPr>
              <p14:xfrm>
                <a:off x="3292960" y="4921680"/>
                <a:ext cx="100080" cy="648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7F230DF8-85D0-9A4F-4F0B-28E127B5219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283960" y="4912680"/>
                  <a:ext cx="117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F64D0E69-FF38-1E43-FB00-676BFDCF1BFF}"/>
                    </a:ext>
                  </a:extLst>
                </p14:cNvPr>
                <p14:cNvContentPartPr/>
                <p14:nvPr/>
              </p14:nvContentPartPr>
              <p14:xfrm>
                <a:off x="3407440" y="4880280"/>
                <a:ext cx="75240" cy="9540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F64D0E69-FF38-1E43-FB00-676BFDCF1BF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98800" y="4871640"/>
                  <a:ext cx="92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8E40C701-C540-ECDA-626E-DFD3D96F3DA6}"/>
                    </a:ext>
                  </a:extLst>
                </p14:cNvPr>
                <p14:cNvContentPartPr/>
                <p14:nvPr/>
              </p14:nvContentPartPr>
              <p14:xfrm>
                <a:off x="3470080" y="4863720"/>
                <a:ext cx="82440" cy="1011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8E40C701-C540-ECDA-626E-DFD3D96F3DA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61440" y="4854720"/>
                  <a:ext cx="10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6F95FC1A-4FF1-83A0-57A0-C02BE729D01A}"/>
                    </a:ext>
                  </a:extLst>
                </p14:cNvPr>
                <p14:cNvContentPartPr/>
                <p14:nvPr/>
              </p14:nvContentPartPr>
              <p14:xfrm>
                <a:off x="3557200" y="4877760"/>
                <a:ext cx="23400" cy="9576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6F95FC1A-4FF1-83A0-57A0-C02BE729D01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48560" y="4868760"/>
                  <a:ext cx="41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8CD3E898-7FEB-8E75-57B2-063E75C05BDD}"/>
                    </a:ext>
                  </a:extLst>
                </p14:cNvPr>
                <p14:cNvContentPartPr/>
                <p14:nvPr/>
              </p14:nvContentPartPr>
              <p14:xfrm>
                <a:off x="3605440" y="4836360"/>
                <a:ext cx="58680" cy="8172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8CD3E898-7FEB-8E75-57B2-063E75C05BD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96800" y="4827360"/>
                  <a:ext cx="76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27C31559-A3E1-BBB7-79E5-8AB0705304F1}"/>
                    </a:ext>
                  </a:extLst>
                </p14:cNvPr>
                <p14:cNvContentPartPr/>
                <p14:nvPr/>
              </p14:nvContentPartPr>
              <p14:xfrm>
                <a:off x="3611560" y="4942560"/>
                <a:ext cx="95400" cy="6084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27C31559-A3E1-BBB7-79E5-8AB0705304F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02560" y="4933560"/>
                  <a:ext cx="113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2F717B45-6D0D-602D-2945-5F4D8C03B8AF}"/>
                    </a:ext>
                  </a:extLst>
                </p14:cNvPr>
                <p14:cNvContentPartPr/>
                <p14:nvPr/>
              </p14:nvContentPartPr>
              <p14:xfrm>
                <a:off x="3793000" y="4873080"/>
                <a:ext cx="138600" cy="11880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2F717B45-6D0D-602D-2945-5F4D8C03B8A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84000" y="4864440"/>
                  <a:ext cx="15624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E64C95AD-5512-45E7-5CC3-9698D1915156}"/>
                  </a:ext>
                </a:extLst>
              </p14:cNvPr>
              <p14:cNvContentPartPr/>
              <p14:nvPr/>
            </p14:nvContentPartPr>
            <p14:xfrm>
              <a:off x="1688080" y="1669440"/>
              <a:ext cx="228600" cy="212040"/>
            </p14:xfrm>
          </p:contentPart>
        </mc:Choice>
        <mc:Fallback xmlns=""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E64C95AD-5512-45E7-5CC3-9698D191515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679440" y="1660440"/>
                <a:ext cx="2462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2724DA24-4EC3-BCB8-8D8A-57D679B1D241}"/>
                  </a:ext>
                </a:extLst>
              </p14:cNvPr>
              <p14:cNvContentPartPr/>
              <p14:nvPr/>
            </p14:nvContentPartPr>
            <p14:xfrm>
              <a:off x="1674400" y="3198720"/>
              <a:ext cx="248760" cy="273240"/>
            </p14:xfrm>
          </p:contentPart>
        </mc:Choice>
        <mc:Fallback xmlns=""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2724DA24-4EC3-BCB8-8D8A-57D679B1D24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665760" y="3190080"/>
                <a:ext cx="2664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A7C27940-8AF6-D902-37CF-C25D65B8B05D}"/>
                  </a:ext>
                </a:extLst>
              </p14:cNvPr>
              <p14:cNvContentPartPr/>
              <p14:nvPr/>
            </p14:nvContentPartPr>
            <p14:xfrm>
              <a:off x="1930720" y="1576920"/>
              <a:ext cx="622080" cy="38520"/>
            </p14:xfrm>
          </p:contentPart>
        </mc:Choice>
        <mc:Fallback xmlns=""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A7C27940-8AF6-D902-37CF-C25D65B8B05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922080" y="1568280"/>
                <a:ext cx="6397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D2C4A420-C972-74DC-3E39-D5691AC950A7}"/>
              </a:ext>
            </a:extLst>
          </p:cNvPr>
          <p:cNvGrpSpPr/>
          <p:nvPr/>
        </p:nvGrpSpPr>
        <p:grpSpPr>
          <a:xfrm>
            <a:off x="762520" y="3890280"/>
            <a:ext cx="823680" cy="156600"/>
            <a:chOff x="762520" y="3890280"/>
            <a:chExt cx="82368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CA4781B5-6859-A85A-28FC-A9A3A6838ADB}"/>
                    </a:ext>
                  </a:extLst>
                </p14:cNvPr>
                <p14:cNvContentPartPr/>
                <p14:nvPr/>
              </p14:nvContentPartPr>
              <p14:xfrm>
                <a:off x="762520" y="3930240"/>
                <a:ext cx="88200" cy="612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CA4781B5-6859-A85A-28FC-A9A3A6838AD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3880" y="3921240"/>
                  <a:ext cx="105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6674D7CD-51C6-01E9-B01D-BE284FC09168}"/>
                    </a:ext>
                  </a:extLst>
                </p14:cNvPr>
                <p14:cNvContentPartPr/>
                <p14:nvPr/>
              </p14:nvContentPartPr>
              <p14:xfrm>
                <a:off x="775120" y="3988560"/>
                <a:ext cx="81000" cy="612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6674D7CD-51C6-01E9-B01D-BE284FC091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6480" y="3979560"/>
                  <a:ext cx="98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3FF3720C-8FD0-324F-18DE-654EEEB4D8A5}"/>
                    </a:ext>
                  </a:extLst>
                </p14:cNvPr>
                <p14:cNvContentPartPr/>
                <p14:nvPr/>
              </p14:nvContentPartPr>
              <p14:xfrm>
                <a:off x="917320" y="3890280"/>
                <a:ext cx="69120" cy="11124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3FF3720C-8FD0-324F-18DE-654EEEB4D8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8320" y="3881280"/>
                  <a:ext cx="86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82AFC1FF-BF09-F5A5-ADEF-FE5538AB6D17}"/>
                    </a:ext>
                  </a:extLst>
                </p14:cNvPr>
                <p14:cNvContentPartPr/>
                <p14:nvPr/>
              </p14:nvContentPartPr>
              <p14:xfrm>
                <a:off x="976720" y="3915840"/>
                <a:ext cx="57960" cy="9108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82AFC1FF-BF09-F5A5-ADEF-FE5538AB6D1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8080" y="3906840"/>
                  <a:ext cx="75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676E6C53-BECD-8344-259F-F05F32209CED}"/>
                    </a:ext>
                  </a:extLst>
                </p14:cNvPr>
                <p14:cNvContentPartPr/>
                <p14:nvPr/>
              </p14:nvContentPartPr>
              <p14:xfrm>
                <a:off x="1027120" y="3901440"/>
                <a:ext cx="66240" cy="6300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676E6C53-BECD-8344-259F-F05F32209CE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8120" y="3892440"/>
                  <a:ext cx="83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3C3E61B4-AF7F-FF9E-3E6C-7EE84F03645D}"/>
                    </a:ext>
                  </a:extLst>
                </p14:cNvPr>
                <p14:cNvContentPartPr/>
                <p14:nvPr/>
              </p14:nvContentPartPr>
              <p14:xfrm>
                <a:off x="1048360" y="3995400"/>
                <a:ext cx="54720" cy="5148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3C3E61B4-AF7F-FF9E-3E6C-7EE84F03645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9360" y="3986400"/>
                  <a:ext cx="72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35DB96D9-93EB-BBDD-BEE8-03804D8C3CB2}"/>
                    </a:ext>
                  </a:extLst>
                </p14:cNvPr>
                <p14:cNvContentPartPr/>
                <p14:nvPr/>
              </p14:nvContentPartPr>
              <p14:xfrm>
                <a:off x="1128640" y="3924120"/>
                <a:ext cx="75960" cy="7848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35DB96D9-93EB-BBDD-BEE8-03804D8C3CB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20000" y="3915120"/>
                  <a:ext cx="93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DBD8C15B-0163-EB61-633C-B03A414A90EA}"/>
                    </a:ext>
                  </a:extLst>
                </p14:cNvPr>
                <p14:cNvContentPartPr/>
                <p14:nvPr/>
              </p14:nvContentPartPr>
              <p14:xfrm>
                <a:off x="1218280" y="3903960"/>
                <a:ext cx="92160" cy="8964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DBD8C15B-0163-EB61-633C-B03A414A90E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09280" y="3895320"/>
                  <a:ext cx="109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2EA9DEB5-90D2-8418-8E2A-43E461A9074A}"/>
                    </a:ext>
                  </a:extLst>
                </p14:cNvPr>
                <p14:cNvContentPartPr/>
                <p14:nvPr/>
              </p14:nvContentPartPr>
              <p14:xfrm>
                <a:off x="1294960" y="3922320"/>
                <a:ext cx="35640" cy="10440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2EA9DEB5-90D2-8418-8E2A-43E461A9074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286320" y="3913680"/>
                  <a:ext cx="53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BD454120-34A6-F7E5-BB56-D8B9C7D6A640}"/>
                    </a:ext>
                  </a:extLst>
                </p14:cNvPr>
                <p14:cNvContentPartPr/>
                <p14:nvPr/>
              </p14:nvContentPartPr>
              <p14:xfrm>
                <a:off x="1331680" y="3901800"/>
                <a:ext cx="84240" cy="9504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BD454120-34A6-F7E5-BB56-D8B9C7D6A64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322680" y="3893160"/>
                  <a:ext cx="101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BAFCD91C-A3AA-F737-9E38-8232214F5DFA}"/>
                    </a:ext>
                  </a:extLst>
                </p14:cNvPr>
                <p14:cNvContentPartPr/>
                <p14:nvPr/>
              </p14:nvContentPartPr>
              <p14:xfrm>
                <a:off x="1414120" y="3909360"/>
                <a:ext cx="29880" cy="11016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BAFCD91C-A3AA-F737-9E38-8232214F5DF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05480" y="3900720"/>
                  <a:ext cx="47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7DBDE5C0-B7A5-865C-F3F6-C4E58F06F28D}"/>
                    </a:ext>
                  </a:extLst>
                </p14:cNvPr>
                <p14:cNvContentPartPr/>
                <p14:nvPr/>
              </p14:nvContentPartPr>
              <p14:xfrm>
                <a:off x="1499080" y="3906480"/>
                <a:ext cx="64440" cy="11016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7DBDE5C0-B7A5-865C-F3F6-C4E58F06F28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490440" y="3897480"/>
                  <a:ext cx="82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7EAE76F8-29AA-BF6E-A4FC-2572E7A8AB81}"/>
                    </a:ext>
                  </a:extLst>
                </p14:cNvPr>
                <p14:cNvContentPartPr/>
                <p14:nvPr/>
              </p14:nvContentPartPr>
              <p14:xfrm>
                <a:off x="1499800" y="3931680"/>
                <a:ext cx="86400" cy="8640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7EAE76F8-29AA-BF6E-A4FC-2572E7A8AB8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90800" y="3922680"/>
                  <a:ext cx="104040" cy="104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69723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3736" y="721002"/>
            <a:ext cx="89598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2209" y="605297"/>
            <a:ext cx="5365325" cy="410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264" y="8603353"/>
            <a:ext cx="24968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25" dirty="0">
                <a:latin typeface="나눔스퀘어OTF_ac"/>
                <a:cs typeface="나눔스퀘어OTF_ac"/>
              </a:rPr>
              <a:t>부동 소수점 산술</a:t>
            </a:r>
            <a:r>
              <a:rPr sz="2150" spc="-285" dirty="0">
                <a:latin typeface="나눔스퀘어OTF_ac"/>
                <a:cs typeface="나눔스퀘어OTF_ac"/>
              </a:rPr>
              <a:t> </a:t>
            </a:r>
            <a:r>
              <a:rPr sz="2150" spc="125" dirty="0">
                <a:latin typeface="나눔스퀘어OTF_ac"/>
                <a:cs typeface="나눔스퀘어OTF_ac"/>
              </a:rPr>
              <a:t>연산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D57E54-DEFF-24A6-7451-126ABCE92441}"/>
              </a:ext>
            </a:extLst>
          </p:cNvPr>
          <p:cNvGrpSpPr/>
          <p:nvPr/>
        </p:nvGrpSpPr>
        <p:grpSpPr>
          <a:xfrm>
            <a:off x="5592280" y="656640"/>
            <a:ext cx="907920" cy="477000"/>
            <a:chOff x="5592280" y="656640"/>
            <a:chExt cx="90792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9F07838-31FF-FFEE-4B9F-B064FCE521C2}"/>
                    </a:ext>
                  </a:extLst>
                </p14:cNvPr>
                <p14:cNvContentPartPr/>
                <p14:nvPr/>
              </p14:nvContentPartPr>
              <p14:xfrm>
                <a:off x="5592280" y="915840"/>
                <a:ext cx="228960" cy="217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9F07838-31FF-FFEE-4B9F-B064FCE521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83640" y="906840"/>
                  <a:ext cx="246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C11349F-999E-1974-6993-87A43899A5AD}"/>
                    </a:ext>
                  </a:extLst>
                </p14:cNvPr>
                <p14:cNvContentPartPr/>
                <p14:nvPr/>
              </p14:nvContentPartPr>
              <p14:xfrm>
                <a:off x="5710000" y="812880"/>
                <a:ext cx="162000" cy="103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C11349F-999E-1974-6993-87A43899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1360" y="804240"/>
                  <a:ext cx="179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F2218CC-54A3-7A4A-20A8-3294E6311643}"/>
                    </a:ext>
                  </a:extLst>
                </p14:cNvPr>
                <p14:cNvContentPartPr/>
                <p14:nvPr/>
              </p14:nvContentPartPr>
              <p14:xfrm>
                <a:off x="5822320" y="763560"/>
                <a:ext cx="74160" cy="98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F2218CC-54A3-7A4A-20A8-3294E631164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13680" y="754920"/>
                  <a:ext cx="91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2B66FBD-1747-1ADF-65EF-4613D3390BAD}"/>
                    </a:ext>
                  </a:extLst>
                </p14:cNvPr>
                <p14:cNvContentPartPr/>
                <p14:nvPr/>
              </p14:nvContentPartPr>
              <p14:xfrm>
                <a:off x="5932120" y="716400"/>
                <a:ext cx="69120" cy="81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2B66FBD-1747-1ADF-65EF-4613D3390B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23480" y="707400"/>
                  <a:ext cx="86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641983F-5351-D8C3-3F9B-2B198DBD4454}"/>
                    </a:ext>
                  </a:extLst>
                </p14:cNvPr>
                <p14:cNvContentPartPr/>
                <p14:nvPr/>
              </p14:nvContentPartPr>
              <p14:xfrm>
                <a:off x="6040120" y="674640"/>
                <a:ext cx="91440" cy="109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641983F-5351-D8C3-3F9B-2B198DBD44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31480" y="666000"/>
                  <a:ext cx="109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D0ABCB5-0AE2-C65D-4EF8-6B5C3450FF0A}"/>
                    </a:ext>
                  </a:extLst>
                </p14:cNvPr>
                <p14:cNvContentPartPr/>
                <p14:nvPr/>
              </p14:nvContentPartPr>
              <p14:xfrm>
                <a:off x="6177280" y="662760"/>
                <a:ext cx="103680" cy="107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D0ABCB5-0AE2-C65D-4EF8-6B5C3450FF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68640" y="653760"/>
                  <a:ext cx="1213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D2A3200-A351-F8F7-42EE-F6F2B0F5A652}"/>
                    </a:ext>
                  </a:extLst>
                </p14:cNvPr>
                <p14:cNvContentPartPr/>
                <p14:nvPr/>
              </p14:nvContentPartPr>
              <p14:xfrm>
                <a:off x="6272680" y="684000"/>
                <a:ext cx="32400" cy="94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D2A3200-A351-F8F7-42EE-F6F2B0F5A6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64040" y="675360"/>
                  <a:ext cx="50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A2CC30F-9E10-ACCC-7FD8-6957920B8EB2}"/>
                    </a:ext>
                  </a:extLst>
                </p14:cNvPr>
                <p14:cNvContentPartPr/>
                <p14:nvPr/>
              </p14:nvContentPartPr>
              <p14:xfrm>
                <a:off x="6323440" y="656640"/>
                <a:ext cx="82800" cy="105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A2CC30F-9E10-ACCC-7FD8-6957920B8E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14800" y="648000"/>
                  <a:ext cx="100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7326E86-95D7-23E4-54D3-F29A4A5F84FD}"/>
                    </a:ext>
                  </a:extLst>
                </p14:cNvPr>
                <p14:cNvContentPartPr/>
                <p14:nvPr/>
              </p14:nvContentPartPr>
              <p14:xfrm>
                <a:off x="6335680" y="785520"/>
                <a:ext cx="100800" cy="57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7326E86-95D7-23E4-54D3-F29A4A5F84F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26680" y="776880"/>
                  <a:ext cx="118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C340C33-13FF-F98F-85E4-576E9A66A7CA}"/>
                    </a:ext>
                  </a:extLst>
                </p14:cNvPr>
                <p14:cNvContentPartPr/>
                <p14:nvPr/>
              </p14:nvContentPartPr>
              <p14:xfrm>
                <a:off x="6494080" y="772560"/>
                <a:ext cx="6120" cy="118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C340C33-13FF-F98F-85E4-576E9A66A7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85440" y="763920"/>
                  <a:ext cx="2376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8C4DE07-386B-6594-7C72-FA8790B140FA}"/>
              </a:ext>
            </a:extLst>
          </p:cNvPr>
          <p:cNvGrpSpPr/>
          <p:nvPr/>
        </p:nvGrpSpPr>
        <p:grpSpPr>
          <a:xfrm>
            <a:off x="5515960" y="1093680"/>
            <a:ext cx="772560" cy="275040"/>
            <a:chOff x="5515960" y="1093680"/>
            <a:chExt cx="7725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F5B2212-F544-2786-0ED3-7CE2C596DF2C}"/>
                    </a:ext>
                  </a:extLst>
                </p14:cNvPr>
                <p14:cNvContentPartPr/>
                <p14:nvPr/>
              </p14:nvContentPartPr>
              <p14:xfrm>
                <a:off x="5515960" y="1093680"/>
                <a:ext cx="137520" cy="149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F5B2212-F544-2786-0ED3-7CE2C596DF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07320" y="1084680"/>
                  <a:ext cx="155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FB86E09-8CFE-AF66-3A56-2F64D3083C68}"/>
                    </a:ext>
                  </a:extLst>
                </p14:cNvPr>
                <p14:cNvContentPartPr/>
                <p14:nvPr/>
              </p14:nvContentPartPr>
              <p14:xfrm>
                <a:off x="5629000" y="1203120"/>
                <a:ext cx="173160" cy="83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FB86E09-8CFE-AF66-3A56-2F64D3083C6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20000" y="1194120"/>
                  <a:ext cx="190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AB80296-0C93-7DAE-5C75-95D7083F5CB2}"/>
                    </a:ext>
                  </a:extLst>
                </p14:cNvPr>
                <p14:cNvContentPartPr/>
                <p14:nvPr/>
              </p14:nvContentPartPr>
              <p14:xfrm>
                <a:off x="5760400" y="1237680"/>
                <a:ext cx="61920" cy="910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AB80296-0C93-7DAE-5C75-95D7083F5CB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51760" y="1228680"/>
                  <a:ext cx="79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A02599E-8DF5-38E1-76CA-E9ED0CD08DCE}"/>
                    </a:ext>
                  </a:extLst>
                </p14:cNvPr>
                <p14:cNvContentPartPr/>
                <p14:nvPr/>
              </p14:nvContentPartPr>
              <p14:xfrm>
                <a:off x="5867320" y="1281960"/>
                <a:ext cx="95040" cy="86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A02599E-8DF5-38E1-76CA-E9ED0CD08D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58680" y="1273320"/>
                  <a:ext cx="112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3D96D0D-3422-D608-7678-E087F00F1BE5}"/>
                    </a:ext>
                  </a:extLst>
                </p14:cNvPr>
                <p14:cNvContentPartPr/>
                <p14:nvPr/>
              </p14:nvContentPartPr>
              <p14:xfrm>
                <a:off x="5987200" y="1252800"/>
                <a:ext cx="63360" cy="72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3D96D0D-3422-D608-7678-E087F00F1BE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78560" y="1244160"/>
                  <a:ext cx="81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F2A3C89-0CB6-488E-2EDF-26300F5D4E0A}"/>
                    </a:ext>
                  </a:extLst>
                </p14:cNvPr>
                <p14:cNvContentPartPr/>
                <p14:nvPr/>
              </p14:nvContentPartPr>
              <p14:xfrm>
                <a:off x="5994760" y="1248120"/>
                <a:ext cx="102960" cy="84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F2A3C89-0CB6-488E-2EDF-26300F5D4E0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86120" y="1239480"/>
                  <a:ext cx="120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F64E858-527B-6C09-AA95-FCBF8B45D72F}"/>
                    </a:ext>
                  </a:extLst>
                </p14:cNvPr>
                <p14:cNvContentPartPr/>
                <p14:nvPr/>
              </p14:nvContentPartPr>
              <p14:xfrm>
                <a:off x="6107440" y="1226160"/>
                <a:ext cx="57240" cy="95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F64E858-527B-6C09-AA95-FCBF8B45D72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98800" y="1217160"/>
                  <a:ext cx="74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63CB07B-9702-A69A-9EAA-0758BF298C00}"/>
                    </a:ext>
                  </a:extLst>
                </p14:cNvPr>
                <p14:cNvContentPartPr/>
                <p14:nvPr/>
              </p14:nvContentPartPr>
              <p14:xfrm>
                <a:off x="6121120" y="1272600"/>
                <a:ext cx="50040" cy="172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63CB07B-9702-A69A-9EAA-0758BF298C0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12480" y="1263960"/>
                  <a:ext cx="67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6472E60-30AB-0374-093D-EEA9DAA96BF6}"/>
                    </a:ext>
                  </a:extLst>
                </p14:cNvPr>
                <p14:cNvContentPartPr/>
                <p14:nvPr/>
              </p14:nvContentPartPr>
              <p14:xfrm>
                <a:off x="6116440" y="1347480"/>
                <a:ext cx="172080" cy="118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6472E60-30AB-0374-093D-EEA9DAA96BF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07800" y="1338840"/>
                  <a:ext cx="18972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A04179C-EAB0-D251-368F-9555F3AE092B}"/>
              </a:ext>
            </a:extLst>
          </p:cNvPr>
          <p:cNvGrpSpPr/>
          <p:nvPr/>
        </p:nvGrpSpPr>
        <p:grpSpPr>
          <a:xfrm>
            <a:off x="4303480" y="902520"/>
            <a:ext cx="129600" cy="258480"/>
            <a:chOff x="4303480" y="902520"/>
            <a:chExt cx="12960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B27DEEA-4246-1140-739D-DDC97055141A}"/>
                    </a:ext>
                  </a:extLst>
                </p14:cNvPr>
                <p14:cNvContentPartPr/>
                <p14:nvPr/>
              </p14:nvContentPartPr>
              <p14:xfrm>
                <a:off x="4362880" y="961560"/>
                <a:ext cx="70200" cy="199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B27DEEA-4246-1140-739D-DDC97055141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54240" y="952920"/>
                  <a:ext cx="87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F755435-263A-44C6-57BC-7ADE511F0338}"/>
                    </a:ext>
                  </a:extLst>
                </p14:cNvPr>
                <p14:cNvContentPartPr/>
                <p14:nvPr/>
              </p14:nvContentPartPr>
              <p14:xfrm>
                <a:off x="4303480" y="902520"/>
                <a:ext cx="106920" cy="1198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F755435-263A-44C6-57BC-7ADE511F033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94840" y="893520"/>
                  <a:ext cx="12456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4674AA7-C1BC-8A9B-9EB0-A3258B812B02}"/>
              </a:ext>
            </a:extLst>
          </p:cNvPr>
          <p:cNvGrpSpPr/>
          <p:nvPr/>
        </p:nvGrpSpPr>
        <p:grpSpPr>
          <a:xfrm>
            <a:off x="4045360" y="441720"/>
            <a:ext cx="1208880" cy="279360"/>
            <a:chOff x="4045360" y="441720"/>
            <a:chExt cx="12088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937DCE2-4620-8BBC-1FCF-10B1EFF6B7A9}"/>
                    </a:ext>
                  </a:extLst>
                </p14:cNvPr>
                <p14:cNvContentPartPr/>
                <p14:nvPr/>
              </p14:nvContentPartPr>
              <p14:xfrm>
                <a:off x="4048960" y="579600"/>
                <a:ext cx="39600" cy="126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937DCE2-4620-8BBC-1FCF-10B1EFF6B7A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39960" y="570600"/>
                  <a:ext cx="57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A4A2215-78E5-FF0E-BB4C-FBE3E5FED8FF}"/>
                    </a:ext>
                  </a:extLst>
                </p14:cNvPr>
                <p14:cNvContentPartPr/>
                <p14:nvPr/>
              </p14:nvContentPartPr>
              <p14:xfrm>
                <a:off x="4045360" y="593280"/>
                <a:ext cx="86400" cy="122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A4A2215-78E5-FF0E-BB4C-FBE3E5FED8F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36360" y="584640"/>
                  <a:ext cx="104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17A8F14-C1A0-0FC8-2556-9BCFE4D89601}"/>
                    </a:ext>
                  </a:extLst>
                </p14:cNvPr>
                <p14:cNvContentPartPr/>
                <p14:nvPr/>
              </p14:nvContentPartPr>
              <p14:xfrm>
                <a:off x="4181440" y="540000"/>
                <a:ext cx="25200" cy="181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17A8F14-C1A0-0FC8-2556-9BCFE4D8960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72440" y="531360"/>
                  <a:ext cx="42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1523271-6D53-3E7D-3AFA-A7EF2B4E534A}"/>
                    </a:ext>
                  </a:extLst>
                </p14:cNvPr>
                <p14:cNvContentPartPr/>
                <p14:nvPr/>
              </p14:nvContentPartPr>
              <p14:xfrm>
                <a:off x="4181080" y="510480"/>
                <a:ext cx="358560" cy="536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1523271-6D53-3E7D-3AFA-A7EF2B4E534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72080" y="501840"/>
                  <a:ext cx="376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911BC7D-8FE5-E812-9C9A-E4FB1492A07A}"/>
                    </a:ext>
                  </a:extLst>
                </p14:cNvPr>
                <p14:cNvContentPartPr/>
                <p14:nvPr/>
              </p14:nvContentPartPr>
              <p14:xfrm>
                <a:off x="4291600" y="591840"/>
                <a:ext cx="96120" cy="1148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911BC7D-8FE5-E812-9C9A-E4FB1492A0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82960" y="582840"/>
                  <a:ext cx="113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035DCAB-09E8-1EC9-9C4D-E1455320AEBB}"/>
                    </a:ext>
                  </a:extLst>
                </p14:cNvPr>
                <p14:cNvContentPartPr/>
                <p14:nvPr/>
              </p14:nvContentPartPr>
              <p14:xfrm>
                <a:off x="4295560" y="641160"/>
                <a:ext cx="88560" cy="162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035DCAB-09E8-1EC9-9C4D-E1455320AEB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86920" y="632520"/>
                  <a:ext cx="106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F3DD9CF-53DE-F36E-0D4B-F75517516569}"/>
                    </a:ext>
                  </a:extLst>
                </p14:cNvPr>
                <p14:cNvContentPartPr/>
                <p14:nvPr/>
              </p14:nvContentPartPr>
              <p14:xfrm>
                <a:off x="4415440" y="587520"/>
                <a:ext cx="101520" cy="95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F3DD9CF-53DE-F36E-0D4B-F755175165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6440" y="578880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9DABB7F-C893-FC6E-37FA-440326EC4447}"/>
                    </a:ext>
                  </a:extLst>
                </p14:cNvPr>
                <p14:cNvContentPartPr/>
                <p14:nvPr/>
              </p14:nvContentPartPr>
              <p14:xfrm>
                <a:off x="4447120" y="630720"/>
                <a:ext cx="103680" cy="417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9DABB7F-C893-FC6E-37FA-440326EC444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38120" y="621720"/>
                  <a:ext cx="121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C0D4F5B-D2C1-9059-C2E3-6907232C08D4}"/>
                    </a:ext>
                  </a:extLst>
                </p14:cNvPr>
                <p14:cNvContentPartPr/>
                <p14:nvPr/>
              </p14:nvContentPartPr>
              <p14:xfrm>
                <a:off x="4592560" y="505080"/>
                <a:ext cx="77040" cy="846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C0D4F5B-D2C1-9059-C2E3-6907232C08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83920" y="496440"/>
                  <a:ext cx="946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2E9D173-74A1-00A0-E121-9C303CE4B029}"/>
                    </a:ext>
                  </a:extLst>
                </p14:cNvPr>
                <p14:cNvContentPartPr/>
                <p14:nvPr/>
              </p14:nvContentPartPr>
              <p14:xfrm>
                <a:off x="4610200" y="613080"/>
                <a:ext cx="99720" cy="59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2E9D173-74A1-00A0-E121-9C303CE4B02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01560" y="604080"/>
                  <a:ext cx="117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63DE6FB-4FFD-1A34-6B60-0AD9477885F9}"/>
                    </a:ext>
                  </a:extLst>
                </p14:cNvPr>
                <p14:cNvContentPartPr/>
                <p14:nvPr/>
              </p14:nvContentPartPr>
              <p14:xfrm>
                <a:off x="4736920" y="499680"/>
                <a:ext cx="51480" cy="144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63DE6FB-4FFD-1A34-6B60-0AD9477885F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28280" y="490680"/>
                  <a:ext cx="69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356C5EC-F35B-2E5B-B922-A8984E6ECC49}"/>
                    </a:ext>
                  </a:extLst>
                </p14:cNvPr>
                <p14:cNvContentPartPr/>
                <p14:nvPr/>
              </p14:nvContentPartPr>
              <p14:xfrm>
                <a:off x="4742320" y="544680"/>
                <a:ext cx="46440" cy="705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356C5EC-F35B-2E5B-B922-A8984E6ECC4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33320" y="535680"/>
                  <a:ext cx="64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25C31D0-B2CF-7362-6160-2CDC87E25333}"/>
                    </a:ext>
                  </a:extLst>
                </p14:cNvPr>
                <p14:cNvContentPartPr/>
                <p14:nvPr/>
              </p14:nvContentPartPr>
              <p14:xfrm>
                <a:off x="4801360" y="554760"/>
                <a:ext cx="43200" cy="52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25C31D0-B2CF-7362-6160-2CDC87E253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92360" y="546120"/>
                  <a:ext cx="60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878D62E-62FE-7822-3F30-E2AB5F4DE402}"/>
                    </a:ext>
                  </a:extLst>
                </p14:cNvPr>
                <p14:cNvContentPartPr/>
                <p14:nvPr/>
              </p14:nvContentPartPr>
              <p14:xfrm>
                <a:off x="4824040" y="514080"/>
                <a:ext cx="50400" cy="99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878D62E-62FE-7822-3F30-E2AB5F4DE40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15400" y="505440"/>
                  <a:ext cx="68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B91F19C-AC5A-D03D-3754-E92FE2849118}"/>
                    </a:ext>
                  </a:extLst>
                </p14:cNvPr>
                <p14:cNvContentPartPr/>
                <p14:nvPr/>
              </p14:nvContentPartPr>
              <p14:xfrm>
                <a:off x="4898920" y="531360"/>
                <a:ext cx="17280" cy="784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B91F19C-AC5A-D03D-3754-E92FE284911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90280" y="522360"/>
                  <a:ext cx="34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86B5914-1399-204F-C633-FD25B01CF72F}"/>
                    </a:ext>
                  </a:extLst>
                </p14:cNvPr>
                <p14:cNvContentPartPr/>
                <p14:nvPr/>
              </p14:nvContentPartPr>
              <p14:xfrm>
                <a:off x="4938520" y="482760"/>
                <a:ext cx="82440" cy="124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86B5914-1399-204F-C633-FD25B01CF72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29880" y="473760"/>
                  <a:ext cx="100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C757407-B141-1BD0-D5D9-2786E3411B17}"/>
                    </a:ext>
                  </a:extLst>
                </p14:cNvPr>
                <p14:cNvContentPartPr/>
                <p14:nvPr/>
              </p14:nvContentPartPr>
              <p14:xfrm>
                <a:off x="5041840" y="448920"/>
                <a:ext cx="80280" cy="129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C757407-B141-1BD0-D5D9-2786E3411B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32840" y="440280"/>
                  <a:ext cx="97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16BEBC6-3BF5-B74A-CBFC-2CC63F872827}"/>
                    </a:ext>
                  </a:extLst>
                </p14:cNvPr>
                <p14:cNvContentPartPr/>
                <p14:nvPr/>
              </p14:nvContentPartPr>
              <p14:xfrm>
                <a:off x="5072440" y="477360"/>
                <a:ext cx="49320" cy="608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16BEBC6-3BF5-B74A-CBFC-2CC63F87282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63440" y="468720"/>
                  <a:ext cx="66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89EFB8C-E5A8-8596-DDE5-B83E6F889CF4}"/>
                    </a:ext>
                  </a:extLst>
                </p14:cNvPr>
                <p14:cNvContentPartPr/>
                <p14:nvPr/>
              </p14:nvContentPartPr>
              <p14:xfrm>
                <a:off x="5127520" y="441720"/>
                <a:ext cx="59400" cy="1314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89EFB8C-E5A8-8596-DDE5-B83E6F889CF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18520" y="432720"/>
                  <a:ext cx="77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E72E79BC-92F3-9061-B24D-FFFF5D4B88BB}"/>
                    </a:ext>
                  </a:extLst>
                </p14:cNvPr>
                <p14:cNvContentPartPr/>
                <p14:nvPr/>
              </p14:nvContentPartPr>
              <p14:xfrm>
                <a:off x="5249200" y="534600"/>
                <a:ext cx="5040" cy="61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E72E79BC-92F3-9061-B24D-FFFF5D4B88B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240200" y="525600"/>
                  <a:ext cx="226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A642280-E209-EB18-6D8B-78A3797325E4}"/>
              </a:ext>
            </a:extLst>
          </p:cNvPr>
          <p:cNvGrpSpPr/>
          <p:nvPr/>
        </p:nvGrpSpPr>
        <p:grpSpPr>
          <a:xfrm>
            <a:off x="1916320" y="3542040"/>
            <a:ext cx="1645920" cy="235080"/>
            <a:chOff x="1916320" y="3542040"/>
            <a:chExt cx="164592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BEB96D6-C870-15BC-FB31-B13082B56C2C}"/>
                    </a:ext>
                  </a:extLst>
                </p14:cNvPr>
                <p14:cNvContentPartPr/>
                <p14:nvPr/>
              </p14:nvContentPartPr>
              <p14:xfrm>
                <a:off x="1916320" y="3611880"/>
                <a:ext cx="108000" cy="939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BEB96D6-C870-15BC-FB31-B13082B56C2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07680" y="3603240"/>
                  <a:ext cx="1256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A943EE5-4774-110D-11A7-41E3A42F158C}"/>
                    </a:ext>
                  </a:extLst>
                </p14:cNvPr>
                <p14:cNvContentPartPr/>
                <p14:nvPr/>
              </p14:nvContentPartPr>
              <p14:xfrm>
                <a:off x="1990840" y="3732840"/>
                <a:ext cx="46080" cy="417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A943EE5-4774-110D-11A7-41E3A42F158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982200" y="3724200"/>
                  <a:ext cx="63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1D43F88C-5DFC-669A-D971-4B384952DACE}"/>
                    </a:ext>
                  </a:extLst>
                </p14:cNvPr>
                <p14:cNvContentPartPr/>
                <p14:nvPr/>
              </p14:nvContentPartPr>
              <p14:xfrm>
                <a:off x="2056000" y="3732120"/>
                <a:ext cx="6840" cy="450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1D43F88C-5DFC-669A-D971-4B384952DAC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047360" y="3723120"/>
                  <a:ext cx="24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76132638-FD62-BAAA-1A6A-72AF17C05071}"/>
                    </a:ext>
                  </a:extLst>
                </p14:cNvPr>
                <p14:cNvContentPartPr/>
                <p14:nvPr/>
              </p14:nvContentPartPr>
              <p14:xfrm>
                <a:off x="2071480" y="3742560"/>
                <a:ext cx="30600" cy="187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76132638-FD62-BAAA-1A6A-72AF17C0507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62840" y="3733920"/>
                  <a:ext cx="48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06F8ADCC-71C5-6392-C340-77C7636DE816}"/>
                    </a:ext>
                  </a:extLst>
                </p14:cNvPr>
                <p14:cNvContentPartPr/>
                <p14:nvPr/>
              </p14:nvContentPartPr>
              <p14:xfrm>
                <a:off x="2085520" y="3637800"/>
                <a:ext cx="92880" cy="993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06F8ADCC-71C5-6392-C340-77C7636DE81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76520" y="3629160"/>
                  <a:ext cx="110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D737F2D9-DD7B-0E79-01D9-E067036CADB4}"/>
                    </a:ext>
                  </a:extLst>
                </p14:cNvPr>
                <p14:cNvContentPartPr/>
                <p14:nvPr/>
              </p14:nvContentPartPr>
              <p14:xfrm>
                <a:off x="2300800" y="3642840"/>
                <a:ext cx="102600" cy="831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D737F2D9-DD7B-0E79-01D9-E067036CADB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91800" y="3634200"/>
                  <a:ext cx="120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4E02F5E-CC11-1F2D-56A2-DDD5B5521F7F}"/>
                    </a:ext>
                  </a:extLst>
                </p14:cNvPr>
                <p14:cNvContentPartPr/>
                <p14:nvPr/>
              </p14:nvContentPartPr>
              <p14:xfrm>
                <a:off x="2408440" y="3612240"/>
                <a:ext cx="57240" cy="810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4E02F5E-CC11-1F2D-56A2-DDD5B5521F7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399800" y="3603600"/>
                  <a:ext cx="74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A734E7A-EE8D-D1B8-E680-B62B5886554F}"/>
                    </a:ext>
                  </a:extLst>
                </p14:cNvPr>
                <p14:cNvContentPartPr/>
                <p14:nvPr/>
              </p14:nvContentPartPr>
              <p14:xfrm>
                <a:off x="2410240" y="3627720"/>
                <a:ext cx="98640" cy="856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A734E7A-EE8D-D1B8-E680-B62B5886554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01600" y="3619080"/>
                  <a:ext cx="116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9D7963BE-71DB-D585-C9B1-729917FCE1CF}"/>
                    </a:ext>
                  </a:extLst>
                </p14:cNvPr>
                <p14:cNvContentPartPr/>
                <p14:nvPr/>
              </p14:nvContentPartPr>
              <p14:xfrm>
                <a:off x="2511040" y="3582720"/>
                <a:ext cx="70200" cy="784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9D7963BE-71DB-D585-C9B1-729917FCE1C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02040" y="3573720"/>
                  <a:ext cx="87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66E15C5-F559-039B-E447-537F1094A000}"/>
                    </a:ext>
                  </a:extLst>
                </p14:cNvPr>
                <p14:cNvContentPartPr/>
                <p14:nvPr/>
              </p14:nvContentPartPr>
              <p14:xfrm>
                <a:off x="2530120" y="3614760"/>
                <a:ext cx="78840" cy="82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66E15C5-F559-039B-E447-537F1094A00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521120" y="3606120"/>
                  <a:ext cx="96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89CBF95-1297-E710-D11A-6E248021D7A8}"/>
                    </a:ext>
                  </a:extLst>
                </p14:cNvPr>
                <p14:cNvContentPartPr/>
                <p14:nvPr/>
              </p14:nvContentPartPr>
              <p14:xfrm>
                <a:off x="2725600" y="3592440"/>
                <a:ext cx="61560" cy="626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89CBF95-1297-E710-D11A-6E248021D7A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16960" y="3583800"/>
                  <a:ext cx="79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554D8F3-C5B5-2524-C1A1-875966539235}"/>
                    </a:ext>
                  </a:extLst>
                </p14:cNvPr>
                <p14:cNvContentPartPr/>
                <p14:nvPr/>
              </p14:nvContentPartPr>
              <p14:xfrm>
                <a:off x="2798680" y="3575160"/>
                <a:ext cx="43200" cy="525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554D8F3-C5B5-2524-C1A1-87596653923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90040" y="3566520"/>
                  <a:ext cx="608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6C5C580-54A5-0172-7BBD-CD5A19D612ED}"/>
                    </a:ext>
                  </a:extLst>
                </p14:cNvPr>
                <p14:cNvContentPartPr/>
                <p14:nvPr/>
              </p14:nvContentPartPr>
              <p14:xfrm>
                <a:off x="2794360" y="3647880"/>
                <a:ext cx="66240" cy="439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6C5C580-54A5-0172-7BBD-CD5A19D612E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85720" y="3638880"/>
                  <a:ext cx="83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24C95F5E-8A78-58EF-403C-1FB8614D644B}"/>
                    </a:ext>
                  </a:extLst>
                </p14:cNvPr>
                <p14:cNvContentPartPr/>
                <p14:nvPr/>
              </p14:nvContentPartPr>
              <p14:xfrm>
                <a:off x="2849800" y="3579120"/>
                <a:ext cx="83520" cy="943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24C95F5E-8A78-58EF-403C-1FB8614D644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40800" y="3570480"/>
                  <a:ext cx="101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B617CEC-54CF-647D-53AD-7C6E6FA9A4FA}"/>
                    </a:ext>
                  </a:extLst>
                </p14:cNvPr>
                <p14:cNvContentPartPr/>
                <p14:nvPr/>
              </p14:nvContentPartPr>
              <p14:xfrm>
                <a:off x="2952400" y="3583080"/>
                <a:ext cx="15120" cy="1108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B617CEC-54CF-647D-53AD-7C6E6FA9A4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43760" y="3574440"/>
                  <a:ext cx="32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D5D55E9B-593F-B16F-DBF9-10518A76966B}"/>
                    </a:ext>
                  </a:extLst>
                </p14:cNvPr>
                <p14:cNvContentPartPr/>
                <p14:nvPr/>
              </p14:nvContentPartPr>
              <p14:xfrm>
                <a:off x="3014680" y="3560400"/>
                <a:ext cx="82080" cy="928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D5D55E9B-593F-B16F-DBF9-10518A76966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05680" y="3551400"/>
                  <a:ext cx="99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B47FB60-BB72-0D91-861E-038F9589C783}"/>
                    </a:ext>
                  </a:extLst>
                </p14:cNvPr>
                <p14:cNvContentPartPr/>
                <p14:nvPr/>
              </p14:nvContentPartPr>
              <p14:xfrm>
                <a:off x="3063280" y="3586680"/>
                <a:ext cx="58680" cy="781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B47FB60-BB72-0D91-861E-038F9589C78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54640" y="3578040"/>
                  <a:ext cx="76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9C909E0-A01D-700A-4E5A-36777213D4D2}"/>
                    </a:ext>
                  </a:extLst>
                </p14:cNvPr>
                <p14:cNvContentPartPr/>
                <p14:nvPr/>
              </p14:nvContentPartPr>
              <p14:xfrm>
                <a:off x="3126640" y="3547080"/>
                <a:ext cx="65520" cy="586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9C909E0-A01D-700A-4E5A-36777213D4D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17640" y="3538440"/>
                  <a:ext cx="83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CAC927BF-1CFF-E5D2-6EB4-32DD6518E0DC}"/>
                    </a:ext>
                  </a:extLst>
                </p14:cNvPr>
                <p14:cNvContentPartPr/>
                <p14:nvPr/>
              </p14:nvContentPartPr>
              <p14:xfrm>
                <a:off x="3179920" y="3542040"/>
                <a:ext cx="42120" cy="568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CAC927BF-1CFF-E5D2-6EB4-32DD6518E0D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71280" y="3533400"/>
                  <a:ext cx="59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23358B7-BB65-4A8B-4BAD-5108BA2AA6EC}"/>
                    </a:ext>
                  </a:extLst>
                </p14:cNvPr>
                <p14:cNvContentPartPr/>
                <p14:nvPr/>
              </p14:nvContentPartPr>
              <p14:xfrm>
                <a:off x="3173080" y="3646800"/>
                <a:ext cx="61560" cy="486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23358B7-BB65-4A8B-4BAD-5108BA2AA6E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64440" y="3637800"/>
                  <a:ext cx="79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32F392EF-7022-F612-611C-72A651567FC5}"/>
                    </a:ext>
                  </a:extLst>
                </p14:cNvPr>
                <p14:cNvContentPartPr/>
                <p14:nvPr/>
              </p14:nvContentPartPr>
              <p14:xfrm>
                <a:off x="3236440" y="3547080"/>
                <a:ext cx="59400" cy="972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32F392EF-7022-F612-611C-72A651567FC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227440" y="3538440"/>
                  <a:ext cx="77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0C7C719D-6C7A-F541-24B2-D89DEEB9E7FB}"/>
                    </a:ext>
                  </a:extLst>
                </p14:cNvPr>
                <p14:cNvContentPartPr/>
                <p14:nvPr/>
              </p14:nvContentPartPr>
              <p14:xfrm>
                <a:off x="3248680" y="3570840"/>
                <a:ext cx="48960" cy="532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0C7C719D-6C7A-F541-24B2-D89DEEB9E7F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39680" y="3561840"/>
                  <a:ext cx="66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3CFE4648-729E-42EF-E5E2-CAE351A1344C}"/>
                    </a:ext>
                  </a:extLst>
                </p14:cNvPr>
                <p14:cNvContentPartPr/>
                <p14:nvPr/>
              </p14:nvContentPartPr>
              <p14:xfrm>
                <a:off x="3305920" y="3562920"/>
                <a:ext cx="41760" cy="435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3CFE4648-729E-42EF-E5E2-CAE351A1344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97280" y="3554280"/>
                  <a:ext cx="59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CD09EAA3-7408-008E-3608-4DF3856794A9}"/>
                    </a:ext>
                  </a:extLst>
                </p14:cNvPr>
                <p14:cNvContentPartPr/>
                <p14:nvPr/>
              </p14:nvContentPartPr>
              <p14:xfrm>
                <a:off x="3300880" y="3634200"/>
                <a:ext cx="83880" cy="50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CD09EAA3-7408-008E-3608-4DF3856794A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292240" y="3625560"/>
                  <a:ext cx="101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847F191D-ADE9-2B54-3C3A-551796DB565C}"/>
                    </a:ext>
                  </a:extLst>
                </p14:cNvPr>
                <p14:cNvContentPartPr/>
                <p14:nvPr/>
              </p14:nvContentPartPr>
              <p14:xfrm>
                <a:off x="3375400" y="3585240"/>
                <a:ext cx="57240" cy="482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847F191D-ADE9-2B54-3C3A-551796DB565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366400" y="3576600"/>
                  <a:ext cx="74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FCFF7A7-4933-A91E-B797-D0D24699C767}"/>
                    </a:ext>
                  </a:extLst>
                </p14:cNvPr>
                <p14:cNvContentPartPr/>
                <p14:nvPr/>
              </p14:nvContentPartPr>
              <p14:xfrm>
                <a:off x="3389080" y="3655800"/>
                <a:ext cx="58680" cy="529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FCFF7A7-4933-A91E-B797-D0D24699C76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380080" y="3647160"/>
                  <a:ext cx="76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343FA913-EDFF-989A-37FE-88CBB9CADE9C}"/>
                    </a:ext>
                  </a:extLst>
                </p14:cNvPr>
                <p14:cNvContentPartPr/>
                <p14:nvPr/>
              </p14:nvContentPartPr>
              <p14:xfrm>
                <a:off x="3471880" y="3594960"/>
                <a:ext cx="90360" cy="1288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343FA913-EDFF-989A-37FE-88CBB9CADE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63240" y="3585960"/>
                  <a:ext cx="1080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FB680FD5-40DB-273C-3E04-4269DDE4DA0F}"/>
              </a:ext>
            </a:extLst>
          </p:cNvPr>
          <p:cNvGrpSpPr/>
          <p:nvPr/>
        </p:nvGrpSpPr>
        <p:grpSpPr>
          <a:xfrm>
            <a:off x="2894440" y="2170440"/>
            <a:ext cx="980280" cy="963360"/>
            <a:chOff x="2894440" y="2170440"/>
            <a:chExt cx="980280" cy="9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36C84ED-99BB-7C3D-3675-523856A1BB80}"/>
                    </a:ext>
                  </a:extLst>
                </p14:cNvPr>
                <p14:cNvContentPartPr/>
                <p14:nvPr/>
              </p14:nvContentPartPr>
              <p14:xfrm>
                <a:off x="3494920" y="2872080"/>
                <a:ext cx="379800" cy="2617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36C84ED-99BB-7C3D-3675-523856A1BB8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485920" y="2863440"/>
                  <a:ext cx="397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4F9B3FD-A8DB-8497-1E28-06D424E156B4}"/>
                    </a:ext>
                  </a:extLst>
                </p14:cNvPr>
                <p14:cNvContentPartPr/>
                <p14:nvPr/>
              </p14:nvContentPartPr>
              <p14:xfrm>
                <a:off x="3463240" y="2613960"/>
                <a:ext cx="141840" cy="255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4F9B3FD-A8DB-8497-1E28-06D424E156B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454240" y="2604960"/>
                  <a:ext cx="159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554C10B3-7EC9-66AC-5DAF-969EDD9A2D3D}"/>
                    </a:ext>
                  </a:extLst>
                </p14:cNvPr>
                <p14:cNvContentPartPr/>
                <p14:nvPr/>
              </p14:nvContentPartPr>
              <p14:xfrm>
                <a:off x="3437680" y="2549880"/>
                <a:ext cx="88560" cy="1328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554C10B3-7EC9-66AC-5DAF-969EDD9A2D3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429040" y="2540880"/>
                  <a:ext cx="106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330A7C4E-1A62-13E8-9E80-EF2C5AF007D1}"/>
                    </a:ext>
                  </a:extLst>
                </p14:cNvPr>
                <p14:cNvContentPartPr/>
                <p14:nvPr/>
              </p14:nvContentPartPr>
              <p14:xfrm>
                <a:off x="2894440" y="2317320"/>
                <a:ext cx="84960" cy="230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330A7C4E-1A62-13E8-9E80-EF2C5AF007D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885800" y="2308320"/>
                  <a:ext cx="102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C66FF190-F6A4-9ABF-ECDC-60FA0A47DD93}"/>
                    </a:ext>
                  </a:extLst>
                </p14:cNvPr>
                <p14:cNvContentPartPr/>
                <p14:nvPr/>
              </p14:nvContentPartPr>
              <p14:xfrm>
                <a:off x="2940520" y="2373120"/>
                <a:ext cx="102960" cy="5832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C66FF190-F6A4-9ABF-ECDC-60FA0A47DD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931880" y="2364480"/>
                  <a:ext cx="120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95F058E7-F92B-1321-3FA0-E2F582B553FA}"/>
                    </a:ext>
                  </a:extLst>
                </p14:cNvPr>
                <p14:cNvContentPartPr/>
                <p14:nvPr/>
              </p14:nvContentPartPr>
              <p14:xfrm>
                <a:off x="2989840" y="2341800"/>
                <a:ext cx="37440" cy="262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95F058E7-F92B-1321-3FA0-E2F582B553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981200" y="2332800"/>
                  <a:ext cx="55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9DC41ECD-8020-ABB0-F36D-6669ACE20AB6}"/>
                    </a:ext>
                  </a:extLst>
                </p14:cNvPr>
                <p14:cNvContentPartPr/>
                <p14:nvPr/>
              </p14:nvContentPartPr>
              <p14:xfrm>
                <a:off x="3018280" y="2301840"/>
                <a:ext cx="46080" cy="813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9DC41ECD-8020-ABB0-F36D-6669ACE20AB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009640" y="2292840"/>
                  <a:ext cx="63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1FEF3DC1-93E2-C52A-3E3C-D0A549AD87C5}"/>
                    </a:ext>
                  </a:extLst>
                </p14:cNvPr>
                <p14:cNvContentPartPr/>
                <p14:nvPr/>
              </p14:nvContentPartPr>
              <p14:xfrm>
                <a:off x="3040600" y="2271960"/>
                <a:ext cx="73080" cy="774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1FEF3DC1-93E2-C52A-3E3C-D0A549AD87C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31600" y="2262960"/>
                  <a:ext cx="90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27F5FE91-3BDD-B965-C259-9EEE73507A8D}"/>
                    </a:ext>
                  </a:extLst>
                </p14:cNvPr>
                <p14:cNvContentPartPr/>
                <p14:nvPr/>
              </p14:nvContentPartPr>
              <p14:xfrm>
                <a:off x="3096400" y="2329560"/>
                <a:ext cx="72000" cy="691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27F5FE91-3BDD-B965-C259-9EEE73507A8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087760" y="2320920"/>
                  <a:ext cx="89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97E92B8-C0A8-7874-F9DE-47FB9523D5F1}"/>
                    </a:ext>
                  </a:extLst>
                </p14:cNvPr>
                <p14:cNvContentPartPr/>
                <p14:nvPr/>
              </p14:nvContentPartPr>
              <p14:xfrm>
                <a:off x="3122680" y="2225520"/>
                <a:ext cx="83520" cy="7524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97E92B8-C0A8-7874-F9DE-47FB9523D5F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14040" y="2216880"/>
                  <a:ext cx="101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F07B915-3848-24A3-9BF2-8B9F34D78253}"/>
                    </a:ext>
                  </a:extLst>
                </p14:cNvPr>
                <p14:cNvContentPartPr/>
                <p14:nvPr/>
              </p14:nvContentPartPr>
              <p14:xfrm>
                <a:off x="3167680" y="2285640"/>
                <a:ext cx="101520" cy="604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F07B915-3848-24A3-9BF2-8B9F34D7825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58680" y="2277000"/>
                  <a:ext cx="119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D3732731-F23A-F161-C54C-54334B966D9E}"/>
                    </a:ext>
                  </a:extLst>
                </p14:cNvPr>
                <p14:cNvContentPartPr/>
                <p14:nvPr/>
              </p14:nvContentPartPr>
              <p14:xfrm>
                <a:off x="3229240" y="2192040"/>
                <a:ext cx="69120" cy="1047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D3732731-F23A-F161-C54C-54334B966D9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220240" y="2183040"/>
                  <a:ext cx="86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85B49E75-9A0B-F26E-7A39-ED33CC15A73A}"/>
                    </a:ext>
                  </a:extLst>
                </p14:cNvPr>
                <p14:cNvContentPartPr/>
                <p14:nvPr/>
              </p14:nvContentPartPr>
              <p14:xfrm>
                <a:off x="3250480" y="2210760"/>
                <a:ext cx="70200" cy="5004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85B49E75-9A0B-F26E-7A39-ED33CC15A73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241480" y="2201760"/>
                  <a:ext cx="87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AB3FF433-3E6D-88C7-6EA3-3E8196332E49}"/>
                    </a:ext>
                  </a:extLst>
                </p14:cNvPr>
                <p14:cNvContentPartPr/>
                <p14:nvPr/>
              </p14:nvContentPartPr>
              <p14:xfrm>
                <a:off x="3319600" y="2170440"/>
                <a:ext cx="37440" cy="1148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AB3FF433-3E6D-88C7-6EA3-3E8196332E4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310600" y="2161800"/>
                  <a:ext cx="55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3E6B6CC3-79C8-71CA-AE57-FD06820E8EDA}"/>
                    </a:ext>
                  </a:extLst>
                </p14:cNvPr>
                <p14:cNvContentPartPr/>
                <p14:nvPr/>
              </p14:nvContentPartPr>
              <p14:xfrm>
                <a:off x="3008920" y="2537640"/>
                <a:ext cx="80640" cy="11592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3E6B6CC3-79C8-71CA-AE57-FD06820E8ED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00280" y="2529000"/>
                  <a:ext cx="98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2F6F0D89-192D-7AE9-1D7C-555471C0D922}"/>
                    </a:ext>
                  </a:extLst>
                </p14:cNvPr>
                <p14:cNvContentPartPr/>
                <p14:nvPr/>
              </p14:nvContentPartPr>
              <p14:xfrm>
                <a:off x="3017200" y="2578320"/>
                <a:ext cx="72000" cy="3636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2F6F0D89-192D-7AE9-1D7C-555471C0D92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008560" y="2569680"/>
                  <a:ext cx="89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79CEF719-3316-A307-56FE-B40BD59C01D6}"/>
                    </a:ext>
                  </a:extLst>
                </p14:cNvPr>
                <p14:cNvContentPartPr/>
                <p14:nvPr/>
              </p14:nvContentPartPr>
              <p14:xfrm>
                <a:off x="3092080" y="2521080"/>
                <a:ext cx="81000" cy="565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79CEF719-3316-A307-56FE-B40BD59C01D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083080" y="2512080"/>
                  <a:ext cx="98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C159AAE3-832E-30FC-A966-F9782F06203D}"/>
                    </a:ext>
                  </a:extLst>
                </p14:cNvPr>
                <p14:cNvContentPartPr/>
                <p14:nvPr/>
              </p14:nvContentPartPr>
              <p14:xfrm>
                <a:off x="3152920" y="2502000"/>
                <a:ext cx="64440" cy="612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C159AAE3-832E-30FC-A966-F9782F06203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144280" y="2493360"/>
                  <a:ext cx="82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520467C3-B0CD-18CB-02C4-522A6430A2C3}"/>
                    </a:ext>
                  </a:extLst>
                </p14:cNvPr>
                <p14:cNvContentPartPr/>
                <p14:nvPr/>
              </p14:nvContentPartPr>
              <p14:xfrm>
                <a:off x="3208720" y="2453760"/>
                <a:ext cx="67320" cy="7272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520467C3-B0CD-18CB-02C4-522A6430A2C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00080" y="2444760"/>
                  <a:ext cx="84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2D8B0F70-AE99-E658-0C75-5C9B1B266066}"/>
                    </a:ext>
                  </a:extLst>
                </p14:cNvPr>
                <p14:cNvContentPartPr/>
                <p14:nvPr/>
              </p14:nvContentPartPr>
              <p14:xfrm>
                <a:off x="3208360" y="2427840"/>
                <a:ext cx="85680" cy="8928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2D8B0F70-AE99-E658-0C75-5C9B1B26606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99720" y="2418840"/>
                  <a:ext cx="103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B3CD4DCA-1836-1FFB-44FF-B976B1514C1A}"/>
                    </a:ext>
                  </a:extLst>
                </p14:cNvPr>
                <p14:cNvContentPartPr/>
                <p14:nvPr/>
              </p14:nvContentPartPr>
              <p14:xfrm>
                <a:off x="3293320" y="2377440"/>
                <a:ext cx="63360" cy="777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B3CD4DCA-1836-1FFB-44FF-B976B1514C1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284320" y="2368800"/>
                  <a:ext cx="81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C4194CDE-00B2-9949-7CB0-FFCEE97F5D34}"/>
                    </a:ext>
                  </a:extLst>
                </p14:cNvPr>
                <p14:cNvContentPartPr/>
                <p14:nvPr/>
              </p14:nvContentPartPr>
              <p14:xfrm>
                <a:off x="3312400" y="2397960"/>
                <a:ext cx="96480" cy="9648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C4194CDE-00B2-9949-7CB0-FFCEE97F5D3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03760" y="2388960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818F7B4B-2DE6-27FD-8E8F-6ADBEE02BFE3}"/>
                    </a:ext>
                  </a:extLst>
                </p14:cNvPr>
                <p14:cNvContentPartPr/>
                <p14:nvPr/>
              </p14:nvContentPartPr>
              <p14:xfrm>
                <a:off x="3386200" y="2355840"/>
                <a:ext cx="60480" cy="799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818F7B4B-2DE6-27FD-8E8F-6ADBEE02BFE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77200" y="2346840"/>
                  <a:ext cx="78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A3843762-4DB6-4768-5986-785376BFFB53}"/>
                    </a:ext>
                  </a:extLst>
                </p14:cNvPr>
                <p14:cNvContentPartPr/>
                <p14:nvPr/>
              </p14:nvContentPartPr>
              <p14:xfrm>
                <a:off x="3440920" y="2314080"/>
                <a:ext cx="95040" cy="10584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A3843762-4DB6-4768-5986-785376BFFB5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432280" y="2305080"/>
                  <a:ext cx="112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79F360C7-F97E-37C3-0D7B-07344BF76B22}"/>
                    </a:ext>
                  </a:extLst>
                </p14:cNvPr>
                <p14:cNvContentPartPr/>
                <p14:nvPr/>
              </p14:nvContentPartPr>
              <p14:xfrm>
                <a:off x="3480880" y="2337120"/>
                <a:ext cx="97920" cy="6264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79F360C7-F97E-37C3-0D7B-07344BF76B2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72240" y="2328480"/>
                  <a:ext cx="115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2630438C-78D8-D4DA-FE1B-D9372C0CBCED}"/>
                    </a:ext>
                  </a:extLst>
                </p14:cNvPr>
                <p14:cNvContentPartPr/>
                <p14:nvPr/>
              </p14:nvContentPartPr>
              <p14:xfrm>
                <a:off x="3551080" y="2389680"/>
                <a:ext cx="72720" cy="6228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2630438C-78D8-D4DA-FE1B-D9372C0CBCE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42080" y="2381040"/>
                  <a:ext cx="903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EAB2E2B1-B1F4-B513-78FE-8865A1AB0958}"/>
                    </a:ext>
                  </a:extLst>
                </p14:cNvPr>
                <p14:cNvContentPartPr/>
                <p14:nvPr/>
              </p14:nvContentPartPr>
              <p14:xfrm>
                <a:off x="3665560" y="2392200"/>
                <a:ext cx="8280" cy="1260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EAB2E2B1-B1F4-B513-78FE-8865A1AB09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56560" y="2383560"/>
                  <a:ext cx="2592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3AA30AA1-7E49-5249-4211-D1EE38E6DF7C}"/>
              </a:ext>
            </a:extLst>
          </p:cNvPr>
          <p:cNvGrpSpPr/>
          <p:nvPr/>
        </p:nvGrpSpPr>
        <p:grpSpPr>
          <a:xfrm>
            <a:off x="3623440" y="3428640"/>
            <a:ext cx="1131120" cy="795600"/>
            <a:chOff x="3623440" y="3428640"/>
            <a:chExt cx="1131120" cy="79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CC3450F-83F2-4152-BBBD-782FAA50479C}"/>
                    </a:ext>
                  </a:extLst>
                </p14:cNvPr>
                <p14:cNvContentPartPr/>
                <p14:nvPr/>
              </p14:nvContentPartPr>
              <p14:xfrm>
                <a:off x="3623440" y="3428640"/>
                <a:ext cx="193320" cy="27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CC3450F-83F2-4152-BBBD-782FAA50479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14440" y="3420000"/>
                  <a:ext cx="210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611F398-AA72-23A5-00B5-7FECCC04CB5E}"/>
                    </a:ext>
                  </a:extLst>
                </p14:cNvPr>
                <p14:cNvContentPartPr/>
                <p14:nvPr/>
              </p14:nvContentPartPr>
              <p14:xfrm>
                <a:off x="3717040" y="3456000"/>
                <a:ext cx="86400" cy="1267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611F398-AA72-23A5-00B5-7FECCC04CB5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08040" y="3447360"/>
                  <a:ext cx="104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82427BC-BC47-9C2E-93AF-F4A7CCDBFE8F}"/>
                    </a:ext>
                  </a:extLst>
                </p14:cNvPr>
                <p14:cNvContentPartPr/>
                <p14:nvPr/>
              </p14:nvContentPartPr>
              <p14:xfrm>
                <a:off x="3778960" y="3546000"/>
                <a:ext cx="35640" cy="658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82427BC-BC47-9C2E-93AF-F4A7CCDBFE8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769960" y="3537000"/>
                  <a:ext cx="53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D08CBAC-37DC-671E-A886-EC7E2A79B18C}"/>
                    </a:ext>
                  </a:extLst>
                </p14:cNvPr>
                <p14:cNvContentPartPr/>
                <p14:nvPr/>
              </p14:nvContentPartPr>
              <p14:xfrm>
                <a:off x="3870400" y="3529080"/>
                <a:ext cx="85680" cy="957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D08CBAC-37DC-671E-A886-EC7E2A79B18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61400" y="3520080"/>
                  <a:ext cx="103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1E2F2E9-FBC1-B46E-DEE7-F6ED9C103DBF}"/>
                    </a:ext>
                  </a:extLst>
                </p14:cNvPr>
                <p14:cNvContentPartPr/>
                <p14:nvPr/>
              </p14:nvContentPartPr>
              <p14:xfrm>
                <a:off x="3948880" y="3517560"/>
                <a:ext cx="55800" cy="694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1E2F2E9-FBC1-B46E-DEE7-F6ED9C103DB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940240" y="3508560"/>
                  <a:ext cx="73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AD169F4-5530-0651-544C-F25589C01C8D}"/>
                    </a:ext>
                  </a:extLst>
                </p14:cNvPr>
                <p14:cNvContentPartPr/>
                <p14:nvPr/>
              </p14:nvContentPartPr>
              <p14:xfrm>
                <a:off x="3955720" y="3529080"/>
                <a:ext cx="81720" cy="75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AD169F4-5530-0651-544C-F25589C01C8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46720" y="3520080"/>
                  <a:ext cx="993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8E4A575-B5C6-9243-4237-E6C09BC80494}"/>
                    </a:ext>
                  </a:extLst>
                </p14:cNvPr>
                <p14:cNvContentPartPr/>
                <p14:nvPr/>
              </p14:nvContentPartPr>
              <p14:xfrm>
                <a:off x="4034560" y="3511440"/>
                <a:ext cx="55080" cy="691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8E4A575-B5C6-9243-4237-E6C09BC8049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25920" y="3502440"/>
                  <a:ext cx="72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929195F-514C-1478-E049-D3CDA6064EB4}"/>
                    </a:ext>
                  </a:extLst>
                </p14:cNvPr>
                <p14:cNvContentPartPr/>
                <p14:nvPr/>
              </p14:nvContentPartPr>
              <p14:xfrm>
                <a:off x="4080280" y="3530160"/>
                <a:ext cx="68040" cy="529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929195F-514C-1478-E049-D3CDA6064EB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071280" y="3521160"/>
                  <a:ext cx="85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79F53D4-F9D7-9C70-A975-FB986F039F1D}"/>
                    </a:ext>
                  </a:extLst>
                </p14:cNvPr>
                <p14:cNvContentPartPr/>
                <p14:nvPr/>
              </p14:nvContentPartPr>
              <p14:xfrm>
                <a:off x="4084960" y="3613320"/>
                <a:ext cx="74160" cy="129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79F53D4-F9D7-9C70-A975-FB986F039F1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75960" y="3604320"/>
                  <a:ext cx="91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FEDCFB10-1076-B180-792B-6086CE691BA9}"/>
                    </a:ext>
                  </a:extLst>
                </p14:cNvPr>
                <p14:cNvContentPartPr/>
                <p14:nvPr/>
              </p14:nvContentPartPr>
              <p14:xfrm>
                <a:off x="4121320" y="3638880"/>
                <a:ext cx="69480" cy="262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FEDCFB10-1076-B180-792B-6086CE691BA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12320" y="3630240"/>
                  <a:ext cx="87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B5BA427A-105E-6E7C-D7B9-79147A897E9B}"/>
                    </a:ext>
                  </a:extLst>
                </p14:cNvPr>
                <p14:cNvContentPartPr/>
                <p14:nvPr/>
              </p14:nvContentPartPr>
              <p14:xfrm>
                <a:off x="4141480" y="3522240"/>
                <a:ext cx="117360" cy="835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B5BA427A-105E-6E7C-D7B9-79147A897E9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32840" y="3513600"/>
                  <a:ext cx="135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9FEB4385-2B0F-ED1A-1C29-7AD47D048FB9}"/>
                    </a:ext>
                  </a:extLst>
                </p14:cNvPr>
                <p14:cNvContentPartPr/>
                <p14:nvPr/>
              </p14:nvContentPartPr>
              <p14:xfrm>
                <a:off x="4341280" y="3572280"/>
                <a:ext cx="5040" cy="97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9FEB4385-2B0F-ED1A-1C29-7AD47D048FB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32640" y="3563640"/>
                  <a:ext cx="22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A9A2A6B9-5094-CB5E-5B0B-8D4566C75FEB}"/>
                    </a:ext>
                  </a:extLst>
                </p14:cNvPr>
                <p14:cNvContentPartPr/>
                <p14:nvPr/>
              </p14:nvContentPartPr>
              <p14:xfrm>
                <a:off x="3851680" y="3657960"/>
                <a:ext cx="34920" cy="50832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A9A2A6B9-5094-CB5E-5B0B-8D4566C75FE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42680" y="3649320"/>
                  <a:ext cx="52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262F97C-0CC2-2875-580D-FE06F4D21EFB}"/>
                    </a:ext>
                  </a:extLst>
                </p14:cNvPr>
                <p14:cNvContentPartPr/>
                <p14:nvPr/>
              </p14:nvContentPartPr>
              <p14:xfrm>
                <a:off x="3762040" y="4067280"/>
                <a:ext cx="158400" cy="11916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262F97C-0CC2-2875-580D-FE06F4D21EF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753040" y="4058280"/>
                  <a:ext cx="176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C5D5F37B-5B3D-779E-8204-1F7F2DE7430D}"/>
                    </a:ext>
                  </a:extLst>
                </p14:cNvPr>
                <p14:cNvContentPartPr/>
                <p14:nvPr/>
              </p14:nvContentPartPr>
              <p14:xfrm>
                <a:off x="3953560" y="3867840"/>
                <a:ext cx="69840" cy="10260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C5D5F37B-5B3D-779E-8204-1F7F2DE7430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44920" y="3859200"/>
                  <a:ext cx="87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0910368B-CC05-29A6-8E70-7E4AB00C0299}"/>
                    </a:ext>
                  </a:extLst>
                </p14:cNvPr>
                <p14:cNvContentPartPr/>
                <p14:nvPr/>
              </p14:nvContentPartPr>
              <p14:xfrm>
                <a:off x="3989560" y="3844440"/>
                <a:ext cx="64800" cy="9072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0910368B-CC05-29A6-8E70-7E4AB00C029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980920" y="3835800"/>
                  <a:ext cx="82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F6E56802-5ED0-1267-1E8A-B876ADBC4BB7}"/>
                    </a:ext>
                  </a:extLst>
                </p14:cNvPr>
                <p14:cNvContentPartPr/>
                <p14:nvPr/>
              </p14:nvContentPartPr>
              <p14:xfrm>
                <a:off x="4025920" y="3971880"/>
                <a:ext cx="74880" cy="5112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F6E56802-5ED0-1267-1E8A-B876ADBC4BB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016920" y="3962880"/>
                  <a:ext cx="92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C4B54299-B625-A718-93FD-8125DD6EF4D3}"/>
                    </a:ext>
                  </a:extLst>
                </p14:cNvPr>
                <p14:cNvContentPartPr/>
                <p14:nvPr/>
              </p14:nvContentPartPr>
              <p14:xfrm>
                <a:off x="4086760" y="3834000"/>
                <a:ext cx="62280" cy="10188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C4B54299-B625-A718-93FD-8125DD6EF4D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078120" y="3825360"/>
                  <a:ext cx="79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DB8FE6FA-0B42-4886-21DB-2E5E1BFFAA86}"/>
                    </a:ext>
                  </a:extLst>
                </p14:cNvPr>
                <p14:cNvContentPartPr/>
                <p14:nvPr/>
              </p14:nvContentPartPr>
              <p14:xfrm>
                <a:off x="4126720" y="3839760"/>
                <a:ext cx="72000" cy="14328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DB8FE6FA-0B42-4886-21DB-2E5E1BFFAA8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18080" y="3830760"/>
                  <a:ext cx="89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EECA4F35-8376-F4C5-AA61-E5084F2FC376}"/>
                    </a:ext>
                  </a:extLst>
                </p14:cNvPr>
                <p14:cNvContentPartPr/>
                <p14:nvPr/>
              </p14:nvContentPartPr>
              <p14:xfrm>
                <a:off x="4176040" y="3850560"/>
                <a:ext cx="38880" cy="576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EECA4F35-8376-F4C5-AA61-E5084F2FC37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167040" y="3841560"/>
                  <a:ext cx="56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6D09EE30-1C88-B49C-487C-AC78F191F0ED}"/>
                    </a:ext>
                  </a:extLst>
                </p14:cNvPr>
                <p14:cNvContentPartPr/>
                <p14:nvPr/>
              </p14:nvContentPartPr>
              <p14:xfrm>
                <a:off x="4184320" y="3859920"/>
                <a:ext cx="104040" cy="7884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6D09EE30-1C88-B49C-487C-AC78F191F0E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175320" y="3851280"/>
                  <a:ext cx="1216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441056DD-C5C5-9DF0-BFCE-EDB06EE43EB3}"/>
                    </a:ext>
                  </a:extLst>
                </p14:cNvPr>
                <p14:cNvContentPartPr/>
                <p14:nvPr/>
              </p14:nvContentPartPr>
              <p14:xfrm>
                <a:off x="4252720" y="3828240"/>
                <a:ext cx="72720" cy="5544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441056DD-C5C5-9DF0-BFCE-EDB06EE43EB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243720" y="3819240"/>
                  <a:ext cx="90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D1498E66-B795-BD84-D00C-17D9368BB1EC}"/>
                    </a:ext>
                  </a:extLst>
                </p14:cNvPr>
                <p14:cNvContentPartPr/>
                <p14:nvPr/>
              </p14:nvContentPartPr>
              <p14:xfrm>
                <a:off x="4318240" y="3798360"/>
                <a:ext cx="70920" cy="1080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D1498E66-B795-BD84-D00C-17D9368BB1E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309240" y="3789360"/>
                  <a:ext cx="88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5F49109C-6966-ABCD-417B-F537ABDCCF07}"/>
                    </a:ext>
                  </a:extLst>
                </p14:cNvPr>
                <p14:cNvContentPartPr/>
                <p14:nvPr/>
              </p14:nvContentPartPr>
              <p14:xfrm>
                <a:off x="4396000" y="3790440"/>
                <a:ext cx="40680" cy="4860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5F49109C-6966-ABCD-417B-F537ABDCCF0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87000" y="3781800"/>
                  <a:ext cx="58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A2740D99-B82F-67BB-CE03-BF308F71DD84}"/>
                    </a:ext>
                  </a:extLst>
                </p14:cNvPr>
                <p14:cNvContentPartPr/>
                <p14:nvPr/>
              </p14:nvContentPartPr>
              <p14:xfrm>
                <a:off x="4396360" y="3853800"/>
                <a:ext cx="69120" cy="8748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A2740D99-B82F-67BB-CE03-BF308F71DD8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87360" y="3844800"/>
                  <a:ext cx="86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DD0F3B25-0854-A240-6F97-329421D0D0AB}"/>
                    </a:ext>
                  </a:extLst>
                </p14:cNvPr>
                <p14:cNvContentPartPr/>
                <p14:nvPr/>
              </p14:nvContentPartPr>
              <p14:xfrm>
                <a:off x="4441000" y="3887640"/>
                <a:ext cx="68760" cy="3888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DD0F3B25-0854-A240-6F97-329421D0D0A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32000" y="3878640"/>
                  <a:ext cx="86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5B7B45A4-C6BB-8607-8C6C-EE90DB852D5A}"/>
                    </a:ext>
                  </a:extLst>
                </p14:cNvPr>
                <p14:cNvContentPartPr/>
                <p14:nvPr/>
              </p14:nvContentPartPr>
              <p14:xfrm>
                <a:off x="4456120" y="3790800"/>
                <a:ext cx="80640" cy="4284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5B7B45A4-C6BB-8607-8C6C-EE90DB852D5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447480" y="3781800"/>
                  <a:ext cx="98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31019800-05C7-EA20-7678-77811DF8F6DC}"/>
                    </a:ext>
                  </a:extLst>
                </p14:cNvPr>
                <p14:cNvContentPartPr/>
                <p14:nvPr/>
              </p14:nvContentPartPr>
              <p14:xfrm>
                <a:off x="4499680" y="3855240"/>
                <a:ext cx="66240" cy="3744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31019800-05C7-EA20-7678-77811DF8F6D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490680" y="3846240"/>
                  <a:ext cx="83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5AEE221-01AE-BC16-C3F3-9728A8194C5F}"/>
                    </a:ext>
                  </a:extLst>
                </p14:cNvPr>
                <p14:cNvContentPartPr/>
                <p14:nvPr/>
              </p14:nvContentPartPr>
              <p14:xfrm>
                <a:off x="4165240" y="4136040"/>
                <a:ext cx="129960" cy="878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5AEE221-01AE-BC16-C3F3-9728A8194C5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156240" y="4127400"/>
                  <a:ext cx="147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CB2CBD1E-9DCE-A8BD-3E2E-FCAB6A04C435}"/>
                    </a:ext>
                  </a:extLst>
                </p14:cNvPr>
                <p14:cNvContentPartPr/>
                <p14:nvPr/>
              </p14:nvContentPartPr>
              <p14:xfrm>
                <a:off x="4276840" y="4100760"/>
                <a:ext cx="77760" cy="7020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CB2CBD1E-9DCE-A8BD-3E2E-FCAB6A04C43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67840" y="4092120"/>
                  <a:ext cx="95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D0105472-7AB3-9AE6-4FA8-582427B825B2}"/>
                    </a:ext>
                  </a:extLst>
                </p14:cNvPr>
                <p14:cNvContentPartPr/>
                <p14:nvPr/>
              </p14:nvContentPartPr>
              <p14:xfrm>
                <a:off x="4340200" y="4092120"/>
                <a:ext cx="75240" cy="6984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D0105472-7AB3-9AE6-4FA8-582427B825B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331200" y="4083480"/>
                  <a:ext cx="92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BDA01951-EFE1-B753-D020-6AEF20027F56}"/>
                    </a:ext>
                  </a:extLst>
                </p14:cNvPr>
                <p14:cNvContentPartPr/>
                <p14:nvPr/>
              </p14:nvContentPartPr>
              <p14:xfrm>
                <a:off x="4384480" y="4181760"/>
                <a:ext cx="59400" cy="4248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BDA01951-EFE1-B753-D020-6AEF20027F5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75840" y="4173120"/>
                  <a:ext cx="77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1B77607C-7B4D-3383-C60D-E25A8B47E6C9}"/>
                    </a:ext>
                  </a:extLst>
                </p14:cNvPr>
                <p14:cNvContentPartPr/>
                <p14:nvPr/>
              </p14:nvContentPartPr>
              <p14:xfrm>
                <a:off x="4407880" y="4068000"/>
                <a:ext cx="67680" cy="410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1B77607C-7B4D-3383-C60D-E25A8B47E6C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399240" y="4059000"/>
                  <a:ext cx="85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DCCBF7D4-26FB-B09D-944F-A4F3832811FA}"/>
                    </a:ext>
                  </a:extLst>
                </p14:cNvPr>
                <p14:cNvContentPartPr/>
                <p14:nvPr/>
              </p14:nvContentPartPr>
              <p14:xfrm>
                <a:off x="4460080" y="4040280"/>
                <a:ext cx="67320" cy="9936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DCCBF7D4-26FB-B09D-944F-A4F3832811F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51080" y="4031640"/>
                  <a:ext cx="84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4DC6C148-2258-CD9E-D70D-4F3C5B478B66}"/>
                    </a:ext>
                  </a:extLst>
                </p14:cNvPr>
                <p14:cNvContentPartPr/>
                <p14:nvPr/>
              </p14:nvContentPartPr>
              <p14:xfrm>
                <a:off x="4485640" y="4121280"/>
                <a:ext cx="86760" cy="7956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4DC6C148-2258-CD9E-D70D-4F3C5B478B6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476640" y="4112280"/>
                  <a:ext cx="104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C773693C-9113-8FB6-D0F0-3FE28BB849B8}"/>
                    </a:ext>
                  </a:extLst>
                </p14:cNvPr>
                <p14:cNvContentPartPr/>
                <p14:nvPr/>
              </p14:nvContentPartPr>
              <p14:xfrm>
                <a:off x="4506160" y="4152240"/>
                <a:ext cx="61920" cy="244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C773693C-9113-8FB6-D0F0-3FE28BB849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497160" y="4143600"/>
                  <a:ext cx="79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20293402-AD18-4E48-5594-FB2CA6A1EBD0}"/>
                    </a:ext>
                  </a:extLst>
                </p14:cNvPr>
                <p14:cNvContentPartPr/>
                <p14:nvPr/>
              </p14:nvContentPartPr>
              <p14:xfrm>
                <a:off x="4565200" y="4034520"/>
                <a:ext cx="91440" cy="8100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20293402-AD18-4E48-5594-FB2CA6A1EBD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556200" y="4025880"/>
                  <a:ext cx="109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95DDD7BC-F5CA-2005-CD9B-F6380E9840EC}"/>
                    </a:ext>
                  </a:extLst>
                </p14:cNvPr>
                <p14:cNvContentPartPr/>
                <p14:nvPr/>
              </p14:nvContentPartPr>
              <p14:xfrm>
                <a:off x="4643320" y="4023000"/>
                <a:ext cx="25560" cy="7524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95DDD7BC-F5CA-2005-CD9B-F6380E9840E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34320" y="4014360"/>
                  <a:ext cx="43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6F1345DF-1972-8A79-85AF-B1C3E32BB449}"/>
                    </a:ext>
                  </a:extLst>
                </p14:cNvPr>
                <p14:cNvContentPartPr/>
                <p14:nvPr/>
              </p14:nvContentPartPr>
              <p14:xfrm>
                <a:off x="4655200" y="4099320"/>
                <a:ext cx="52920" cy="5724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6F1345DF-1972-8A79-85AF-B1C3E32BB44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646560" y="4090680"/>
                  <a:ext cx="705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7E570AAE-247E-7F39-72F4-C5B48D994F8A}"/>
                    </a:ext>
                  </a:extLst>
                </p14:cNvPr>
                <p14:cNvContentPartPr/>
                <p14:nvPr/>
              </p14:nvContentPartPr>
              <p14:xfrm>
                <a:off x="4750600" y="4120920"/>
                <a:ext cx="3960" cy="1404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7E570AAE-247E-7F39-72F4-C5B48D994F8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741600" y="4112280"/>
                  <a:ext cx="216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3F5EA01-C378-CCE5-1A50-176CE3EF0FC9}"/>
              </a:ext>
            </a:extLst>
          </p:cNvPr>
          <p:cNvGrpSpPr/>
          <p:nvPr/>
        </p:nvGrpSpPr>
        <p:grpSpPr>
          <a:xfrm>
            <a:off x="4697680" y="2656440"/>
            <a:ext cx="525600" cy="271080"/>
            <a:chOff x="4697680" y="2656440"/>
            <a:chExt cx="52560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5B513527-3482-2D2C-D510-D1000C8DDDCB}"/>
                    </a:ext>
                  </a:extLst>
                </p14:cNvPr>
                <p14:cNvContentPartPr/>
                <p14:nvPr/>
              </p14:nvContentPartPr>
              <p14:xfrm>
                <a:off x="4697680" y="2757960"/>
                <a:ext cx="88560" cy="10044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5B513527-3482-2D2C-D510-D1000C8DDDC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689040" y="2749320"/>
                  <a:ext cx="106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3A18FEE5-91F7-86BD-9B0A-65CA86FBDB6F}"/>
                    </a:ext>
                  </a:extLst>
                </p14:cNvPr>
                <p14:cNvContentPartPr/>
                <p14:nvPr/>
              </p14:nvContentPartPr>
              <p14:xfrm>
                <a:off x="4775440" y="2708640"/>
                <a:ext cx="52920" cy="7920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3A18FEE5-91F7-86BD-9B0A-65CA86FBDB6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766440" y="2699640"/>
                  <a:ext cx="70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552D60CF-2FD9-6D05-42AF-04B97337147A}"/>
                    </a:ext>
                  </a:extLst>
                </p14:cNvPr>
                <p14:cNvContentPartPr/>
                <p14:nvPr/>
              </p14:nvContentPartPr>
              <p14:xfrm>
                <a:off x="4839520" y="2701800"/>
                <a:ext cx="24840" cy="6696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552D60CF-2FD9-6D05-42AF-04B97337147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830520" y="2692800"/>
                  <a:ext cx="42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9754A842-AB8B-33EB-4883-286E1D4FECB1}"/>
                    </a:ext>
                  </a:extLst>
                </p14:cNvPr>
                <p14:cNvContentPartPr/>
                <p14:nvPr/>
              </p14:nvContentPartPr>
              <p14:xfrm>
                <a:off x="4853200" y="2673720"/>
                <a:ext cx="74160" cy="7128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9754A842-AB8B-33EB-4883-286E1D4FECB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844560" y="2664720"/>
                  <a:ext cx="91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8C51927B-9990-0E9E-4C0B-8C4A9D2BB246}"/>
                    </a:ext>
                  </a:extLst>
                </p14:cNvPr>
                <p14:cNvContentPartPr/>
                <p14:nvPr/>
              </p14:nvContentPartPr>
              <p14:xfrm>
                <a:off x="4893880" y="2752920"/>
                <a:ext cx="51120" cy="2304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8C51927B-9990-0E9E-4C0B-8C4A9D2BB24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884880" y="2743920"/>
                  <a:ext cx="68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48F5DC84-082D-2B7F-57CF-53EE978E2585}"/>
                    </a:ext>
                  </a:extLst>
                </p14:cNvPr>
                <p14:cNvContentPartPr/>
                <p14:nvPr/>
              </p14:nvContentPartPr>
              <p14:xfrm>
                <a:off x="4950760" y="2656440"/>
                <a:ext cx="107640" cy="7272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48F5DC84-082D-2B7F-57CF-53EE978E258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942120" y="2647800"/>
                  <a:ext cx="125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50D16F4B-8271-0772-5345-150191DA234C}"/>
                    </a:ext>
                  </a:extLst>
                </p14:cNvPr>
                <p14:cNvContentPartPr/>
                <p14:nvPr/>
              </p14:nvContentPartPr>
              <p14:xfrm>
                <a:off x="4817920" y="2877840"/>
                <a:ext cx="99720" cy="4968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50D16F4B-8271-0772-5345-150191DA234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809280" y="2868840"/>
                  <a:ext cx="11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C01A6997-0696-A6B8-B059-198367031CD7}"/>
                    </a:ext>
                  </a:extLst>
                </p14:cNvPr>
                <p14:cNvContentPartPr/>
                <p14:nvPr/>
              </p14:nvContentPartPr>
              <p14:xfrm>
                <a:off x="4882720" y="2847240"/>
                <a:ext cx="73080" cy="7560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C01A6997-0696-A6B8-B059-198367031CD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874080" y="2838240"/>
                  <a:ext cx="90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DA7B0337-58EC-D155-D6E4-8A091AF59266}"/>
                    </a:ext>
                  </a:extLst>
                </p14:cNvPr>
                <p14:cNvContentPartPr/>
                <p14:nvPr/>
              </p14:nvContentPartPr>
              <p14:xfrm>
                <a:off x="4920160" y="2822760"/>
                <a:ext cx="84600" cy="5544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DA7B0337-58EC-D155-D6E4-8A091AF5926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911160" y="2814120"/>
                  <a:ext cx="102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81083830-2A99-5E2E-C651-D4BA96DB4329}"/>
                    </a:ext>
                  </a:extLst>
                </p14:cNvPr>
                <p14:cNvContentPartPr/>
                <p14:nvPr/>
              </p14:nvContentPartPr>
              <p14:xfrm>
                <a:off x="4994320" y="2816280"/>
                <a:ext cx="38520" cy="3168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81083830-2A99-5E2E-C651-D4BA96DB432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985320" y="2807640"/>
                  <a:ext cx="56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B650CCCB-CA99-507E-D145-A0A7EF0C5696}"/>
                    </a:ext>
                  </a:extLst>
                </p14:cNvPr>
                <p14:cNvContentPartPr/>
                <p14:nvPr/>
              </p14:nvContentPartPr>
              <p14:xfrm>
                <a:off x="5008720" y="2878560"/>
                <a:ext cx="45720" cy="4572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B650CCCB-CA99-507E-D145-A0A7EF0C569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99720" y="2869920"/>
                  <a:ext cx="63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1F6647F8-B331-A328-D19D-EDEC58A237C1}"/>
                    </a:ext>
                  </a:extLst>
                </p14:cNvPr>
                <p14:cNvContentPartPr/>
                <p14:nvPr/>
              </p14:nvContentPartPr>
              <p14:xfrm>
                <a:off x="5018440" y="2801160"/>
                <a:ext cx="88560" cy="5472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1F6647F8-B331-A328-D19D-EDEC58A237C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009800" y="2792520"/>
                  <a:ext cx="106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305E7BA4-0B19-1336-683E-B93200A43440}"/>
                    </a:ext>
                  </a:extLst>
                </p14:cNvPr>
                <p14:cNvContentPartPr/>
                <p14:nvPr/>
              </p14:nvContentPartPr>
              <p14:xfrm>
                <a:off x="5093680" y="2771640"/>
                <a:ext cx="43560" cy="4716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305E7BA4-0B19-1336-683E-B93200A4344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85040" y="2763000"/>
                  <a:ext cx="61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6007921-C954-8B83-08EC-6FE06A80151F}"/>
                    </a:ext>
                  </a:extLst>
                </p14:cNvPr>
                <p14:cNvContentPartPr/>
                <p14:nvPr/>
              </p14:nvContentPartPr>
              <p14:xfrm>
                <a:off x="5125000" y="2837880"/>
                <a:ext cx="26640" cy="5760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6007921-C954-8B83-08EC-6FE06A80151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116000" y="2828880"/>
                  <a:ext cx="44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E36B4CFD-A43D-DC75-C6F0-17C26D65D7E4}"/>
                    </a:ext>
                  </a:extLst>
                </p14:cNvPr>
                <p14:cNvContentPartPr/>
                <p14:nvPr/>
              </p14:nvContentPartPr>
              <p14:xfrm>
                <a:off x="5218960" y="2871360"/>
                <a:ext cx="4320" cy="216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E36B4CFD-A43D-DC75-C6F0-17C26D65D7E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209960" y="2862720"/>
                  <a:ext cx="219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F100F54C-D76E-2FAD-8CE6-D6DA747C8AED}"/>
              </a:ext>
            </a:extLst>
          </p:cNvPr>
          <p:cNvGrpSpPr/>
          <p:nvPr/>
        </p:nvGrpSpPr>
        <p:grpSpPr>
          <a:xfrm>
            <a:off x="4229680" y="2501280"/>
            <a:ext cx="353160" cy="96840"/>
            <a:chOff x="4229680" y="2501280"/>
            <a:chExt cx="35316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45A5F145-4320-EC97-D2B1-DAC0C9DDEFB3}"/>
                    </a:ext>
                  </a:extLst>
                </p14:cNvPr>
                <p14:cNvContentPartPr/>
                <p14:nvPr/>
              </p14:nvContentPartPr>
              <p14:xfrm>
                <a:off x="4229680" y="2517480"/>
                <a:ext cx="70560" cy="75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45A5F145-4320-EC97-D2B1-DAC0C9DDEFB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220680" y="2508840"/>
                  <a:ext cx="88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70FB2E7A-CD03-7A28-E49A-39AE99033D12}"/>
                    </a:ext>
                  </a:extLst>
                </p14:cNvPr>
                <p14:cNvContentPartPr/>
                <p14:nvPr/>
              </p14:nvContentPartPr>
              <p14:xfrm>
                <a:off x="4234000" y="2563200"/>
                <a:ext cx="77040" cy="1152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70FB2E7A-CD03-7A28-E49A-39AE99033D1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225360" y="2554200"/>
                  <a:ext cx="94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A5C7B451-16FC-E059-96FC-43F40A73B9E8}"/>
                    </a:ext>
                  </a:extLst>
                </p14:cNvPr>
                <p14:cNvContentPartPr/>
                <p14:nvPr/>
              </p14:nvContentPartPr>
              <p14:xfrm>
                <a:off x="4352080" y="2501280"/>
                <a:ext cx="68040" cy="8784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A5C7B451-16FC-E059-96FC-43F40A73B9E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343080" y="2492280"/>
                  <a:ext cx="85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7235285E-9A9B-C2E5-55FB-E12B3D94ED98}"/>
                    </a:ext>
                  </a:extLst>
                </p14:cNvPr>
                <p14:cNvContentPartPr/>
                <p14:nvPr/>
              </p14:nvContentPartPr>
              <p14:xfrm>
                <a:off x="4363960" y="2540880"/>
                <a:ext cx="64800" cy="1080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7235285E-9A9B-C2E5-55FB-E12B3D94ED9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355320" y="2532240"/>
                  <a:ext cx="82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8E899408-3F98-53AD-3A49-5C234618E625}"/>
                    </a:ext>
                  </a:extLst>
                </p14:cNvPr>
                <p14:cNvContentPartPr/>
                <p14:nvPr/>
              </p14:nvContentPartPr>
              <p14:xfrm>
                <a:off x="4442440" y="2547000"/>
                <a:ext cx="47160" cy="360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8E899408-3F98-53AD-3A49-5C234618E62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433440" y="2538000"/>
                  <a:ext cx="64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3769E57C-EB0C-6146-1511-7F530DDEB1BC}"/>
                    </a:ext>
                  </a:extLst>
                </p14:cNvPr>
                <p14:cNvContentPartPr/>
                <p14:nvPr/>
              </p14:nvContentPartPr>
              <p14:xfrm>
                <a:off x="4506520" y="2530080"/>
                <a:ext cx="23040" cy="4428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3769E57C-EB0C-6146-1511-7F530DDEB1B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497880" y="2521440"/>
                  <a:ext cx="40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8891A1B5-3606-F4C1-9BAB-44306345EE0F}"/>
                    </a:ext>
                  </a:extLst>
                </p14:cNvPr>
                <p14:cNvContentPartPr/>
                <p14:nvPr/>
              </p14:nvContentPartPr>
              <p14:xfrm>
                <a:off x="4501480" y="2511360"/>
                <a:ext cx="81360" cy="8676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8891A1B5-3606-F4C1-9BAB-44306345EE0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492840" y="2502360"/>
                  <a:ext cx="9900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FE29211-BFB5-1BD3-AF90-7EDFE4540E2E}"/>
              </a:ext>
            </a:extLst>
          </p:cNvPr>
          <p:cNvGrpSpPr/>
          <p:nvPr/>
        </p:nvGrpSpPr>
        <p:grpSpPr>
          <a:xfrm>
            <a:off x="4372600" y="3130920"/>
            <a:ext cx="688680" cy="166320"/>
            <a:chOff x="4372600" y="3130920"/>
            <a:chExt cx="68868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2758A0D8-1B62-73C0-B0BD-8B157E44AA40}"/>
                    </a:ext>
                  </a:extLst>
                </p14:cNvPr>
                <p14:cNvContentPartPr/>
                <p14:nvPr/>
              </p14:nvContentPartPr>
              <p14:xfrm>
                <a:off x="4453960" y="3148200"/>
                <a:ext cx="98640" cy="8784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2758A0D8-1B62-73C0-B0BD-8B157E44AA4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445320" y="3139560"/>
                  <a:ext cx="116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05FA484B-E6DA-CB15-47C8-BF321187D2D2}"/>
                    </a:ext>
                  </a:extLst>
                </p14:cNvPr>
                <p14:cNvContentPartPr/>
                <p14:nvPr/>
              </p14:nvContentPartPr>
              <p14:xfrm>
                <a:off x="4555480" y="3173760"/>
                <a:ext cx="12240" cy="6660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05FA484B-E6DA-CB15-47C8-BF321187D2D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546480" y="3165120"/>
                  <a:ext cx="29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BAD2618E-CE4F-3EF2-7307-BF03E6045F07}"/>
                    </a:ext>
                  </a:extLst>
                </p14:cNvPr>
                <p14:cNvContentPartPr/>
                <p14:nvPr/>
              </p14:nvContentPartPr>
              <p14:xfrm>
                <a:off x="4556920" y="3166920"/>
                <a:ext cx="83160" cy="10620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BAD2618E-CE4F-3EF2-7307-BF03E6045F0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547920" y="3158280"/>
                  <a:ext cx="100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2B3821AC-9E5D-A9F6-5BA4-4F1F2A4BD346}"/>
                    </a:ext>
                  </a:extLst>
                </p14:cNvPr>
                <p14:cNvContentPartPr/>
                <p14:nvPr/>
              </p14:nvContentPartPr>
              <p14:xfrm>
                <a:off x="4642600" y="3174480"/>
                <a:ext cx="25920" cy="6156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2B3821AC-9E5D-A9F6-5BA4-4F1F2A4BD34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633600" y="3165840"/>
                  <a:ext cx="43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D26CD25A-3B1B-58E8-BAD8-2081FE0FBAFD}"/>
                    </a:ext>
                  </a:extLst>
                </p14:cNvPr>
                <p14:cNvContentPartPr/>
                <p14:nvPr/>
              </p14:nvContentPartPr>
              <p14:xfrm>
                <a:off x="4664560" y="3180600"/>
                <a:ext cx="18000" cy="6768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D26CD25A-3B1B-58E8-BAD8-2081FE0FBAF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655560" y="3171600"/>
                  <a:ext cx="35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7957B7CD-A7E5-8DD9-D586-368FCDD3C6C7}"/>
                    </a:ext>
                  </a:extLst>
                </p14:cNvPr>
                <p14:cNvContentPartPr/>
                <p14:nvPr/>
              </p14:nvContentPartPr>
              <p14:xfrm>
                <a:off x="4663480" y="3155400"/>
                <a:ext cx="87840" cy="6588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7957B7CD-A7E5-8DD9-D586-368FCDD3C6C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654840" y="3146400"/>
                  <a:ext cx="105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FAD27FCB-B3CD-FF16-1A4D-6376CCD1D298}"/>
                    </a:ext>
                  </a:extLst>
                </p14:cNvPr>
                <p14:cNvContentPartPr/>
                <p14:nvPr/>
              </p14:nvContentPartPr>
              <p14:xfrm>
                <a:off x="4714600" y="3221640"/>
                <a:ext cx="47520" cy="5580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FAD27FCB-B3CD-FF16-1A4D-6376CCD1D29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705600" y="3213000"/>
                  <a:ext cx="651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6F19C9DB-2601-087C-BEB8-85633042D0D8}"/>
                    </a:ext>
                  </a:extLst>
                </p14:cNvPr>
                <p14:cNvContentPartPr/>
                <p14:nvPr/>
              </p14:nvContentPartPr>
              <p14:xfrm>
                <a:off x="4723960" y="3233520"/>
                <a:ext cx="86760" cy="3132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6F19C9DB-2601-087C-BEB8-85633042D0D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715320" y="3224880"/>
                  <a:ext cx="104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33F7D12D-3A11-D5B1-29E2-D73625ECC119}"/>
                    </a:ext>
                  </a:extLst>
                </p14:cNvPr>
                <p14:cNvContentPartPr/>
                <p14:nvPr/>
              </p14:nvContentPartPr>
              <p14:xfrm>
                <a:off x="4803880" y="3130920"/>
                <a:ext cx="64080" cy="6480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33F7D12D-3A11-D5B1-29E2-D73625ECC11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795240" y="3122280"/>
                  <a:ext cx="81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9A62A788-0230-1E55-2C4E-99A17769DA49}"/>
                    </a:ext>
                  </a:extLst>
                </p14:cNvPr>
                <p14:cNvContentPartPr/>
                <p14:nvPr/>
              </p14:nvContentPartPr>
              <p14:xfrm>
                <a:off x="4823680" y="3166920"/>
                <a:ext cx="43200" cy="396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9A62A788-0230-1E55-2C4E-99A17769DA4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814680" y="3158280"/>
                  <a:ext cx="60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26B3523C-FE4B-AA05-C088-52FED7F92C1C}"/>
                    </a:ext>
                  </a:extLst>
                </p14:cNvPr>
                <p14:cNvContentPartPr/>
                <p14:nvPr/>
              </p14:nvContentPartPr>
              <p14:xfrm>
                <a:off x="4855720" y="3178440"/>
                <a:ext cx="44280" cy="3672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26B3523C-FE4B-AA05-C088-52FED7F92C1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846720" y="3169800"/>
                  <a:ext cx="61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88C9B3DA-3907-322F-C8D4-5D8182D3E5DA}"/>
                    </a:ext>
                  </a:extLst>
                </p14:cNvPr>
                <p14:cNvContentPartPr/>
                <p14:nvPr/>
              </p14:nvContentPartPr>
              <p14:xfrm>
                <a:off x="4878040" y="3229920"/>
                <a:ext cx="51120" cy="2124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88C9B3DA-3907-322F-C8D4-5D8182D3E5D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869400" y="3220920"/>
                  <a:ext cx="68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C42B61AF-7792-CA7F-2088-CC68BDF4412D}"/>
                    </a:ext>
                  </a:extLst>
                </p14:cNvPr>
                <p14:cNvContentPartPr/>
                <p14:nvPr/>
              </p14:nvContentPartPr>
              <p14:xfrm>
                <a:off x="4912960" y="3140280"/>
                <a:ext cx="68760" cy="7668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C42B61AF-7792-CA7F-2088-CC68BDF4412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904320" y="3131640"/>
                  <a:ext cx="86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851DDB19-CB66-5709-270A-64FE6DDFED87}"/>
                    </a:ext>
                  </a:extLst>
                </p14:cNvPr>
                <p14:cNvContentPartPr/>
                <p14:nvPr/>
              </p14:nvContentPartPr>
              <p14:xfrm>
                <a:off x="4972720" y="3174480"/>
                <a:ext cx="36360" cy="8064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851DDB19-CB66-5709-270A-64FE6DDFED8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964080" y="3165840"/>
                  <a:ext cx="54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07FBE130-AAF6-8398-FAB0-F4782CCCBA45}"/>
                    </a:ext>
                  </a:extLst>
                </p14:cNvPr>
                <p14:cNvContentPartPr/>
                <p14:nvPr/>
              </p14:nvContentPartPr>
              <p14:xfrm>
                <a:off x="5057320" y="3238200"/>
                <a:ext cx="3960" cy="252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07FBE130-AAF6-8398-FAB0-F4782CCCBA4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048680" y="3229200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8D7F7C46-28A9-AD5D-2EAB-67740292BAA5}"/>
                    </a:ext>
                  </a:extLst>
                </p14:cNvPr>
                <p14:cNvContentPartPr/>
                <p14:nvPr/>
              </p14:nvContentPartPr>
              <p14:xfrm>
                <a:off x="4372600" y="3180600"/>
                <a:ext cx="72360" cy="11664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8D7F7C46-28A9-AD5D-2EAB-67740292BAA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363600" y="3171960"/>
                  <a:ext cx="90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66981B3E-3DAB-86D4-F71D-9D060975D96E}"/>
                    </a:ext>
                  </a:extLst>
                </p14:cNvPr>
                <p14:cNvContentPartPr/>
                <p14:nvPr/>
              </p14:nvContentPartPr>
              <p14:xfrm>
                <a:off x="4378720" y="3240720"/>
                <a:ext cx="50760" cy="756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66981B3E-3DAB-86D4-F71D-9D060975D96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369720" y="3231720"/>
                  <a:ext cx="684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6DA88638-0E13-D68B-F251-4FF031D2BD4A}"/>
              </a:ext>
            </a:extLst>
          </p:cNvPr>
          <p:cNvGrpSpPr/>
          <p:nvPr/>
        </p:nvGrpSpPr>
        <p:grpSpPr>
          <a:xfrm>
            <a:off x="5242000" y="1578600"/>
            <a:ext cx="786240" cy="504720"/>
            <a:chOff x="5242000" y="1578600"/>
            <a:chExt cx="78624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A3CD7208-2160-FAC9-5A81-78296B579443}"/>
                    </a:ext>
                  </a:extLst>
                </p14:cNvPr>
                <p14:cNvContentPartPr/>
                <p14:nvPr/>
              </p14:nvContentPartPr>
              <p14:xfrm>
                <a:off x="5852560" y="1915200"/>
                <a:ext cx="175680" cy="16812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A3CD7208-2160-FAC9-5A81-78296B57944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843560" y="1906560"/>
                  <a:ext cx="193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CDFCA0E7-C0D3-C9EA-24C4-AB2428985757}"/>
                    </a:ext>
                  </a:extLst>
                </p14:cNvPr>
                <p14:cNvContentPartPr/>
                <p14:nvPr/>
              </p14:nvContentPartPr>
              <p14:xfrm>
                <a:off x="5806120" y="1860840"/>
                <a:ext cx="95400" cy="7236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CDFCA0E7-C0D3-C9EA-24C4-AB242898575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797120" y="1851840"/>
                  <a:ext cx="113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57758922-AE74-EF5A-088D-95860EF3CCBD}"/>
                    </a:ext>
                  </a:extLst>
                </p14:cNvPr>
                <p14:cNvContentPartPr/>
                <p14:nvPr/>
              </p14:nvContentPartPr>
              <p14:xfrm>
                <a:off x="5436040" y="1871640"/>
                <a:ext cx="77040" cy="10188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57758922-AE74-EF5A-088D-95860EF3CCB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427400" y="1862640"/>
                  <a:ext cx="94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713F2F4A-754D-7188-2907-34109287C696}"/>
                    </a:ext>
                  </a:extLst>
                </p14:cNvPr>
                <p14:cNvContentPartPr/>
                <p14:nvPr/>
              </p14:nvContentPartPr>
              <p14:xfrm>
                <a:off x="5509120" y="1851120"/>
                <a:ext cx="30960" cy="10080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713F2F4A-754D-7188-2907-34109287C69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500120" y="1842120"/>
                  <a:ext cx="48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EFA3601F-EA2B-2F13-FF68-841F34A822D1}"/>
                    </a:ext>
                  </a:extLst>
                </p14:cNvPr>
                <p14:cNvContentPartPr/>
                <p14:nvPr/>
              </p14:nvContentPartPr>
              <p14:xfrm>
                <a:off x="5485360" y="1906200"/>
                <a:ext cx="59040" cy="2772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EFA3601F-EA2B-2F13-FF68-841F34A822D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476360" y="1897200"/>
                  <a:ext cx="76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996030FF-4AB2-B739-DCC4-CD1AADE01DD1}"/>
                    </a:ext>
                  </a:extLst>
                </p14:cNvPr>
                <p14:cNvContentPartPr/>
                <p14:nvPr/>
              </p14:nvContentPartPr>
              <p14:xfrm>
                <a:off x="5535400" y="1838880"/>
                <a:ext cx="55080" cy="8460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996030FF-4AB2-B739-DCC4-CD1AADE01DD1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526760" y="1829880"/>
                  <a:ext cx="72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9CAA7146-B00A-8016-51DE-B5CEEE15E946}"/>
                    </a:ext>
                  </a:extLst>
                </p14:cNvPr>
                <p14:cNvContentPartPr/>
                <p14:nvPr/>
              </p14:nvContentPartPr>
              <p14:xfrm>
                <a:off x="5620720" y="1768680"/>
                <a:ext cx="44280" cy="9468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9CAA7146-B00A-8016-51DE-B5CEEE15E94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611720" y="1759680"/>
                  <a:ext cx="6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7CA6FECA-298C-621D-BB23-E85E3FCBEF6F}"/>
                    </a:ext>
                  </a:extLst>
                </p14:cNvPr>
                <p14:cNvContentPartPr/>
                <p14:nvPr/>
              </p14:nvContentPartPr>
              <p14:xfrm>
                <a:off x="5666440" y="1736280"/>
                <a:ext cx="40680" cy="10944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7CA6FECA-298C-621D-BB23-E85E3FCBEF6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657440" y="1727640"/>
                  <a:ext cx="58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5D2D0D2A-8C02-DBA2-5061-B20BBAD583D7}"/>
                    </a:ext>
                  </a:extLst>
                </p14:cNvPr>
                <p14:cNvContentPartPr/>
                <p14:nvPr/>
              </p14:nvContentPartPr>
              <p14:xfrm>
                <a:off x="5659240" y="1820880"/>
                <a:ext cx="47160" cy="828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5D2D0D2A-8C02-DBA2-5061-B20BBAD583D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650240" y="1812240"/>
                  <a:ext cx="64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7F00060A-53D3-9273-AC09-6EC74491B1B9}"/>
                    </a:ext>
                  </a:extLst>
                </p14:cNvPr>
                <p14:cNvContentPartPr/>
                <p14:nvPr/>
              </p14:nvContentPartPr>
              <p14:xfrm>
                <a:off x="5710000" y="1740600"/>
                <a:ext cx="53640" cy="9792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7F00060A-53D3-9273-AC09-6EC74491B1B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701000" y="1731960"/>
                  <a:ext cx="71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591BD879-4A2B-6C21-C230-00C5F4DE1C40}"/>
                    </a:ext>
                  </a:extLst>
                </p14:cNvPr>
                <p14:cNvContentPartPr/>
                <p14:nvPr/>
              </p14:nvContentPartPr>
              <p14:xfrm>
                <a:off x="5800000" y="1792800"/>
                <a:ext cx="4680" cy="432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591BD879-4A2B-6C21-C230-00C5F4DE1C4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791360" y="1783800"/>
                  <a:ext cx="22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59BBD110-0C0C-87CC-9D73-277B1B148463}"/>
                    </a:ext>
                  </a:extLst>
                </p14:cNvPr>
                <p14:cNvContentPartPr/>
                <p14:nvPr/>
              </p14:nvContentPartPr>
              <p14:xfrm>
                <a:off x="5242000" y="1777680"/>
                <a:ext cx="79200" cy="14688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59BBD110-0C0C-87CC-9D73-277B1B14846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233000" y="1769040"/>
                  <a:ext cx="96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45CACD07-36ED-C2E9-2935-EED14066F1D1}"/>
                    </a:ext>
                  </a:extLst>
                </p14:cNvPr>
                <p14:cNvContentPartPr/>
                <p14:nvPr/>
              </p14:nvContentPartPr>
              <p14:xfrm>
                <a:off x="5323360" y="1776240"/>
                <a:ext cx="25200" cy="10008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45CACD07-36ED-C2E9-2935-EED14066F1D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314720" y="1767240"/>
                  <a:ext cx="42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6EEDB931-13F7-FEDB-FF88-9001D7602097}"/>
                    </a:ext>
                  </a:extLst>
                </p14:cNvPr>
                <p14:cNvContentPartPr/>
                <p14:nvPr/>
              </p14:nvContentPartPr>
              <p14:xfrm>
                <a:off x="5338480" y="1879200"/>
                <a:ext cx="38880" cy="3024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6EEDB931-13F7-FEDB-FF88-9001D760209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329480" y="1870560"/>
                  <a:ext cx="56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3C46F07E-C99C-5794-FCB8-DB4CCBC03C5B}"/>
                    </a:ext>
                  </a:extLst>
                </p14:cNvPr>
                <p14:cNvContentPartPr/>
                <p14:nvPr/>
              </p14:nvContentPartPr>
              <p14:xfrm>
                <a:off x="5332000" y="1761840"/>
                <a:ext cx="59400" cy="5184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3C46F07E-C99C-5794-FCB8-DB4CCBC03C5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323360" y="1753200"/>
                  <a:ext cx="77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ADBF36E3-EC92-D40E-2B89-8EF4680C77B0}"/>
                    </a:ext>
                  </a:extLst>
                </p14:cNvPr>
                <p14:cNvContentPartPr/>
                <p14:nvPr/>
              </p14:nvContentPartPr>
              <p14:xfrm>
                <a:off x="5353960" y="1736280"/>
                <a:ext cx="67320" cy="7956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ADBF36E3-EC92-D40E-2B89-8EF4680C77B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344960" y="1727640"/>
                  <a:ext cx="84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DE6EC79E-4912-6AD6-4C83-DA357449CF3E}"/>
                    </a:ext>
                  </a:extLst>
                </p14:cNvPr>
                <p14:cNvContentPartPr/>
                <p14:nvPr/>
              </p14:nvContentPartPr>
              <p14:xfrm>
                <a:off x="5399680" y="1824840"/>
                <a:ext cx="53640" cy="2484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DE6EC79E-4912-6AD6-4C83-DA357449CF3E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390680" y="1816200"/>
                  <a:ext cx="71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2304EE1D-610E-742A-206D-8AB63ADFD105}"/>
                    </a:ext>
                  </a:extLst>
                </p14:cNvPr>
                <p14:cNvContentPartPr/>
                <p14:nvPr/>
              </p14:nvContentPartPr>
              <p14:xfrm>
                <a:off x="5460160" y="1685160"/>
                <a:ext cx="40680" cy="5940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2304EE1D-610E-742A-206D-8AB63ADFD10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51160" y="1676160"/>
                  <a:ext cx="58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01B694A3-9C87-1738-7D7C-D11D98E9AF4B}"/>
                    </a:ext>
                  </a:extLst>
                </p14:cNvPr>
                <p14:cNvContentPartPr/>
                <p14:nvPr/>
              </p14:nvContentPartPr>
              <p14:xfrm>
                <a:off x="5488600" y="1665360"/>
                <a:ext cx="30960" cy="7092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01B694A3-9C87-1738-7D7C-D11D98E9AF4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479600" y="1656720"/>
                  <a:ext cx="48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B6A62D84-6C46-BA7C-2820-ABD8899A4160}"/>
                    </a:ext>
                  </a:extLst>
                </p14:cNvPr>
                <p14:cNvContentPartPr/>
                <p14:nvPr/>
              </p14:nvContentPartPr>
              <p14:xfrm>
                <a:off x="5502280" y="1630080"/>
                <a:ext cx="47880" cy="6516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B6A62D84-6C46-BA7C-2820-ABD8899A416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493640" y="1621080"/>
                  <a:ext cx="65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C362F7AF-56FD-E196-6127-597B553C9EEC}"/>
                    </a:ext>
                  </a:extLst>
                </p14:cNvPr>
                <p14:cNvContentPartPr/>
                <p14:nvPr/>
              </p14:nvContentPartPr>
              <p14:xfrm>
                <a:off x="5544760" y="1645560"/>
                <a:ext cx="57960" cy="5796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C362F7AF-56FD-E196-6127-597B553C9EE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536120" y="1636560"/>
                  <a:ext cx="75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7A0671AF-177E-29B1-6D56-9B67C9318DCA}"/>
                    </a:ext>
                  </a:extLst>
                </p14:cNvPr>
                <p14:cNvContentPartPr/>
                <p14:nvPr/>
              </p14:nvContentPartPr>
              <p14:xfrm>
                <a:off x="5568880" y="1698120"/>
                <a:ext cx="50760" cy="3744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7A0671AF-177E-29B1-6D56-9B67C9318DC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560240" y="1689480"/>
                  <a:ext cx="68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BFFEC96C-8CE7-AF9C-F91F-5AD00E9F9D2F}"/>
                    </a:ext>
                  </a:extLst>
                </p14:cNvPr>
                <p14:cNvContentPartPr/>
                <p14:nvPr/>
              </p14:nvContentPartPr>
              <p14:xfrm>
                <a:off x="5599480" y="1578600"/>
                <a:ext cx="65520" cy="7740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BFFEC96C-8CE7-AF9C-F91F-5AD00E9F9D2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590480" y="1569600"/>
                  <a:ext cx="83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BAB57D29-239F-2E22-C3BB-C5ABF86B7995}"/>
                    </a:ext>
                  </a:extLst>
                </p14:cNvPr>
                <p14:cNvContentPartPr/>
                <p14:nvPr/>
              </p14:nvContentPartPr>
              <p14:xfrm>
                <a:off x="5613160" y="1609200"/>
                <a:ext cx="83880" cy="7992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BAB57D29-239F-2E22-C3BB-C5ABF86B799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604160" y="1600560"/>
                  <a:ext cx="1015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D6EE9D0C-2B38-DD00-B006-BC8522254E55}"/>
              </a:ext>
            </a:extLst>
          </p:cNvPr>
          <p:cNvGrpSpPr/>
          <p:nvPr/>
        </p:nvGrpSpPr>
        <p:grpSpPr>
          <a:xfrm>
            <a:off x="5957320" y="2390040"/>
            <a:ext cx="238320" cy="105120"/>
            <a:chOff x="5957320" y="2390040"/>
            <a:chExt cx="23832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20E99EA2-0C62-28F7-DFBC-1EEFC1C3201F}"/>
                    </a:ext>
                  </a:extLst>
                </p14:cNvPr>
                <p14:cNvContentPartPr/>
                <p14:nvPr/>
              </p14:nvContentPartPr>
              <p14:xfrm>
                <a:off x="5957320" y="2405880"/>
                <a:ext cx="78480" cy="7632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20E99EA2-0C62-28F7-DFBC-1EEFC1C3201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48680" y="2397240"/>
                  <a:ext cx="96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19D4B648-C7A4-A9B2-CEB5-ED5CEB0865D6}"/>
                    </a:ext>
                  </a:extLst>
                </p14:cNvPr>
                <p14:cNvContentPartPr/>
                <p14:nvPr/>
              </p14:nvContentPartPr>
              <p14:xfrm>
                <a:off x="5983600" y="2446200"/>
                <a:ext cx="68400" cy="1044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19D4B648-C7A4-A9B2-CEB5-ED5CEB0865D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974960" y="2437200"/>
                  <a:ext cx="86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FFF2AB1A-C08A-08B1-65D3-CDA52B942F49}"/>
                    </a:ext>
                  </a:extLst>
                </p14:cNvPr>
                <p14:cNvContentPartPr/>
                <p14:nvPr/>
              </p14:nvContentPartPr>
              <p14:xfrm>
                <a:off x="6057760" y="2410200"/>
                <a:ext cx="60480" cy="8496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FFF2AB1A-C08A-08B1-65D3-CDA52B942F4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048760" y="2401560"/>
                  <a:ext cx="78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ED8B0A5F-E606-69FE-144C-BDC800F11178}"/>
                    </a:ext>
                  </a:extLst>
                </p14:cNvPr>
                <p14:cNvContentPartPr/>
                <p14:nvPr/>
              </p14:nvContentPartPr>
              <p14:xfrm>
                <a:off x="6111040" y="2390040"/>
                <a:ext cx="84600" cy="8064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ED8B0A5F-E606-69FE-144C-BDC800F1117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102040" y="2381400"/>
                  <a:ext cx="10224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7303EE90-379D-B781-C2A7-4432D35D82AD}"/>
              </a:ext>
            </a:extLst>
          </p:cNvPr>
          <p:cNvGrpSpPr/>
          <p:nvPr/>
        </p:nvGrpSpPr>
        <p:grpSpPr>
          <a:xfrm>
            <a:off x="6313360" y="3321000"/>
            <a:ext cx="852480" cy="166680"/>
            <a:chOff x="6313360" y="3321000"/>
            <a:chExt cx="85248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3A2477FA-263D-F11A-512C-A0C088B5B6EC}"/>
                    </a:ext>
                  </a:extLst>
                </p14:cNvPr>
                <p14:cNvContentPartPr/>
                <p14:nvPr/>
              </p14:nvContentPartPr>
              <p14:xfrm>
                <a:off x="6313360" y="3321000"/>
                <a:ext cx="138600" cy="2664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3A2477FA-263D-F11A-512C-A0C088B5B6E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304360" y="3312000"/>
                  <a:ext cx="156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C716F873-34E5-1B73-6261-DE3FDE206E62}"/>
                    </a:ext>
                  </a:extLst>
                </p14:cNvPr>
                <p14:cNvContentPartPr/>
                <p14:nvPr/>
              </p14:nvContentPartPr>
              <p14:xfrm>
                <a:off x="6365200" y="3360600"/>
                <a:ext cx="71280" cy="7164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C716F873-34E5-1B73-6261-DE3FDE206E6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356560" y="3351600"/>
                  <a:ext cx="88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8832B63B-97FC-0FD5-B23F-119A8194F11A}"/>
                    </a:ext>
                  </a:extLst>
                </p14:cNvPr>
                <p14:cNvContentPartPr/>
                <p14:nvPr/>
              </p14:nvContentPartPr>
              <p14:xfrm>
                <a:off x="6417400" y="3399480"/>
                <a:ext cx="30600" cy="5544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8832B63B-97FC-0FD5-B23F-119A8194F11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408760" y="3390480"/>
                  <a:ext cx="48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B03F2AA2-4BAD-395B-BAEB-D5417C074A46}"/>
                    </a:ext>
                  </a:extLst>
                </p14:cNvPr>
                <p14:cNvContentPartPr/>
                <p14:nvPr/>
              </p14:nvContentPartPr>
              <p14:xfrm>
                <a:off x="6469960" y="3395160"/>
                <a:ext cx="28800" cy="4500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B03F2AA2-4BAD-395B-BAEB-D5417C074A4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461320" y="3386520"/>
                  <a:ext cx="46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BC249B2C-71EE-43BA-D1B3-AAE31CD6730A}"/>
                    </a:ext>
                  </a:extLst>
                </p14:cNvPr>
                <p14:cNvContentPartPr/>
                <p14:nvPr/>
              </p14:nvContentPartPr>
              <p14:xfrm>
                <a:off x="6516040" y="3381480"/>
                <a:ext cx="41040" cy="5580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BC249B2C-71EE-43BA-D1B3-AAE31CD6730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507040" y="3372480"/>
                  <a:ext cx="58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0D5C7AE7-DCC8-B836-34D1-0EC8184F59A9}"/>
                    </a:ext>
                  </a:extLst>
                </p14:cNvPr>
                <p14:cNvContentPartPr/>
                <p14:nvPr/>
              </p14:nvContentPartPr>
              <p14:xfrm>
                <a:off x="6549880" y="3376080"/>
                <a:ext cx="65520" cy="4932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0D5C7AE7-DCC8-B836-34D1-0EC8184F59A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40880" y="3367080"/>
                  <a:ext cx="83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4E94901E-B113-669B-35A2-140095ADE0CC}"/>
                    </a:ext>
                  </a:extLst>
                </p14:cNvPr>
                <p14:cNvContentPartPr/>
                <p14:nvPr/>
              </p14:nvContentPartPr>
              <p14:xfrm>
                <a:off x="6616840" y="3385080"/>
                <a:ext cx="42840" cy="3996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4E94901E-B113-669B-35A2-140095ADE0C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607840" y="3376080"/>
                  <a:ext cx="60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145D00B5-5C38-2E9D-B9A7-5168CE46F1C1}"/>
                    </a:ext>
                  </a:extLst>
                </p14:cNvPr>
                <p14:cNvContentPartPr/>
                <p14:nvPr/>
              </p14:nvContentPartPr>
              <p14:xfrm>
                <a:off x="6612160" y="3449160"/>
                <a:ext cx="46080" cy="3096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145D00B5-5C38-2E9D-B9A7-5168CE46F1C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603160" y="3440520"/>
                  <a:ext cx="63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CE70B5D9-F209-B85B-32F2-3C09A98E733B}"/>
                    </a:ext>
                  </a:extLst>
                </p14:cNvPr>
                <p14:cNvContentPartPr/>
                <p14:nvPr/>
              </p14:nvContentPartPr>
              <p14:xfrm>
                <a:off x="6730960" y="3367800"/>
                <a:ext cx="64440" cy="7812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CE70B5D9-F209-B85B-32F2-3C09A98E733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721960" y="3359160"/>
                  <a:ext cx="82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F86D6725-1184-314C-C06F-5264D729DEC7}"/>
                    </a:ext>
                  </a:extLst>
                </p14:cNvPr>
                <p14:cNvContentPartPr/>
                <p14:nvPr/>
              </p14:nvContentPartPr>
              <p14:xfrm>
                <a:off x="6779920" y="3368160"/>
                <a:ext cx="48240" cy="3240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F86D6725-1184-314C-C06F-5264D729DEC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771280" y="3359520"/>
                  <a:ext cx="65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BA5E9D89-B38A-FD84-F93B-8538FA016A83}"/>
                    </a:ext>
                  </a:extLst>
                </p14:cNvPr>
                <p14:cNvContentPartPr/>
                <p14:nvPr/>
              </p14:nvContentPartPr>
              <p14:xfrm>
                <a:off x="6786040" y="3414240"/>
                <a:ext cx="78840" cy="5148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BA5E9D89-B38A-FD84-F93B-8538FA016A8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777400" y="3405600"/>
                  <a:ext cx="96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BA863C96-4972-1838-720C-7340F9B5AE05}"/>
                    </a:ext>
                  </a:extLst>
                </p14:cNvPr>
                <p14:cNvContentPartPr/>
                <p14:nvPr/>
              </p14:nvContentPartPr>
              <p14:xfrm>
                <a:off x="6848680" y="3369240"/>
                <a:ext cx="50760" cy="5292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BA863C96-4972-1838-720C-7340F9B5AE0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840040" y="3360240"/>
                  <a:ext cx="68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5FC3529F-5E57-B8A0-C9DD-30E6D5A18237}"/>
                    </a:ext>
                  </a:extLst>
                </p14:cNvPr>
                <p14:cNvContentPartPr/>
                <p14:nvPr/>
              </p14:nvContentPartPr>
              <p14:xfrm>
                <a:off x="6887200" y="3365280"/>
                <a:ext cx="50040" cy="7092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5FC3529F-5E57-B8A0-C9DD-30E6D5A18237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878200" y="3356640"/>
                  <a:ext cx="67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DB682966-5302-1466-5C98-90298E04D5A1}"/>
                    </a:ext>
                  </a:extLst>
                </p14:cNvPr>
                <p14:cNvContentPartPr/>
                <p14:nvPr/>
              </p14:nvContentPartPr>
              <p14:xfrm>
                <a:off x="6916720" y="3450600"/>
                <a:ext cx="34920" cy="2664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DB682966-5302-1466-5C98-90298E04D5A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907720" y="3441600"/>
                  <a:ext cx="52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1FFA67BC-F6E8-EA09-81B1-A6FE7C5DB149}"/>
                    </a:ext>
                  </a:extLst>
                </p14:cNvPr>
                <p14:cNvContentPartPr/>
                <p14:nvPr/>
              </p14:nvContentPartPr>
              <p14:xfrm>
                <a:off x="6995920" y="3389040"/>
                <a:ext cx="61920" cy="6444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1FFA67BC-F6E8-EA09-81B1-A6FE7C5DB14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986920" y="3380040"/>
                  <a:ext cx="79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AE38F7CB-D0D0-EFB6-01D7-EDCE71B7F708}"/>
                    </a:ext>
                  </a:extLst>
                </p14:cNvPr>
                <p14:cNvContentPartPr/>
                <p14:nvPr/>
              </p14:nvContentPartPr>
              <p14:xfrm>
                <a:off x="7067560" y="3395880"/>
                <a:ext cx="13320" cy="6840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AE38F7CB-D0D0-EFB6-01D7-EDCE71B7F70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058920" y="3387240"/>
                  <a:ext cx="3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99006B28-AD70-E598-6B86-AD5CC3F6EF28}"/>
                    </a:ext>
                  </a:extLst>
                </p14:cNvPr>
                <p14:cNvContentPartPr/>
                <p14:nvPr/>
              </p14:nvContentPartPr>
              <p14:xfrm>
                <a:off x="7089520" y="3379320"/>
                <a:ext cx="58680" cy="7632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99006B28-AD70-E598-6B86-AD5CC3F6EF2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080880" y="3370320"/>
                  <a:ext cx="76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4756D370-3737-F30B-4AB3-1621F4FE9A89}"/>
                    </a:ext>
                  </a:extLst>
                </p14:cNvPr>
                <p14:cNvContentPartPr/>
                <p14:nvPr/>
              </p14:nvContentPartPr>
              <p14:xfrm>
                <a:off x="7101040" y="3412440"/>
                <a:ext cx="64800" cy="7524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4756D370-3737-F30B-4AB3-1621F4FE9A8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092040" y="3403440"/>
                  <a:ext cx="8244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97D9B39B-876A-32D1-322B-96F0269FF7E9}"/>
              </a:ext>
            </a:extLst>
          </p:cNvPr>
          <p:cNvGrpSpPr/>
          <p:nvPr/>
        </p:nvGrpSpPr>
        <p:grpSpPr>
          <a:xfrm>
            <a:off x="5334160" y="2690640"/>
            <a:ext cx="1508400" cy="149040"/>
            <a:chOff x="5334160" y="2690640"/>
            <a:chExt cx="150840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3E391930-DBC4-1447-4288-F543146281E4}"/>
                    </a:ext>
                  </a:extLst>
                </p14:cNvPr>
                <p14:cNvContentPartPr/>
                <p14:nvPr/>
              </p14:nvContentPartPr>
              <p14:xfrm>
                <a:off x="6346480" y="2704680"/>
                <a:ext cx="69840" cy="10332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3E391930-DBC4-1447-4288-F543146281E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337840" y="2696040"/>
                  <a:ext cx="87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0A3DE7A1-F258-8B41-2887-12B0D0212D6F}"/>
                    </a:ext>
                  </a:extLst>
                </p14:cNvPr>
                <p14:cNvContentPartPr/>
                <p14:nvPr/>
              </p14:nvContentPartPr>
              <p14:xfrm>
                <a:off x="6343960" y="2714760"/>
                <a:ext cx="114120" cy="4932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0A3DE7A1-F258-8B41-2887-12B0D0212D6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334960" y="2705760"/>
                  <a:ext cx="1317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DF0DE5B2-7AD1-FBCE-539E-DB96ADA6ABEA}"/>
                    </a:ext>
                  </a:extLst>
                </p14:cNvPr>
                <p14:cNvContentPartPr/>
                <p14:nvPr/>
              </p14:nvContentPartPr>
              <p14:xfrm>
                <a:off x="6426400" y="2745360"/>
                <a:ext cx="56520" cy="432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DF0DE5B2-7AD1-FBCE-539E-DB96ADA6ABE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417400" y="2736360"/>
                  <a:ext cx="74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E59FD3F8-A1E2-E27D-9016-1DC654329140}"/>
                    </a:ext>
                  </a:extLst>
                </p14:cNvPr>
                <p14:cNvContentPartPr/>
                <p14:nvPr/>
              </p14:nvContentPartPr>
              <p14:xfrm>
                <a:off x="6515680" y="2702520"/>
                <a:ext cx="154080" cy="8352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E59FD3F8-A1E2-E27D-9016-1DC654329140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506680" y="2693520"/>
                  <a:ext cx="171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62C90055-D8DE-C208-B8D2-E881B090A299}"/>
                    </a:ext>
                  </a:extLst>
                </p14:cNvPr>
                <p14:cNvContentPartPr/>
                <p14:nvPr/>
              </p14:nvContentPartPr>
              <p14:xfrm>
                <a:off x="6702880" y="2693880"/>
                <a:ext cx="27720" cy="7020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62C90055-D8DE-C208-B8D2-E881B090A29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694240" y="2685240"/>
                  <a:ext cx="45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A9E89462-8CCE-FAD7-0DF6-1B0353440FC0}"/>
                    </a:ext>
                  </a:extLst>
                </p14:cNvPr>
                <p14:cNvContentPartPr/>
                <p14:nvPr/>
              </p14:nvContentPartPr>
              <p14:xfrm>
                <a:off x="6713680" y="2690640"/>
                <a:ext cx="72000" cy="7596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A9E89462-8CCE-FAD7-0DF6-1B0353440FC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704680" y="2682000"/>
                  <a:ext cx="89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C819A80A-4A5B-0996-1834-4CA55DF8612B}"/>
                    </a:ext>
                  </a:extLst>
                </p14:cNvPr>
                <p14:cNvContentPartPr/>
                <p14:nvPr/>
              </p14:nvContentPartPr>
              <p14:xfrm>
                <a:off x="6841480" y="2763360"/>
                <a:ext cx="1080" cy="144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C819A80A-4A5B-0996-1834-4CA55DF8612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832480" y="2754360"/>
                  <a:ext cx="18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5132F16F-943E-A860-0AF2-94C656B9B4B4}"/>
                    </a:ext>
                  </a:extLst>
                </p14:cNvPr>
                <p14:cNvContentPartPr/>
                <p14:nvPr/>
              </p14:nvContentPartPr>
              <p14:xfrm>
                <a:off x="5334160" y="2726640"/>
                <a:ext cx="101160" cy="8424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5132F16F-943E-A860-0AF2-94C656B9B4B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325160" y="2717640"/>
                  <a:ext cx="118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6B333721-8251-8D4E-1F30-C9DA86887748}"/>
                    </a:ext>
                  </a:extLst>
                </p14:cNvPr>
                <p14:cNvContentPartPr/>
                <p14:nvPr/>
              </p14:nvContentPartPr>
              <p14:xfrm>
                <a:off x="5365480" y="2775600"/>
                <a:ext cx="68040" cy="1296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6B333721-8251-8D4E-1F30-C9DA8688774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356480" y="2766600"/>
                  <a:ext cx="85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7DC3DE86-C5B9-959E-D8AD-D346CD6432EA}"/>
                    </a:ext>
                  </a:extLst>
                </p14:cNvPr>
                <p14:cNvContentPartPr/>
                <p14:nvPr/>
              </p14:nvContentPartPr>
              <p14:xfrm>
                <a:off x="5451880" y="2743200"/>
                <a:ext cx="57960" cy="7416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7DC3DE86-C5B9-959E-D8AD-D346CD6432EA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442880" y="2734560"/>
                  <a:ext cx="75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B5C7D863-E53A-0581-33D7-2C7AA34EB63C}"/>
                    </a:ext>
                  </a:extLst>
                </p14:cNvPr>
                <p14:cNvContentPartPr/>
                <p14:nvPr/>
              </p14:nvContentPartPr>
              <p14:xfrm>
                <a:off x="5451520" y="2782080"/>
                <a:ext cx="68040" cy="1800"/>
              </p14:xfrm>
            </p:contentPart>
          </mc:Choice>
          <mc:Fallback xmlns=""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B5C7D863-E53A-0581-33D7-2C7AA34EB63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442880" y="2773080"/>
                  <a:ext cx="85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6E2F298A-6034-BC46-4ADC-2F1BBA6EF09D}"/>
                    </a:ext>
                  </a:extLst>
                </p14:cNvPr>
                <p14:cNvContentPartPr/>
                <p14:nvPr/>
              </p14:nvContentPartPr>
              <p14:xfrm>
                <a:off x="5524240" y="2742840"/>
                <a:ext cx="57600" cy="34560"/>
              </p14:xfrm>
            </p:contentPart>
          </mc:Choice>
          <mc:Fallback xmlns=""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6E2F298A-6034-BC46-4ADC-2F1BBA6EF09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515240" y="2734200"/>
                  <a:ext cx="75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83957DFA-2E41-B675-2314-2E585AA5D12F}"/>
                    </a:ext>
                  </a:extLst>
                </p14:cNvPr>
                <p14:cNvContentPartPr/>
                <p14:nvPr/>
              </p14:nvContentPartPr>
              <p14:xfrm>
                <a:off x="5618200" y="2705400"/>
                <a:ext cx="73440" cy="89280"/>
              </p14:xfrm>
            </p:contentPart>
          </mc:Choice>
          <mc:Fallback xmlns=""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83957DFA-2E41-B675-2314-2E585AA5D12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609560" y="2696400"/>
                  <a:ext cx="91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22DCA95F-9E4B-FD4F-D340-9FCBD1AD1065}"/>
                    </a:ext>
                  </a:extLst>
                </p14:cNvPr>
                <p14:cNvContentPartPr/>
                <p14:nvPr/>
              </p14:nvContentPartPr>
              <p14:xfrm>
                <a:off x="5718280" y="2741040"/>
                <a:ext cx="53640" cy="612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22DCA95F-9E4B-FD4F-D340-9FCBD1AD106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709640" y="2732400"/>
                  <a:ext cx="71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B29FCA61-E965-4D19-AC23-AD9BE556C9AB}"/>
                    </a:ext>
                  </a:extLst>
                </p14:cNvPr>
                <p14:cNvContentPartPr/>
                <p14:nvPr/>
              </p14:nvContentPartPr>
              <p14:xfrm>
                <a:off x="5788480" y="2719440"/>
                <a:ext cx="21600" cy="70560"/>
              </p14:xfrm>
            </p:contentPart>
          </mc:Choice>
          <mc:Fallback xmlns=""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B29FCA61-E965-4D19-AC23-AD9BE556C9A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779480" y="2710800"/>
                  <a:ext cx="39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7835F530-775F-DA60-869A-F56C8AC9F508}"/>
                    </a:ext>
                  </a:extLst>
                </p14:cNvPr>
                <p14:cNvContentPartPr/>
                <p14:nvPr/>
              </p14:nvContentPartPr>
              <p14:xfrm>
                <a:off x="5792440" y="2705400"/>
                <a:ext cx="88920" cy="114840"/>
              </p14:xfrm>
            </p:contentPart>
          </mc:Choice>
          <mc:Fallback xmlns=""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7835F530-775F-DA60-869A-F56C8AC9F508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83800" y="2696400"/>
                  <a:ext cx="106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926BBF4F-9207-8DB5-59F5-7481EB2030B3}"/>
                    </a:ext>
                  </a:extLst>
                </p14:cNvPr>
                <p14:cNvContentPartPr/>
                <p14:nvPr/>
              </p14:nvContentPartPr>
              <p14:xfrm>
                <a:off x="5894680" y="2727720"/>
                <a:ext cx="42120" cy="103320"/>
              </p14:xfrm>
            </p:contentPart>
          </mc:Choice>
          <mc:Fallback xmlns=""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926BBF4F-9207-8DB5-59F5-7481EB2030B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886040" y="2718720"/>
                  <a:ext cx="59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B0F3B69A-F5BC-FA82-D7E2-F82ADD9B0742}"/>
                    </a:ext>
                  </a:extLst>
                </p14:cNvPr>
                <p14:cNvContentPartPr/>
                <p14:nvPr/>
              </p14:nvContentPartPr>
              <p14:xfrm>
                <a:off x="5937520" y="2721960"/>
                <a:ext cx="55440" cy="68760"/>
              </p14:xfrm>
            </p:contentPart>
          </mc:Choice>
          <mc:Fallback xmlns=""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B0F3B69A-F5BC-FA82-D7E2-F82ADD9B074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928880" y="2713320"/>
                  <a:ext cx="7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6BD7D501-08BB-7F16-3A10-994E27F7BB42}"/>
                    </a:ext>
                  </a:extLst>
                </p14:cNvPr>
                <p14:cNvContentPartPr/>
                <p14:nvPr/>
              </p14:nvContentPartPr>
              <p14:xfrm>
                <a:off x="5940040" y="2760840"/>
                <a:ext cx="59400" cy="16200"/>
              </p14:xfrm>
            </p:contentPart>
          </mc:Choice>
          <mc:Fallback xmlns=""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6BD7D501-08BB-7F16-3A10-994E27F7BB4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931040" y="2751840"/>
                  <a:ext cx="77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79694A97-3DE9-D211-CA14-FD66C0729ADF}"/>
                    </a:ext>
                  </a:extLst>
                </p14:cNvPr>
                <p14:cNvContentPartPr/>
                <p14:nvPr/>
              </p14:nvContentPartPr>
              <p14:xfrm>
                <a:off x="5959120" y="2813760"/>
                <a:ext cx="64080" cy="8280"/>
              </p14:xfrm>
            </p:contentPart>
          </mc:Choice>
          <mc:Fallback xmlns=""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79694A97-3DE9-D211-CA14-FD66C0729AD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950120" y="2805120"/>
                  <a:ext cx="81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C20FEB1F-019B-BBCE-12C1-569983350C75}"/>
                    </a:ext>
                  </a:extLst>
                </p14:cNvPr>
                <p14:cNvContentPartPr/>
                <p14:nvPr/>
              </p14:nvContentPartPr>
              <p14:xfrm>
                <a:off x="6007360" y="2718720"/>
                <a:ext cx="88200" cy="103320"/>
              </p14:xfrm>
            </p:contentPart>
          </mc:Choice>
          <mc:Fallback xmlns=""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C20FEB1F-019B-BBCE-12C1-569983350C7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998720" y="2709720"/>
                  <a:ext cx="105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1FC110AA-D913-FD05-EE12-FD44A066ADCE}"/>
                    </a:ext>
                  </a:extLst>
                </p14:cNvPr>
                <p14:cNvContentPartPr/>
                <p14:nvPr/>
              </p14:nvContentPartPr>
              <p14:xfrm>
                <a:off x="6105640" y="2747880"/>
                <a:ext cx="44280" cy="73080"/>
              </p14:xfrm>
            </p:contentPart>
          </mc:Choice>
          <mc:Fallback xmlns=""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1FC110AA-D913-FD05-EE12-FD44A066ADC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097000" y="2739240"/>
                  <a:ext cx="61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BBB35A71-61F8-ADCD-C408-37DF1CD832CA}"/>
                    </a:ext>
                  </a:extLst>
                </p14:cNvPr>
                <p14:cNvContentPartPr/>
                <p14:nvPr/>
              </p14:nvContentPartPr>
              <p14:xfrm>
                <a:off x="6108160" y="2749320"/>
                <a:ext cx="61920" cy="61200"/>
              </p14:xfrm>
            </p:contentPart>
          </mc:Choice>
          <mc:Fallback xmlns=""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BBB35A71-61F8-ADCD-C408-37DF1CD832CA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099520" y="2740320"/>
                  <a:ext cx="79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07EA5BD1-3E0B-6EFA-EC35-7F5A71667BC2}"/>
                    </a:ext>
                  </a:extLst>
                </p14:cNvPr>
                <p14:cNvContentPartPr/>
                <p14:nvPr/>
              </p14:nvContentPartPr>
              <p14:xfrm>
                <a:off x="6173320" y="2727000"/>
                <a:ext cx="45000" cy="7848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07EA5BD1-3E0B-6EFA-EC35-7F5A71667BC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164680" y="2718000"/>
                  <a:ext cx="62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0E5DF060-6065-42E1-8633-5241BBABCA3B}"/>
                    </a:ext>
                  </a:extLst>
                </p14:cNvPr>
                <p14:cNvContentPartPr/>
                <p14:nvPr/>
              </p14:nvContentPartPr>
              <p14:xfrm>
                <a:off x="6180520" y="2778480"/>
                <a:ext cx="55080" cy="51480"/>
              </p14:xfrm>
            </p:contentPart>
          </mc:Choice>
          <mc:Fallback xmlns=""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0E5DF060-6065-42E1-8633-5241BBABCA3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171880" y="2769480"/>
                  <a:ext cx="72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BDC1255E-7B0C-74F8-C33B-15E7633FC8FA}"/>
                    </a:ext>
                  </a:extLst>
                </p14:cNvPr>
                <p14:cNvContentPartPr/>
                <p14:nvPr/>
              </p14:nvContentPartPr>
              <p14:xfrm>
                <a:off x="6246760" y="2714040"/>
                <a:ext cx="22680" cy="125640"/>
              </p14:xfrm>
            </p:contentPart>
          </mc:Choice>
          <mc:Fallback xmlns=""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BDC1255E-7B0C-74F8-C33B-15E7633FC8F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238120" y="2705040"/>
                  <a:ext cx="4032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C2EC844C-3A35-6736-810B-A3DF4BECE8E4}"/>
              </a:ext>
            </a:extLst>
          </p:cNvPr>
          <p:cNvGrpSpPr/>
          <p:nvPr/>
        </p:nvGrpSpPr>
        <p:grpSpPr>
          <a:xfrm>
            <a:off x="5415880" y="3345480"/>
            <a:ext cx="518040" cy="150120"/>
            <a:chOff x="5415880" y="3345480"/>
            <a:chExt cx="518040" cy="15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3D62AE4C-8FE8-26E3-C345-C3F6817E3CEF}"/>
                    </a:ext>
                  </a:extLst>
                </p14:cNvPr>
                <p14:cNvContentPartPr/>
                <p14:nvPr/>
              </p14:nvContentPartPr>
              <p14:xfrm>
                <a:off x="5415880" y="3372120"/>
                <a:ext cx="67320" cy="9432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3D62AE4C-8FE8-26E3-C345-C3F6817E3CE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07240" y="3363120"/>
                  <a:ext cx="84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3ED6A68B-4770-0F59-9E2F-B7D041756C50}"/>
                    </a:ext>
                  </a:extLst>
                </p14:cNvPr>
                <p14:cNvContentPartPr/>
                <p14:nvPr/>
              </p14:nvContentPartPr>
              <p14:xfrm>
                <a:off x="5478520" y="3393720"/>
                <a:ext cx="50760" cy="101880"/>
              </p14:xfrm>
            </p:contentPart>
          </mc:Choice>
          <mc:Fallback xmlns=""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3ED6A68B-4770-0F59-9E2F-B7D041756C5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469880" y="3385080"/>
                  <a:ext cx="68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704A08EB-F7D0-54A2-B58E-FE6615DEE0E0}"/>
                    </a:ext>
                  </a:extLst>
                </p14:cNvPr>
                <p14:cNvContentPartPr/>
                <p14:nvPr/>
              </p14:nvContentPartPr>
              <p14:xfrm>
                <a:off x="5509120" y="3395880"/>
                <a:ext cx="66240" cy="61200"/>
              </p14:xfrm>
            </p:contentPart>
          </mc:Choice>
          <mc:Fallback xmlns=""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704A08EB-F7D0-54A2-B58E-FE6615DEE0E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500120" y="3386880"/>
                  <a:ext cx="83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F7A896BE-8FAC-1841-37C3-EEB2C960931A}"/>
                    </a:ext>
                  </a:extLst>
                </p14:cNvPr>
                <p14:cNvContentPartPr/>
                <p14:nvPr/>
              </p14:nvContentPartPr>
              <p14:xfrm>
                <a:off x="5567440" y="3378960"/>
                <a:ext cx="40320" cy="54720"/>
              </p14:xfrm>
            </p:contentPart>
          </mc:Choice>
          <mc:Fallback xmlns=""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F7A896BE-8FAC-1841-37C3-EEB2C960931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558440" y="3369960"/>
                  <a:ext cx="579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61C70AA6-5CDF-30D8-14D0-010B1466FC40}"/>
                    </a:ext>
                  </a:extLst>
                </p14:cNvPr>
                <p14:cNvContentPartPr/>
                <p14:nvPr/>
              </p14:nvContentPartPr>
              <p14:xfrm>
                <a:off x="5609200" y="3380040"/>
                <a:ext cx="15480" cy="59760"/>
              </p14:xfrm>
            </p:contentPart>
          </mc:Choice>
          <mc:Fallback xmlns=""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61C70AA6-5CDF-30D8-14D0-010B1466FC4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600560" y="3371040"/>
                  <a:ext cx="33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D05EF363-BB66-C91D-F3D8-FB7E0C2FEE76}"/>
                    </a:ext>
                  </a:extLst>
                </p14:cNvPr>
                <p14:cNvContentPartPr/>
                <p14:nvPr/>
              </p14:nvContentPartPr>
              <p14:xfrm>
                <a:off x="5617120" y="3345480"/>
                <a:ext cx="79560" cy="60480"/>
              </p14:xfrm>
            </p:contentPart>
          </mc:Choice>
          <mc:Fallback xmlns=""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D05EF363-BB66-C91D-F3D8-FB7E0C2FEE76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608120" y="3336480"/>
                  <a:ext cx="97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C430A9A8-6A88-AB67-70F1-A0343121DB04}"/>
                    </a:ext>
                  </a:extLst>
                </p14:cNvPr>
                <p14:cNvContentPartPr/>
                <p14:nvPr/>
              </p14:nvContentPartPr>
              <p14:xfrm>
                <a:off x="5653480" y="3429000"/>
                <a:ext cx="44640" cy="47160"/>
              </p14:xfrm>
            </p:contentPart>
          </mc:Choice>
          <mc:Fallback xmlns=""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C430A9A8-6A88-AB67-70F1-A0343121DB0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44480" y="3420360"/>
                  <a:ext cx="62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481C6B59-2E42-186F-4FCF-CE8213FCAE35}"/>
                    </a:ext>
                  </a:extLst>
                </p14:cNvPr>
                <p14:cNvContentPartPr/>
                <p14:nvPr/>
              </p14:nvContentPartPr>
              <p14:xfrm>
                <a:off x="5712160" y="3448080"/>
                <a:ext cx="23040" cy="26280"/>
              </p14:xfrm>
            </p:contentPart>
          </mc:Choice>
          <mc:Fallback xmlns=""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481C6B59-2E42-186F-4FCF-CE8213FCAE3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703520" y="3439440"/>
                  <a:ext cx="40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2DDF57CD-5EFC-1779-6161-68D473090E72}"/>
                    </a:ext>
                  </a:extLst>
                </p14:cNvPr>
                <p14:cNvContentPartPr/>
                <p14:nvPr/>
              </p14:nvContentPartPr>
              <p14:xfrm>
                <a:off x="5765800" y="3359520"/>
                <a:ext cx="52200" cy="50040"/>
              </p14:xfrm>
            </p:contentPart>
          </mc:Choice>
          <mc:Fallback xmlns=""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2DDF57CD-5EFC-1779-6161-68D473090E7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757160" y="3350520"/>
                  <a:ext cx="69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85B9F576-4E7A-BC34-AA7B-BB9AC915C7F5}"/>
                    </a:ext>
                  </a:extLst>
                </p14:cNvPr>
                <p14:cNvContentPartPr/>
                <p14:nvPr/>
              </p14:nvContentPartPr>
              <p14:xfrm>
                <a:off x="5790280" y="3409920"/>
                <a:ext cx="38520" cy="2844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85B9F576-4E7A-BC34-AA7B-BB9AC915C7F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781280" y="3401280"/>
                  <a:ext cx="56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EA5A7F24-55FB-DDA0-C851-2E379E486958}"/>
                    </a:ext>
                  </a:extLst>
                </p14:cNvPr>
                <p14:cNvContentPartPr/>
                <p14:nvPr/>
              </p14:nvContentPartPr>
              <p14:xfrm>
                <a:off x="5803240" y="3454560"/>
                <a:ext cx="33120" cy="23040"/>
              </p14:xfrm>
            </p:contentPart>
          </mc:Choice>
          <mc:Fallback xmlns=""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EA5A7F24-55FB-DDA0-C851-2E379E486958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794600" y="3445920"/>
                  <a:ext cx="50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0049E355-A641-B054-F849-352F4C2ADB9A}"/>
                    </a:ext>
                  </a:extLst>
                </p14:cNvPr>
                <p14:cNvContentPartPr/>
                <p14:nvPr/>
              </p14:nvContentPartPr>
              <p14:xfrm>
                <a:off x="5836720" y="3367080"/>
                <a:ext cx="60120" cy="83520"/>
              </p14:xfrm>
            </p:contentPart>
          </mc:Choice>
          <mc:Fallback xmlns=""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0049E355-A641-B054-F849-352F4C2ADB9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828080" y="3358080"/>
                  <a:ext cx="77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08E8306E-A431-1236-2905-98FC70BE43AB}"/>
                    </a:ext>
                  </a:extLst>
                </p14:cNvPr>
                <p14:cNvContentPartPr/>
                <p14:nvPr/>
              </p14:nvContentPartPr>
              <p14:xfrm>
                <a:off x="5886040" y="3391920"/>
                <a:ext cx="47880" cy="91080"/>
              </p14:xfrm>
            </p:contentPart>
          </mc:Choice>
          <mc:Fallback xmlns=""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08E8306E-A431-1236-2905-98FC70BE43A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877040" y="3382920"/>
                  <a:ext cx="65520" cy="108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71398"/>
            <a:ext cx="2615565" cy="25146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 소수점</a:t>
            </a:r>
            <a:r>
              <a:rPr sz="1900" spc="-180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단계</a:t>
            </a:r>
            <a:endParaRPr sz="1700">
              <a:latin typeface="나눔스퀘어OTF_ac Light"/>
              <a:cs typeface="나눔스퀘어OTF_ac Light"/>
            </a:endParaRPr>
          </a:p>
          <a:p>
            <a:pPr marL="461645" lvl="1" indent="-173355">
              <a:lnSpc>
                <a:spcPct val="100000"/>
              </a:lnSpc>
              <a:spcBef>
                <a:spcPts val="360"/>
              </a:spcBef>
              <a:buChar char="–"/>
              <a:tabLst>
                <a:tab pos="462280" algn="l"/>
              </a:tabLst>
            </a:pPr>
            <a:r>
              <a:rPr sz="1450" b="0" spc="55" dirty="0">
                <a:latin typeface="나눔스퀘어OTF_ac Light"/>
                <a:cs typeface="나눔스퀘어OTF_ac Light"/>
              </a:rPr>
              <a:t>0인지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조사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3355">
              <a:lnSpc>
                <a:spcPct val="100000"/>
              </a:lnSpc>
              <a:spcBef>
                <a:spcPts val="355"/>
              </a:spcBef>
              <a:buChar char="–"/>
              <a:tabLst>
                <a:tab pos="46228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지수가 같도록 가수</a:t>
            </a:r>
            <a:r>
              <a:rPr sz="1450" b="0" spc="-11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조정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3355">
              <a:lnSpc>
                <a:spcPct val="100000"/>
              </a:lnSpc>
              <a:spcBef>
                <a:spcPts val="345"/>
              </a:spcBef>
              <a:buChar char="–"/>
              <a:tabLst>
                <a:tab pos="46228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가수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80" dirty="0">
                <a:latin typeface="나눔스퀘어OTF_ac Light"/>
                <a:cs typeface="나눔스퀘어OTF_ac Light"/>
              </a:rPr>
              <a:t>덧셈/뺄셈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3355">
              <a:lnSpc>
                <a:spcPct val="100000"/>
              </a:lnSpc>
              <a:spcBef>
                <a:spcPts val="355"/>
              </a:spcBef>
              <a:buChar char="–"/>
              <a:tabLst>
                <a:tab pos="46228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결과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정규화</a:t>
            </a:r>
            <a:endParaRPr sz="1450">
              <a:latin typeface="나눔스퀘어OTF_ac Light"/>
              <a:cs typeface="나눔스퀘어OTF_ac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나눔스퀘어OTF_ac Light"/>
              <a:cs typeface="나눔스퀘어OTF_ac Light"/>
            </a:endParaRPr>
          </a:p>
          <a:p>
            <a:pPr marL="184785">
              <a:lnSpc>
                <a:spcPct val="100000"/>
              </a:lnSpc>
            </a:pPr>
            <a:r>
              <a:rPr sz="1450" b="0" spc="-5" dirty="0">
                <a:latin typeface="나눔스퀘어OTF_ac Light"/>
                <a:cs typeface="나눔스퀘어OTF_ac Light"/>
              </a:rPr>
              <a:t>※ </a:t>
            </a:r>
            <a:r>
              <a:rPr sz="1450" b="0" spc="65" dirty="0">
                <a:latin typeface="나눔스퀘어OTF_ac Light"/>
                <a:cs typeface="나눔스퀘어OTF_ac Light"/>
              </a:rPr>
              <a:t>산술 파이프라인</a:t>
            </a:r>
            <a:r>
              <a:rPr sz="1450" b="0" spc="-3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참고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8201" y="6011632"/>
            <a:ext cx="250571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 소수점</a:t>
            </a:r>
            <a:r>
              <a:rPr sz="1900" spc="-190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곱셈/나눗셈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067" y="6592491"/>
            <a:ext cx="1526540" cy="14027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520"/>
              </a:spcBef>
              <a:buFont typeface="Wingdings"/>
              <a:buChar char=""/>
              <a:tabLst>
                <a:tab pos="220345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곱셈</a:t>
            </a:r>
            <a:endParaRPr sz="170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65"/>
              </a:spcBef>
              <a:buChar char="–"/>
              <a:tabLst>
                <a:tab pos="461645" algn="l"/>
              </a:tabLst>
            </a:pPr>
            <a:r>
              <a:rPr sz="1450" b="0" spc="55" dirty="0">
                <a:latin typeface="나눔스퀘어OTF_ac Light"/>
                <a:cs typeface="나눔스퀘어OTF_ac Light"/>
              </a:rPr>
              <a:t>0인지</a:t>
            </a:r>
            <a:r>
              <a:rPr sz="1450" b="0" spc="-9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조사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지수를</a:t>
            </a:r>
            <a:r>
              <a:rPr sz="1450" b="0" spc="-7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더함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가수를</a:t>
            </a:r>
            <a:r>
              <a:rPr sz="1450" b="0" spc="-7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곱함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결과를</a:t>
            </a:r>
            <a:r>
              <a:rPr sz="1450" b="0" spc="-5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정규화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0606" y="6592492"/>
            <a:ext cx="1955164" cy="16675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520"/>
              </a:spcBef>
              <a:buFont typeface="Wingdings"/>
              <a:buChar char=""/>
              <a:tabLst>
                <a:tab pos="220345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나눗셈</a:t>
            </a:r>
            <a:endParaRPr sz="170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65"/>
              </a:spcBef>
              <a:buChar char="–"/>
              <a:tabLst>
                <a:tab pos="461645" algn="l"/>
              </a:tabLst>
            </a:pPr>
            <a:r>
              <a:rPr sz="1450" b="0" spc="55" dirty="0">
                <a:latin typeface="나눔스퀘어OTF_ac Light"/>
                <a:cs typeface="나눔스퀘어OTF_ac Light"/>
              </a:rPr>
              <a:t>0인지</a:t>
            </a:r>
            <a:r>
              <a:rPr sz="1450" b="0" spc="-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조사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부호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결정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피제수의 위치</a:t>
            </a:r>
            <a:r>
              <a:rPr sz="1450" b="0" spc="-17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조정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지수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뺄셈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가수</a:t>
            </a:r>
            <a:r>
              <a:rPr sz="1450" b="0" spc="-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나눗셈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53DF6C-122D-9C2D-90BD-E322DC3AAA6F}"/>
              </a:ext>
            </a:extLst>
          </p:cNvPr>
          <p:cNvGrpSpPr/>
          <p:nvPr/>
        </p:nvGrpSpPr>
        <p:grpSpPr>
          <a:xfrm>
            <a:off x="1514560" y="7260120"/>
            <a:ext cx="416520" cy="452520"/>
            <a:chOff x="1514560" y="7260120"/>
            <a:chExt cx="4165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308297C-4E5E-84BF-CB38-1C40E3078155}"/>
                    </a:ext>
                  </a:extLst>
                </p14:cNvPr>
                <p14:cNvContentPartPr/>
                <p14:nvPr/>
              </p14:nvContentPartPr>
              <p14:xfrm>
                <a:off x="1542640" y="7260120"/>
                <a:ext cx="388440" cy="2196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308297C-4E5E-84BF-CB38-1C40E30781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34000" y="7251480"/>
                  <a:ext cx="406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29B5382-F99E-58F3-2C7E-D31CC0543422}"/>
                    </a:ext>
                  </a:extLst>
                </p14:cNvPr>
                <p14:cNvContentPartPr/>
                <p14:nvPr/>
              </p14:nvContentPartPr>
              <p14:xfrm>
                <a:off x="1514560" y="7483320"/>
                <a:ext cx="416520" cy="229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29B5382-F99E-58F3-2C7E-D31CC05434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5920" y="7474680"/>
                  <a:ext cx="4341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5055DE-D6F8-C472-588D-E7F6ABF3B139}"/>
              </a:ext>
            </a:extLst>
          </p:cNvPr>
          <p:cNvGrpSpPr/>
          <p:nvPr/>
        </p:nvGrpSpPr>
        <p:grpSpPr>
          <a:xfrm>
            <a:off x="4590400" y="7726680"/>
            <a:ext cx="531000" cy="533880"/>
            <a:chOff x="4590400" y="7726680"/>
            <a:chExt cx="531000" cy="53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9C89F5A-EF1B-61F9-3D44-D2C841646E99}"/>
                    </a:ext>
                  </a:extLst>
                </p14:cNvPr>
                <p14:cNvContentPartPr/>
                <p14:nvPr/>
              </p14:nvContentPartPr>
              <p14:xfrm>
                <a:off x="4590400" y="7726680"/>
                <a:ext cx="354600" cy="219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9C89F5A-EF1B-61F9-3D44-D2C841646E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81760" y="7717680"/>
                  <a:ext cx="372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68B921F-2C23-6B96-3A84-FA4AAE83CCA2}"/>
                    </a:ext>
                  </a:extLst>
                </p14:cNvPr>
                <p14:cNvContentPartPr/>
                <p14:nvPr/>
              </p14:nvContentPartPr>
              <p14:xfrm>
                <a:off x="4618840" y="8006040"/>
                <a:ext cx="502560" cy="2545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68B921F-2C23-6B96-3A84-FA4AAE83CC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0200" y="7997040"/>
                  <a:ext cx="520200" cy="272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340487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</a:t>
            </a:r>
            <a:r>
              <a:rPr sz="1900" spc="-1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소수점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연산을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위한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레지스터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1508" y="1456935"/>
            <a:ext cx="4820693" cy="211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201" y="6011632"/>
            <a:ext cx="228219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 소수점</a:t>
            </a:r>
            <a:r>
              <a:rPr sz="1900" spc="-180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30021" y="5947595"/>
            <a:ext cx="2935528" cy="41435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E7B9A9-123F-D164-67DE-0811FE465C2E}"/>
              </a:ext>
            </a:extLst>
          </p:cNvPr>
          <p:cNvGrpSpPr/>
          <p:nvPr/>
        </p:nvGrpSpPr>
        <p:grpSpPr>
          <a:xfrm>
            <a:off x="1823440" y="1168920"/>
            <a:ext cx="223920" cy="316800"/>
            <a:chOff x="1823440" y="1168920"/>
            <a:chExt cx="2239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9EA6009-5932-0AFA-3B5B-D5160084640C}"/>
                    </a:ext>
                  </a:extLst>
                </p14:cNvPr>
                <p14:cNvContentPartPr/>
                <p14:nvPr/>
              </p14:nvContentPartPr>
              <p14:xfrm>
                <a:off x="1985080" y="1325520"/>
                <a:ext cx="15480" cy="145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9EA6009-5932-0AFA-3B5B-D516008464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76440" y="1316520"/>
                  <a:ext cx="33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87E401A-0E68-077D-7F21-F44D5F295B0B}"/>
                    </a:ext>
                  </a:extLst>
                </p14:cNvPr>
                <p14:cNvContentPartPr/>
                <p14:nvPr/>
              </p14:nvContentPartPr>
              <p14:xfrm>
                <a:off x="1943320" y="1387800"/>
                <a:ext cx="104040" cy="97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87E401A-0E68-077D-7F21-F44D5F295B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34320" y="1378800"/>
                  <a:ext cx="121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1E7F689-D432-DA96-3057-DA01CDE35939}"/>
                    </a:ext>
                  </a:extLst>
                </p14:cNvPr>
                <p14:cNvContentPartPr/>
                <p14:nvPr/>
              </p14:nvContentPartPr>
              <p14:xfrm>
                <a:off x="1823440" y="1209960"/>
                <a:ext cx="69480" cy="72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1E7F689-D432-DA96-3057-DA01CDE359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4440" y="1201320"/>
                  <a:ext cx="87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AC4908D-DCD7-AC0E-5160-42A6231ACC75}"/>
                    </a:ext>
                  </a:extLst>
                </p14:cNvPr>
                <p14:cNvContentPartPr/>
                <p14:nvPr/>
              </p14:nvContentPartPr>
              <p14:xfrm>
                <a:off x="1833520" y="1221840"/>
                <a:ext cx="64440" cy="32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AC4908D-DCD7-AC0E-5160-42A6231ACC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4880" y="1213200"/>
                  <a:ext cx="82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63E0904-85FF-A577-2ADB-2CB979341B93}"/>
                    </a:ext>
                  </a:extLst>
                </p14:cNvPr>
                <p14:cNvContentPartPr/>
                <p14:nvPr/>
              </p14:nvContentPartPr>
              <p14:xfrm>
                <a:off x="1861960" y="1272600"/>
                <a:ext cx="60840" cy="53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63E0904-85FF-A577-2ADB-2CB979341B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53320" y="1263600"/>
                  <a:ext cx="78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3B1FB22-DBA2-46B2-FC6D-8666250438C2}"/>
                    </a:ext>
                  </a:extLst>
                </p14:cNvPr>
                <p14:cNvContentPartPr/>
                <p14:nvPr/>
              </p14:nvContentPartPr>
              <p14:xfrm>
                <a:off x="1920640" y="1168920"/>
                <a:ext cx="28440" cy="10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3B1FB22-DBA2-46B2-FC6D-8666250438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1640" y="1160280"/>
                  <a:ext cx="46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C5382B9-5006-2177-537F-068C25E16CFD}"/>
                    </a:ext>
                  </a:extLst>
                </p14:cNvPr>
                <p14:cNvContentPartPr/>
                <p14:nvPr/>
              </p14:nvContentPartPr>
              <p14:xfrm>
                <a:off x="1916320" y="1199880"/>
                <a:ext cx="92160" cy="82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C5382B9-5006-2177-537F-068C25E16C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07680" y="1190880"/>
                  <a:ext cx="1098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2A91C99-C659-86AF-CFED-D444D61C7998}"/>
              </a:ext>
            </a:extLst>
          </p:cNvPr>
          <p:cNvGrpSpPr/>
          <p:nvPr/>
        </p:nvGrpSpPr>
        <p:grpSpPr>
          <a:xfrm>
            <a:off x="2692480" y="1157400"/>
            <a:ext cx="509400" cy="309240"/>
            <a:chOff x="2692480" y="1157400"/>
            <a:chExt cx="50940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6A20B3D-FE88-1C0B-7F21-AEAE53062150}"/>
                    </a:ext>
                  </a:extLst>
                </p14:cNvPr>
                <p14:cNvContentPartPr/>
                <p14:nvPr/>
              </p14:nvContentPartPr>
              <p14:xfrm>
                <a:off x="2872840" y="1349640"/>
                <a:ext cx="20520" cy="1065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6A20B3D-FE88-1C0B-7F21-AEAE530621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63840" y="1340640"/>
                  <a:ext cx="38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B509DF0-BCEA-A928-F932-E766670AFC3C}"/>
                    </a:ext>
                  </a:extLst>
                </p14:cNvPr>
                <p14:cNvContentPartPr/>
                <p14:nvPr/>
              </p14:nvContentPartPr>
              <p14:xfrm>
                <a:off x="2847280" y="1400040"/>
                <a:ext cx="83160" cy="66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B509DF0-BCEA-A928-F932-E766670AFC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38280" y="1391040"/>
                  <a:ext cx="100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16A9B4E-F15D-74E6-E742-D6034505A2EF}"/>
                    </a:ext>
                  </a:extLst>
                </p14:cNvPr>
                <p14:cNvContentPartPr/>
                <p14:nvPr/>
              </p14:nvContentPartPr>
              <p14:xfrm>
                <a:off x="2692480" y="1189440"/>
                <a:ext cx="79920" cy="95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16A9B4E-F15D-74E6-E742-D6034505A2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83480" y="1180800"/>
                  <a:ext cx="97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DC0D923-16E2-3EB6-5072-DEFCCCD94419}"/>
                    </a:ext>
                  </a:extLst>
                </p14:cNvPr>
                <p14:cNvContentPartPr/>
                <p14:nvPr/>
              </p14:nvContentPartPr>
              <p14:xfrm>
                <a:off x="2791840" y="1197360"/>
                <a:ext cx="53640" cy="69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DC0D923-16E2-3EB6-5072-DEFCCCD944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83200" y="1188720"/>
                  <a:ext cx="71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1BDB614-916E-0BC7-1BA3-9999EC32D213}"/>
                    </a:ext>
                  </a:extLst>
                </p14:cNvPr>
                <p14:cNvContentPartPr/>
                <p14:nvPr/>
              </p14:nvContentPartPr>
              <p14:xfrm>
                <a:off x="2851600" y="1157400"/>
                <a:ext cx="55440" cy="68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1BDB614-916E-0BC7-1BA3-9999EC32D2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42960" y="1148760"/>
                  <a:ext cx="73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63BF9DF-431C-A10A-2A04-B5521279B843}"/>
                    </a:ext>
                  </a:extLst>
                </p14:cNvPr>
                <p14:cNvContentPartPr/>
                <p14:nvPr/>
              </p14:nvContentPartPr>
              <p14:xfrm>
                <a:off x="2873200" y="1245960"/>
                <a:ext cx="63360" cy="68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63BF9DF-431C-A10A-2A04-B5521279B8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64560" y="1237320"/>
                  <a:ext cx="81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7F60FB3-79B4-2DBB-8EDD-4F1C545BB644}"/>
                    </a:ext>
                  </a:extLst>
                </p14:cNvPr>
                <p14:cNvContentPartPr/>
                <p14:nvPr/>
              </p14:nvContentPartPr>
              <p14:xfrm>
                <a:off x="2974360" y="1168200"/>
                <a:ext cx="67680" cy="1130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7F60FB3-79B4-2DBB-8EDD-4F1C545BB6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65360" y="1159560"/>
                  <a:ext cx="85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EAB84B8-B1F8-C763-2795-03CB9114B5F9}"/>
                    </a:ext>
                  </a:extLst>
                </p14:cNvPr>
                <p14:cNvContentPartPr/>
                <p14:nvPr/>
              </p14:nvContentPartPr>
              <p14:xfrm>
                <a:off x="3048880" y="1183680"/>
                <a:ext cx="113760" cy="88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EAB84B8-B1F8-C763-2795-03CB9114B5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9880" y="1175040"/>
                  <a:ext cx="131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5C8CFA0-8E04-5EF9-DA06-CDB5C3736BE2}"/>
                    </a:ext>
                  </a:extLst>
                </p14:cNvPr>
                <p14:cNvContentPartPr/>
                <p14:nvPr/>
              </p14:nvContentPartPr>
              <p14:xfrm>
                <a:off x="3179200" y="1164600"/>
                <a:ext cx="22680" cy="115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5C8CFA0-8E04-5EF9-DA06-CDB5C3736B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70560" y="1155600"/>
                  <a:ext cx="403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E563F4-2654-3A9C-68D6-A736680E8B9B}"/>
              </a:ext>
            </a:extLst>
          </p:cNvPr>
          <p:cNvGrpSpPr/>
          <p:nvPr/>
        </p:nvGrpSpPr>
        <p:grpSpPr>
          <a:xfrm>
            <a:off x="4773640" y="1143720"/>
            <a:ext cx="412920" cy="340200"/>
            <a:chOff x="4773640" y="1143720"/>
            <a:chExt cx="41292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12AAEE6-99E1-F02A-0637-66BA84C4003B}"/>
                    </a:ext>
                  </a:extLst>
                </p14:cNvPr>
                <p14:cNvContentPartPr/>
                <p14:nvPr/>
              </p14:nvContentPartPr>
              <p14:xfrm>
                <a:off x="4924480" y="1362240"/>
                <a:ext cx="13680" cy="1054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12AAEE6-99E1-F02A-0637-66BA84C400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15840" y="1353240"/>
                  <a:ext cx="31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A41BE73-2C40-2CE8-C700-5975F756021C}"/>
                    </a:ext>
                  </a:extLst>
                </p14:cNvPr>
                <p14:cNvContentPartPr/>
                <p14:nvPr/>
              </p14:nvContentPartPr>
              <p14:xfrm>
                <a:off x="4875160" y="1412640"/>
                <a:ext cx="97560" cy="71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A41BE73-2C40-2CE8-C700-5975F75602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66520" y="1404000"/>
                  <a:ext cx="115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6F34D56-57FD-38C6-9092-09E90C15E5FC}"/>
                    </a:ext>
                  </a:extLst>
                </p14:cNvPr>
                <p14:cNvContentPartPr/>
                <p14:nvPr/>
              </p14:nvContentPartPr>
              <p14:xfrm>
                <a:off x="4773640" y="1177200"/>
                <a:ext cx="63720" cy="874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6F34D56-57FD-38C6-9092-09E90C15E5F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65000" y="1168200"/>
                  <a:ext cx="8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7E9A4A9-E4F0-9BD3-BA2D-B6F049EFBEAA}"/>
                    </a:ext>
                  </a:extLst>
                </p14:cNvPr>
                <p14:cNvContentPartPr/>
                <p14:nvPr/>
              </p14:nvContentPartPr>
              <p14:xfrm>
                <a:off x="4839160" y="1188360"/>
                <a:ext cx="29520" cy="91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7E9A4A9-E4F0-9BD3-BA2D-B6F049EFBEA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30160" y="1179360"/>
                  <a:ext cx="47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AF9AD49-0115-E84C-822F-D828B0934F6E}"/>
                    </a:ext>
                  </a:extLst>
                </p14:cNvPr>
                <p14:cNvContentPartPr/>
                <p14:nvPr/>
              </p14:nvContentPartPr>
              <p14:xfrm>
                <a:off x="4896760" y="1168200"/>
                <a:ext cx="43920" cy="784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AF9AD49-0115-E84C-822F-D828B0934F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87760" y="1159200"/>
                  <a:ext cx="61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7E9D618-EE02-801B-353F-8F4B194C3B72}"/>
                    </a:ext>
                  </a:extLst>
                </p14:cNvPr>
                <p14:cNvContentPartPr/>
                <p14:nvPr/>
              </p14:nvContentPartPr>
              <p14:xfrm>
                <a:off x="4912960" y="1229400"/>
                <a:ext cx="49680" cy="62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7E9D618-EE02-801B-353F-8F4B194C3B7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03960" y="1220400"/>
                  <a:ext cx="67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EEC289E-ADB8-9AB6-85A8-C7B47E3EC2B9}"/>
                    </a:ext>
                  </a:extLst>
                </p14:cNvPr>
                <p14:cNvContentPartPr/>
                <p14:nvPr/>
              </p14:nvContentPartPr>
              <p14:xfrm>
                <a:off x="4998640" y="1143720"/>
                <a:ext cx="44640" cy="133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EEC289E-ADB8-9AB6-85A8-C7B47E3EC2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90000" y="1135080"/>
                  <a:ext cx="62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29F7D52-4E97-B3D5-81E4-D880F30A3B4B}"/>
                    </a:ext>
                  </a:extLst>
                </p14:cNvPr>
                <p14:cNvContentPartPr/>
                <p14:nvPr/>
              </p14:nvContentPartPr>
              <p14:xfrm>
                <a:off x="5056240" y="1161720"/>
                <a:ext cx="61920" cy="47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29F7D52-4E97-B3D5-81E4-D880F30A3B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47240" y="1153080"/>
                  <a:ext cx="79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8917722-7976-A9C4-304E-A0BA5734CB55}"/>
                    </a:ext>
                  </a:extLst>
                </p14:cNvPr>
                <p14:cNvContentPartPr/>
                <p14:nvPr/>
              </p14:nvContentPartPr>
              <p14:xfrm>
                <a:off x="5080000" y="1216080"/>
                <a:ext cx="60120" cy="32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8917722-7976-A9C4-304E-A0BA5734CB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71000" y="1207080"/>
                  <a:ext cx="77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946CD02-EE90-2422-C45A-6361EA8B303B}"/>
                    </a:ext>
                  </a:extLst>
                </p14:cNvPr>
                <p14:cNvContentPartPr/>
                <p14:nvPr/>
              </p14:nvContentPartPr>
              <p14:xfrm>
                <a:off x="5166040" y="1150920"/>
                <a:ext cx="20520" cy="135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946CD02-EE90-2422-C45A-6361EA8B30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57040" y="1142280"/>
                  <a:ext cx="381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015B17D-BBF9-FCEC-EF89-8E23D7FA9F6C}"/>
              </a:ext>
            </a:extLst>
          </p:cNvPr>
          <p:cNvGrpSpPr/>
          <p:nvPr/>
        </p:nvGrpSpPr>
        <p:grpSpPr>
          <a:xfrm>
            <a:off x="3283600" y="2838600"/>
            <a:ext cx="198360" cy="115560"/>
            <a:chOff x="3283600" y="2838600"/>
            <a:chExt cx="19836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D388287-6759-860A-5590-A833C54DB091}"/>
                    </a:ext>
                  </a:extLst>
                </p14:cNvPr>
                <p14:cNvContentPartPr/>
                <p14:nvPr/>
              </p14:nvContentPartPr>
              <p14:xfrm>
                <a:off x="3283600" y="2850480"/>
                <a:ext cx="65880" cy="651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D388287-6759-860A-5590-A833C54DB0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74960" y="2841840"/>
                  <a:ext cx="83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324B6EA-4E5E-8D54-F8A1-E1B2F5B39F60}"/>
                    </a:ext>
                  </a:extLst>
                </p14:cNvPr>
                <p14:cNvContentPartPr/>
                <p14:nvPr/>
              </p14:nvContentPartPr>
              <p14:xfrm>
                <a:off x="3350560" y="2861640"/>
                <a:ext cx="72720" cy="442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324B6EA-4E5E-8D54-F8A1-E1B2F5B39F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41920" y="2853000"/>
                  <a:ext cx="90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2220031-B896-904C-62CB-397462AAEAAA}"/>
                    </a:ext>
                  </a:extLst>
                </p14:cNvPr>
                <p14:cNvContentPartPr/>
                <p14:nvPr/>
              </p14:nvContentPartPr>
              <p14:xfrm>
                <a:off x="3416440" y="2838600"/>
                <a:ext cx="42120" cy="49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2220031-B896-904C-62CB-397462AAEAA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07800" y="2829600"/>
                  <a:ext cx="59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3345A56-59A5-6DF3-61FC-4E65E8BB836E}"/>
                    </a:ext>
                  </a:extLst>
                </p14:cNvPr>
                <p14:cNvContentPartPr/>
                <p14:nvPr/>
              </p14:nvContentPartPr>
              <p14:xfrm>
                <a:off x="3427960" y="2900520"/>
                <a:ext cx="54000" cy="536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3345A56-59A5-6DF3-61FC-4E65E8BB836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18960" y="2891520"/>
                  <a:ext cx="7164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BEAF2C9-BECA-745B-B775-EB11D959D330}"/>
              </a:ext>
            </a:extLst>
          </p:cNvPr>
          <p:cNvGrpSpPr/>
          <p:nvPr/>
        </p:nvGrpSpPr>
        <p:grpSpPr>
          <a:xfrm>
            <a:off x="3286120" y="3359160"/>
            <a:ext cx="209520" cy="129240"/>
            <a:chOff x="3286120" y="3359160"/>
            <a:chExt cx="2095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C652B94-F384-DDC2-BC28-064261357FC3}"/>
                    </a:ext>
                  </a:extLst>
                </p14:cNvPr>
                <p14:cNvContentPartPr/>
                <p14:nvPr/>
              </p14:nvContentPartPr>
              <p14:xfrm>
                <a:off x="3286120" y="3367440"/>
                <a:ext cx="71280" cy="75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C652B94-F384-DDC2-BC28-064261357F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77120" y="3358800"/>
                  <a:ext cx="88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42E9ECD-9E44-7687-477D-62DC25CA108A}"/>
                    </a:ext>
                  </a:extLst>
                </p14:cNvPr>
                <p14:cNvContentPartPr/>
                <p14:nvPr/>
              </p14:nvContentPartPr>
              <p14:xfrm>
                <a:off x="3366760" y="3378240"/>
                <a:ext cx="67680" cy="806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42E9ECD-9E44-7687-477D-62DC25CA10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57760" y="3369240"/>
                  <a:ext cx="85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48903BC-5E86-101E-EB68-377C2072C257}"/>
                    </a:ext>
                  </a:extLst>
                </p14:cNvPr>
                <p14:cNvContentPartPr/>
                <p14:nvPr/>
              </p14:nvContentPartPr>
              <p14:xfrm>
                <a:off x="3427240" y="3359160"/>
                <a:ext cx="44640" cy="799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48903BC-5E86-101E-EB68-377C2072C2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18240" y="3350520"/>
                  <a:ext cx="62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167C424-B2AA-CBA8-9945-A1A054F9F6E7}"/>
                    </a:ext>
                  </a:extLst>
                </p14:cNvPr>
                <p14:cNvContentPartPr/>
                <p14:nvPr/>
              </p14:nvContentPartPr>
              <p14:xfrm>
                <a:off x="3437680" y="3439080"/>
                <a:ext cx="57960" cy="49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167C424-B2AA-CBA8-9945-A1A054F9F6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28680" y="3430080"/>
                  <a:ext cx="756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9139F3D-4404-107D-2F19-0526D26BA2B6}"/>
              </a:ext>
            </a:extLst>
          </p:cNvPr>
          <p:cNvGrpSpPr/>
          <p:nvPr/>
        </p:nvGrpSpPr>
        <p:grpSpPr>
          <a:xfrm>
            <a:off x="4987840" y="2792160"/>
            <a:ext cx="192600" cy="134640"/>
            <a:chOff x="4987840" y="2792160"/>
            <a:chExt cx="19260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00D10C2-5E5A-F096-A0C1-189CBD61535F}"/>
                    </a:ext>
                  </a:extLst>
                </p14:cNvPr>
                <p14:cNvContentPartPr/>
                <p14:nvPr/>
              </p14:nvContentPartPr>
              <p14:xfrm>
                <a:off x="4987840" y="2822040"/>
                <a:ext cx="101520" cy="734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00D10C2-5E5A-F096-A0C1-189CBD6153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78840" y="2813400"/>
                  <a:ext cx="119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050ABC8-9CD7-D6BF-026F-54147CE7CF20}"/>
                    </a:ext>
                  </a:extLst>
                </p14:cNvPr>
                <p14:cNvContentPartPr/>
                <p14:nvPr/>
              </p14:nvContentPartPr>
              <p14:xfrm>
                <a:off x="5071000" y="2810880"/>
                <a:ext cx="21960" cy="81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050ABC8-9CD7-D6BF-026F-54147CE7CF2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62360" y="2801880"/>
                  <a:ext cx="39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4C45D2E-08E2-7051-0478-324BCDB37DFF}"/>
                    </a:ext>
                  </a:extLst>
                </p14:cNvPr>
                <p14:cNvContentPartPr/>
                <p14:nvPr/>
              </p14:nvContentPartPr>
              <p14:xfrm>
                <a:off x="5118880" y="2792160"/>
                <a:ext cx="50760" cy="644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4C45D2E-08E2-7051-0478-324BCDB37D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10240" y="2783520"/>
                  <a:ext cx="68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F14F9FE-A3EF-5AB2-A5E0-D7AC20DADCF4}"/>
                    </a:ext>
                  </a:extLst>
                </p14:cNvPr>
                <p14:cNvContentPartPr/>
                <p14:nvPr/>
              </p14:nvContentPartPr>
              <p14:xfrm>
                <a:off x="5126800" y="2865240"/>
                <a:ext cx="53640" cy="61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F14F9FE-A3EF-5AB2-A5E0-D7AC20DADC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17800" y="2856240"/>
                  <a:ext cx="712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225BB04-EE0E-BB46-6A60-AA39BC8A3B6B}"/>
              </a:ext>
            </a:extLst>
          </p:cNvPr>
          <p:cNvGrpSpPr/>
          <p:nvPr/>
        </p:nvGrpSpPr>
        <p:grpSpPr>
          <a:xfrm>
            <a:off x="4995040" y="3349800"/>
            <a:ext cx="196920" cy="131400"/>
            <a:chOff x="4995040" y="3349800"/>
            <a:chExt cx="196920" cy="13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C0B4A65-E22A-285B-CB8D-9464A3B1B615}"/>
                    </a:ext>
                  </a:extLst>
                </p14:cNvPr>
                <p14:cNvContentPartPr/>
                <p14:nvPr/>
              </p14:nvContentPartPr>
              <p14:xfrm>
                <a:off x="4995040" y="3360240"/>
                <a:ext cx="69840" cy="680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C0B4A65-E22A-285B-CB8D-9464A3B1B61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86400" y="3351600"/>
                  <a:ext cx="87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087CD3E-0003-CE05-B367-0E1A55CB01D3}"/>
                    </a:ext>
                  </a:extLst>
                </p14:cNvPr>
                <p14:cNvContentPartPr/>
                <p14:nvPr/>
              </p14:nvContentPartPr>
              <p14:xfrm>
                <a:off x="5059120" y="3360960"/>
                <a:ext cx="33120" cy="83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087CD3E-0003-CE05-B367-0E1A55CB01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50120" y="3352320"/>
                  <a:ext cx="50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AEE8FF1-6A25-72F1-BFD8-F9CC3EB097A4}"/>
                    </a:ext>
                  </a:extLst>
                </p14:cNvPr>
                <p14:cNvContentPartPr/>
                <p14:nvPr/>
              </p14:nvContentPartPr>
              <p14:xfrm>
                <a:off x="5103400" y="3349800"/>
                <a:ext cx="43560" cy="601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AEE8FF1-6A25-72F1-BFD8-F9CC3EB097A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94400" y="3340800"/>
                  <a:ext cx="61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E8E649C-C13E-7189-C569-D81F5223868E}"/>
                    </a:ext>
                  </a:extLst>
                </p14:cNvPr>
                <p14:cNvContentPartPr/>
                <p14:nvPr/>
              </p14:nvContentPartPr>
              <p14:xfrm>
                <a:off x="5116720" y="3421800"/>
                <a:ext cx="75240" cy="594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E8E649C-C13E-7189-C569-D81F5223868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07720" y="3412800"/>
                  <a:ext cx="928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2F38A8F-D0C4-A57A-7C65-B74A6A0B60F1}"/>
              </a:ext>
            </a:extLst>
          </p:cNvPr>
          <p:cNvGrpSpPr/>
          <p:nvPr/>
        </p:nvGrpSpPr>
        <p:grpSpPr>
          <a:xfrm>
            <a:off x="6039760" y="1562040"/>
            <a:ext cx="783360" cy="1971000"/>
            <a:chOff x="6039760" y="1562040"/>
            <a:chExt cx="783360" cy="19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213B1F3-0C5F-3354-B18E-359984C432E6}"/>
                    </a:ext>
                  </a:extLst>
                </p14:cNvPr>
                <p14:cNvContentPartPr/>
                <p14:nvPr/>
              </p14:nvContentPartPr>
              <p14:xfrm>
                <a:off x="6039760" y="1562040"/>
                <a:ext cx="257400" cy="19710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213B1F3-0C5F-3354-B18E-359984C432E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31120" y="1553040"/>
                  <a:ext cx="275040" cy="19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83F1326-C4C8-CDC0-EF24-515805CE3D29}"/>
                    </a:ext>
                  </a:extLst>
                </p14:cNvPr>
                <p14:cNvContentPartPr/>
                <p14:nvPr/>
              </p14:nvContentPartPr>
              <p14:xfrm>
                <a:off x="6305440" y="1832760"/>
                <a:ext cx="111960" cy="1807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83F1326-C4C8-CDC0-EF24-515805CE3D2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96440" y="1823760"/>
                  <a:ext cx="129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BD184FBF-D6F0-527C-D103-96E38AF1D756}"/>
                    </a:ext>
                  </a:extLst>
                </p14:cNvPr>
                <p14:cNvContentPartPr/>
                <p14:nvPr/>
              </p14:nvContentPartPr>
              <p14:xfrm>
                <a:off x="6446920" y="1808640"/>
                <a:ext cx="8640" cy="446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BD184FBF-D6F0-527C-D103-96E38AF1D7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37920" y="1800000"/>
                  <a:ext cx="26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EF8CE92-F371-C310-B00A-D353C4869D67}"/>
                    </a:ext>
                  </a:extLst>
                </p14:cNvPr>
                <p14:cNvContentPartPr/>
                <p14:nvPr/>
              </p14:nvContentPartPr>
              <p14:xfrm>
                <a:off x="6457720" y="1892520"/>
                <a:ext cx="28080" cy="1213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EF8CE92-F371-C310-B00A-D353C4869D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49080" y="1883880"/>
                  <a:ext cx="45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305247F0-AB63-4920-5796-A5A86F5D3E60}"/>
                    </a:ext>
                  </a:extLst>
                </p14:cNvPr>
                <p14:cNvContentPartPr/>
                <p14:nvPr/>
              </p14:nvContentPartPr>
              <p14:xfrm>
                <a:off x="6512440" y="1892520"/>
                <a:ext cx="108360" cy="1238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305247F0-AB63-4920-5796-A5A86F5D3E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03800" y="1883880"/>
                  <a:ext cx="126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C885D6CB-F148-59A8-6D1B-814A077EF6BC}"/>
                    </a:ext>
                  </a:extLst>
                </p14:cNvPr>
                <p14:cNvContentPartPr/>
                <p14:nvPr/>
              </p14:nvContentPartPr>
              <p14:xfrm>
                <a:off x="6629800" y="1876320"/>
                <a:ext cx="52920" cy="1472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C885D6CB-F148-59A8-6D1B-814A077EF6B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21160" y="1867320"/>
                  <a:ext cx="70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7D771AB6-84BA-735E-42C5-0455011983B6}"/>
                    </a:ext>
                  </a:extLst>
                </p14:cNvPr>
                <p14:cNvContentPartPr/>
                <p14:nvPr/>
              </p14:nvContentPartPr>
              <p14:xfrm>
                <a:off x="6671920" y="1917360"/>
                <a:ext cx="139320" cy="777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7D771AB6-84BA-735E-42C5-0455011983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62920" y="1908360"/>
                  <a:ext cx="156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06767E3-D954-C5BA-4295-D770332D1DFC}"/>
                    </a:ext>
                  </a:extLst>
                </p14:cNvPr>
                <p14:cNvContentPartPr/>
                <p14:nvPr/>
              </p14:nvContentPartPr>
              <p14:xfrm>
                <a:off x="6768400" y="1837800"/>
                <a:ext cx="54720" cy="1929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06767E3-D954-C5BA-4295-D770332D1DF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59760" y="1828800"/>
                  <a:ext cx="723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37997C3-4B6F-6539-DAAF-DA6A4045536D}"/>
              </a:ext>
            </a:extLst>
          </p:cNvPr>
          <p:cNvGrpSpPr/>
          <p:nvPr/>
        </p:nvGrpSpPr>
        <p:grpSpPr>
          <a:xfrm>
            <a:off x="6373120" y="2147400"/>
            <a:ext cx="704520" cy="168480"/>
            <a:chOff x="6373120" y="2147400"/>
            <a:chExt cx="7045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E2DE65A-F44E-847C-F97E-A48E418B667A}"/>
                    </a:ext>
                  </a:extLst>
                </p14:cNvPr>
                <p14:cNvContentPartPr/>
                <p14:nvPr/>
              </p14:nvContentPartPr>
              <p14:xfrm>
                <a:off x="6373120" y="2176920"/>
                <a:ext cx="102240" cy="835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E2DE65A-F44E-847C-F97E-A48E418B667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64120" y="2167920"/>
                  <a:ext cx="119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68B907CC-F46D-D9B8-C3E9-5738EB9A23F8}"/>
                    </a:ext>
                  </a:extLst>
                </p14:cNvPr>
                <p14:cNvContentPartPr/>
                <p14:nvPr/>
              </p14:nvContentPartPr>
              <p14:xfrm>
                <a:off x="6489040" y="2184840"/>
                <a:ext cx="43920" cy="730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68B907CC-F46D-D9B8-C3E9-5738EB9A23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80040" y="2176200"/>
                  <a:ext cx="61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21C30E00-7D27-6061-F39F-B8E9022DCDF2}"/>
                    </a:ext>
                  </a:extLst>
                </p14:cNvPr>
                <p14:cNvContentPartPr/>
                <p14:nvPr/>
              </p14:nvContentPartPr>
              <p14:xfrm>
                <a:off x="6463840" y="2192040"/>
                <a:ext cx="77760" cy="561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21C30E00-7D27-6061-F39F-B8E9022DCDF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55200" y="2183040"/>
                  <a:ext cx="95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0D7F24AD-950F-7E2A-1E5B-7D80F955235B}"/>
                    </a:ext>
                  </a:extLst>
                </p14:cNvPr>
                <p14:cNvContentPartPr/>
                <p14:nvPr/>
              </p14:nvContentPartPr>
              <p14:xfrm>
                <a:off x="6567160" y="2196360"/>
                <a:ext cx="73440" cy="1195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0D7F24AD-950F-7E2A-1E5B-7D80F95523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58160" y="2187360"/>
                  <a:ext cx="91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6CF3859-FAB8-71C5-8A2A-C98A8C8BDE22}"/>
                    </a:ext>
                  </a:extLst>
                </p14:cNvPr>
                <p14:cNvContentPartPr/>
                <p14:nvPr/>
              </p14:nvContentPartPr>
              <p14:xfrm>
                <a:off x="6646720" y="2183040"/>
                <a:ext cx="29880" cy="648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6CF3859-FAB8-71C5-8A2A-C98A8C8BDE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37720" y="2174400"/>
                  <a:ext cx="47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1124F74B-9A98-1397-2474-B28CE96A9726}"/>
                    </a:ext>
                  </a:extLst>
                </p14:cNvPr>
                <p14:cNvContentPartPr/>
                <p14:nvPr/>
              </p14:nvContentPartPr>
              <p14:xfrm>
                <a:off x="6702520" y="2194920"/>
                <a:ext cx="70200" cy="648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1124F74B-9A98-1397-2474-B28CE96A97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93520" y="2185920"/>
                  <a:ext cx="87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1CED7FB0-8166-1149-BB92-E2EE160DF79C}"/>
                    </a:ext>
                  </a:extLst>
                </p14:cNvPr>
                <p14:cNvContentPartPr/>
                <p14:nvPr/>
              </p14:nvContentPartPr>
              <p14:xfrm>
                <a:off x="6778480" y="2190240"/>
                <a:ext cx="230400" cy="748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1CED7FB0-8166-1149-BB92-E2EE160DF7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69840" y="2181240"/>
                  <a:ext cx="248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BDF8DF7-33C9-4672-9C27-170EBE1B27FF}"/>
                    </a:ext>
                  </a:extLst>
                </p14:cNvPr>
                <p14:cNvContentPartPr/>
                <p14:nvPr/>
              </p14:nvContentPartPr>
              <p14:xfrm>
                <a:off x="6978280" y="2147400"/>
                <a:ext cx="30960" cy="1180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BDF8DF7-33C9-4672-9C27-170EBE1B27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69280" y="2138760"/>
                  <a:ext cx="48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72C30B83-D09A-0A8F-2E5B-ABC424F8949B}"/>
                    </a:ext>
                  </a:extLst>
                </p14:cNvPr>
                <p14:cNvContentPartPr/>
                <p14:nvPr/>
              </p14:nvContentPartPr>
              <p14:xfrm>
                <a:off x="7053160" y="2255040"/>
                <a:ext cx="24480" cy="46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72C30B83-D09A-0A8F-2E5B-ABC424F894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44160" y="2246400"/>
                  <a:ext cx="42120" cy="2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142938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부동소수점</a:t>
            </a:r>
            <a:r>
              <a:rPr sz="1900" spc="-7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곱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4534" y="721002"/>
            <a:ext cx="224154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1900" spc="125" dirty="0">
                <a:latin typeface="나눔스퀘어OTF_ac"/>
                <a:cs typeface="나눔스퀘어OTF_ac"/>
              </a:rPr>
              <a:t>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3294" y="602142"/>
            <a:ext cx="1631784" cy="4148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8201" y="6011632"/>
            <a:ext cx="1939289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 소수점</a:t>
            </a:r>
            <a:r>
              <a:rPr sz="1900" spc="-18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25114" y="5942337"/>
            <a:ext cx="2399309" cy="4148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E67337F-FA5E-5286-B3BB-58B1AE11293B}"/>
              </a:ext>
            </a:extLst>
          </p:cNvPr>
          <p:cNvGrpSpPr/>
          <p:nvPr/>
        </p:nvGrpSpPr>
        <p:grpSpPr>
          <a:xfrm>
            <a:off x="3965990" y="3542105"/>
            <a:ext cx="801720" cy="190800"/>
            <a:chOff x="3965990" y="3542105"/>
            <a:chExt cx="80172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712FFDB-679F-6FF4-21C8-9A60D2A7BF56}"/>
                    </a:ext>
                  </a:extLst>
                </p14:cNvPr>
                <p14:cNvContentPartPr/>
                <p14:nvPr/>
              </p14:nvContentPartPr>
              <p14:xfrm>
                <a:off x="3965990" y="3620945"/>
                <a:ext cx="88200" cy="57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712FFDB-679F-6FF4-21C8-9A60D2A7BF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6990" y="3611945"/>
                  <a:ext cx="105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2642047-5E6D-67A9-6902-98827E19A0FE}"/>
                    </a:ext>
                  </a:extLst>
                </p14:cNvPr>
                <p14:cNvContentPartPr/>
                <p14:nvPr/>
              </p14:nvContentPartPr>
              <p14:xfrm>
                <a:off x="4028270" y="3560105"/>
                <a:ext cx="63720" cy="1090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2642047-5E6D-67A9-6902-98827E19A0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19630" y="3551465"/>
                  <a:ext cx="81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BFDAB1A-9BE5-90D6-EB27-4F2B83D917D1}"/>
                    </a:ext>
                  </a:extLst>
                </p14:cNvPr>
                <p14:cNvContentPartPr/>
                <p14:nvPr/>
              </p14:nvContentPartPr>
              <p14:xfrm>
                <a:off x="4130870" y="3562265"/>
                <a:ext cx="38520" cy="90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BFDAB1A-9BE5-90D6-EB27-4F2B83D917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21870" y="3553265"/>
                  <a:ext cx="56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11D851E-B3BD-816E-D6CA-2204A95E185A}"/>
                    </a:ext>
                  </a:extLst>
                </p14:cNvPr>
                <p14:cNvContentPartPr/>
                <p14:nvPr/>
              </p14:nvContentPartPr>
              <p14:xfrm>
                <a:off x="4208270" y="3560825"/>
                <a:ext cx="46440" cy="86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11D851E-B3BD-816E-D6CA-2204A95E18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99270" y="3552185"/>
                  <a:ext cx="64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64B645C-72DE-E0DD-B98A-E274A8EF2FAF}"/>
                    </a:ext>
                  </a:extLst>
                </p14:cNvPr>
                <p14:cNvContentPartPr/>
                <p14:nvPr/>
              </p14:nvContentPartPr>
              <p14:xfrm>
                <a:off x="4265510" y="3544985"/>
                <a:ext cx="61920" cy="680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64B645C-72DE-E0DD-B98A-E274A8EF2F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6510" y="3535985"/>
                  <a:ext cx="7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6BAD8D6-44D0-9669-24F2-2B6D2D832D09}"/>
                    </a:ext>
                  </a:extLst>
                </p14:cNvPr>
                <p14:cNvContentPartPr/>
                <p14:nvPr/>
              </p14:nvContentPartPr>
              <p14:xfrm>
                <a:off x="4270550" y="3641825"/>
                <a:ext cx="84960" cy="493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6BAD8D6-44D0-9669-24F2-2B6D2D832D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61550" y="3633185"/>
                  <a:ext cx="102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9FA720E-5035-6F04-578D-51F8C2610FC1}"/>
                    </a:ext>
                  </a:extLst>
                </p14:cNvPr>
                <p14:cNvContentPartPr/>
                <p14:nvPr/>
              </p14:nvContentPartPr>
              <p14:xfrm>
                <a:off x="4433270" y="3542105"/>
                <a:ext cx="83520" cy="554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9FA720E-5035-6F04-578D-51F8C2610F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24270" y="3533105"/>
                  <a:ext cx="101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860ABF9-A395-18BC-DCFC-7EC8FDDF7E2F}"/>
                    </a:ext>
                  </a:extLst>
                </p14:cNvPr>
                <p14:cNvContentPartPr/>
                <p14:nvPr/>
              </p14:nvContentPartPr>
              <p14:xfrm>
                <a:off x="4457750" y="3593585"/>
                <a:ext cx="59760" cy="44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860ABF9-A395-18BC-DCFC-7EC8FDDF7E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48750" y="3584585"/>
                  <a:ext cx="77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C02E0FB-C661-5EC7-48AA-DDC2BBAF94F4}"/>
                    </a:ext>
                  </a:extLst>
                </p14:cNvPr>
                <p14:cNvContentPartPr/>
                <p14:nvPr/>
              </p14:nvContentPartPr>
              <p14:xfrm>
                <a:off x="4482590" y="3654425"/>
                <a:ext cx="57960" cy="694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C02E0FB-C661-5EC7-48AA-DDC2BBAF94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73950" y="3645425"/>
                  <a:ext cx="75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DC71B4F-5ACF-2DC2-E777-E90D77EBD327}"/>
                    </a:ext>
                  </a:extLst>
                </p14:cNvPr>
                <p14:cNvContentPartPr/>
                <p14:nvPr/>
              </p14:nvContentPartPr>
              <p14:xfrm>
                <a:off x="4572230" y="3590705"/>
                <a:ext cx="54000" cy="932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DC71B4F-5ACF-2DC2-E777-E90D77EBD3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63590" y="3581705"/>
                  <a:ext cx="71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053289E-1470-D49C-BCD9-DF180B5DDC78}"/>
                    </a:ext>
                  </a:extLst>
                </p14:cNvPr>
                <p14:cNvContentPartPr/>
                <p14:nvPr/>
              </p14:nvContentPartPr>
              <p14:xfrm>
                <a:off x="4597070" y="3571985"/>
                <a:ext cx="63720" cy="774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053289E-1470-D49C-BCD9-DF180B5DDC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88430" y="3563345"/>
                  <a:ext cx="81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FD8D714-A401-267F-6D2C-5520A575541D}"/>
                    </a:ext>
                  </a:extLst>
                </p14:cNvPr>
                <p14:cNvContentPartPr/>
                <p14:nvPr/>
              </p14:nvContentPartPr>
              <p14:xfrm>
                <a:off x="4660790" y="3575225"/>
                <a:ext cx="46440" cy="1576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FD8D714-A401-267F-6D2C-5520A57554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51790" y="3566585"/>
                  <a:ext cx="640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BCB0969-897B-ABCE-F103-C9743C274F65}"/>
                    </a:ext>
                  </a:extLst>
                </p14:cNvPr>
                <p14:cNvContentPartPr/>
                <p14:nvPr/>
              </p14:nvContentPartPr>
              <p14:xfrm>
                <a:off x="4760510" y="3717785"/>
                <a:ext cx="7200" cy="46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BCB0969-897B-ABCE-F103-C9743C274F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51870" y="3709145"/>
                  <a:ext cx="24840" cy="2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3D938C21-7B0F-E42A-2D60-0F2F27283BCF}"/>
                  </a:ext>
                </a:extLst>
              </p14:cNvPr>
              <p14:cNvContentPartPr/>
              <p14:nvPr/>
            </p14:nvContentPartPr>
            <p14:xfrm>
              <a:off x="3185150" y="3084905"/>
              <a:ext cx="158760" cy="1821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3D938C21-7B0F-E42A-2D60-0F2F27283BC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76510" y="3076265"/>
                <a:ext cx="17640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그룹 82">
            <a:extLst>
              <a:ext uri="{FF2B5EF4-FFF2-40B4-BE49-F238E27FC236}">
                <a16:creationId xmlns:a16="http://schemas.microsoft.com/office/drawing/2014/main" id="{83F0E1A9-00C9-DD28-1FD6-CF02D1153E1D}"/>
              </a:ext>
            </a:extLst>
          </p:cNvPr>
          <p:cNvGrpSpPr/>
          <p:nvPr/>
        </p:nvGrpSpPr>
        <p:grpSpPr>
          <a:xfrm>
            <a:off x="5141030" y="1159625"/>
            <a:ext cx="1008000" cy="468720"/>
            <a:chOff x="5141030" y="1159625"/>
            <a:chExt cx="100800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A60995E-DA0A-E519-8315-F0CFD7683B77}"/>
                    </a:ext>
                  </a:extLst>
                </p14:cNvPr>
                <p14:cNvContentPartPr/>
                <p14:nvPr/>
              </p14:nvContentPartPr>
              <p14:xfrm>
                <a:off x="5141030" y="1240625"/>
                <a:ext cx="103680" cy="1080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A60995E-DA0A-E519-8315-F0CFD7683B7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32390" y="1231985"/>
                  <a:ext cx="121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8CBD2682-677A-C6CF-8C94-AF5705A49089}"/>
                    </a:ext>
                  </a:extLst>
                </p14:cNvPr>
                <p14:cNvContentPartPr/>
                <p14:nvPr/>
              </p14:nvContentPartPr>
              <p14:xfrm>
                <a:off x="5296910" y="1224785"/>
                <a:ext cx="68400" cy="763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8CBD2682-677A-C6CF-8C94-AF5705A490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88270" y="1215785"/>
                  <a:ext cx="86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E177179-8983-5D5D-441C-D8AF51CB77DF}"/>
                    </a:ext>
                  </a:extLst>
                </p14:cNvPr>
                <p14:cNvContentPartPr/>
                <p14:nvPr/>
              </p14:nvContentPartPr>
              <p14:xfrm>
                <a:off x="5319590" y="1234865"/>
                <a:ext cx="207720" cy="327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E177179-8983-5D5D-441C-D8AF51CB77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0590" y="1225865"/>
                  <a:ext cx="225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94E549F-CB21-DDD5-9313-305FC75D4E0B}"/>
                    </a:ext>
                  </a:extLst>
                </p14:cNvPr>
                <p14:cNvContentPartPr/>
                <p14:nvPr/>
              </p14:nvContentPartPr>
              <p14:xfrm>
                <a:off x="5553590" y="1190945"/>
                <a:ext cx="105840" cy="1310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94E549F-CB21-DDD5-9313-305FC75D4E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44950" y="1181945"/>
                  <a:ext cx="123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70EB1CE5-B31F-8CBE-7F26-58BA6DD0FBD1}"/>
                    </a:ext>
                  </a:extLst>
                </p14:cNvPr>
                <p14:cNvContentPartPr/>
                <p14:nvPr/>
              </p14:nvContentPartPr>
              <p14:xfrm>
                <a:off x="5619470" y="1159625"/>
                <a:ext cx="30240" cy="925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70EB1CE5-B31F-8CBE-7F26-58BA6DD0FB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10830" y="1150625"/>
                  <a:ext cx="47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3AB8D3D-5C86-5605-68E3-11CE4A84EB55}"/>
                    </a:ext>
                  </a:extLst>
                </p14:cNvPr>
                <p14:cNvContentPartPr/>
                <p14:nvPr/>
              </p14:nvContentPartPr>
              <p14:xfrm>
                <a:off x="5692550" y="1293905"/>
                <a:ext cx="83520" cy="90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3AB8D3D-5C86-5605-68E3-11CE4A84EB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83550" y="1284905"/>
                  <a:ext cx="101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8C83EDE-518B-58A3-A756-DE1E939F05A0}"/>
                    </a:ext>
                  </a:extLst>
                </p14:cNvPr>
                <p14:cNvContentPartPr/>
                <p14:nvPr/>
              </p14:nvContentPartPr>
              <p14:xfrm>
                <a:off x="5729990" y="1235225"/>
                <a:ext cx="27360" cy="1011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8C83EDE-518B-58A3-A756-DE1E939F05A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20990" y="1226225"/>
                  <a:ext cx="45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AC3D377-64F1-D71D-BE56-2D757EE96758}"/>
                    </a:ext>
                  </a:extLst>
                </p14:cNvPr>
                <p14:cNvContentPartPr/>
                <p14:nvPr/>
              </p14:nvContentPartPr>
              <p14:xfrm>
                <a:off x="5796230" y="1217945"/>
                <a:ext cx="66960" cy="1224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AC3D377-64F1-D71D-BE56-2D757EE967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87590" y="1209305"/>
                  <a:ext cx="84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495455D-2594-5824-9B28-8562931E27DB}"/>
                    </a:ext>
                  </a:extLst>
                </p14:cNvPr>
                <p14:cNvContentPartPr/>
                <p14:nvPr/>
              </p14:nvContentPartPr>
              <p14:xfrm>
                <a:off x="5887670" y="1200305"/>
                <a:ext cx="46080" cy="1551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495455D-2594-5824-9B28-8562931E27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78670" y="1191665"/>
                  <a:ext cx="63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71329372-9945-DEB6-1D28-F580A69C09AE}"/>
                    </a:ext>
                  </a:extLst>
                </p14:cNvPr>
                <p14:cNvContentPartPr/>
                <p14:nvPr/>
              </p14:nvContentPartPr>
              <p14:xfrm>
                <a:off x="5957150" y="1253945"/>
                <a:ext cx="70560" cy="666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71329372-9945-DEB6-1D28-F580A69C09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48150" y="1244945"/>
                  <a:ext cx="88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5DBDB44-A08B-B784-DA23-206675D17465}"/>
                    </a:ext>
                  </a:extLst>
                </p14:cNvPr>
                <p14:cNvContentPartPr/>
                <p14:nvPr/>
              </p14:nvContentPartPr>
              <p14:xfrm>
                <a:off x="6037790" y="1252145"/>
                <a:ext cx="60480" cy="903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5DBDB44-A08B-B784-DA23-206675D174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29150" y="1243505"/>
                  <a:ext cx="78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6488841-1450-4E18-789E-8CD30F176CAE}"/>
                    </a:ext>
                  </a:extLst>
                </p14:cNvPr>
                <p14:cNvContentPartPr/>
                <p14:nvPr/>
              </p14:nvContentPartPr>
              <p14:xfrm>
                <a:off x="5161910" y="1502705"/>
                <a:ext cx="87120" cy="1256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6488841-1450-4E18-789E-8CD30F176C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52910" y="1493705"/>
                  <a:ext cx="104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2BAA04C-21DE-ADAF-4A7B-601A443428A1}"/>
                    </a:ext>
                  </a:extLst>
                </p14:cNvPr>
                <p14:cNvContentPartPr/>
                <p14:nvPr/>
              </p14:nvContentPartPr>
              <p14:xfrm>
                <a:off x="5310950" y="1498745"/>
                <a:ext cx="77040" cy="1029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2BAA04C-21DE-ADAF-4A7B-601A443428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01950" y="1490105"/>
                  <a:ext cx="94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1670C8B-F3BF-9313-F0B7-FE5C1255F7BC}"/>
                    </a:ext>
                  </a:extLst>
                </p14:cNvPr>
                <p14:cNvContentPartPr/>
                <p14:nvPr/>
              </p14:nvContentPartPr>
              <p14:xfrm>
                <a:off x="5323550" y="1555985"/>
                <a:ext cx="185760" cy="1692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1670C8B-F3BF-9313-F0B7-FE5C1255F7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4910" y="1546985"/>
                  <a:ext cx="203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EE3AE02-EAA5-998D-E879-9E219E37E61D}"/>
                    </a:ext>
                  </a:extLst>
                </p14:cNvPr>
                <p14:cNvContentPartPr/>
                <p14:nvPr/>
              </p14:nvContentPartPr>
              <p14:xfrm>
                <a:off x="5551070" y="1417745"/>
                <a:ext cx="50040" cy="1454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EE3AE02-EAA5-998D-E879-9E219E37E6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42430" y="1409105"/>
                  <a:ext cx="67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D991ABC-FBEA-EC9F-7D6F-A78D890FE39D}"/>
                    </a:ext>
                  </a:extLst>
                </p14:cNvPr>
                <p14:cNvContentPartPr/>
                <p14:nvPr/>
              </p14:nvContentPartPr>
              <p14:xfrm>
                <a:off x="5630270" y="1417025"/>
                <a:ext cx="12960" cy="601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D991ABC-FBEA-EC9F-7D6F-A78D890FE39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21630" y="1408025"/>
                  <a:ext cx="30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83E83FBC-A64A-AF6E-E96C-8BA87E453404}"/>
                    </a:ext>
                  </a:extLst>
                </p14:cNvPr>
                <p14:cNvContentPartPr/>
                <p14:nvPr/>
              </p14:nvContentPartPr>
              <p14:xfrm>
                <a:off x="5696510" y="1500185"/>
                <a:ext cx="82440" cy="122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83E83FBC-A64A-AF6E-E96C-8BA87E4534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87510" y="1491185"/>
                  <a:ext cx="100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216383F-66B4-6BA4-65E9-9E8A6CDEFEFF}"/>
                    </a:ext>
                  </a:extLst>
                </p14:cNvPr>
                <p14:cNvContentPartPr/>
                <p14:nvPr/>
              </p14:nvContentPartPr>
              <p14:xfrm>
                <a:off x="5728550" y="1447985"/>
                <a:ext cx="28800" cy="889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216383F-66B4-6BA4-65E9-9E8A6CDEFE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19910" y="1438985"/>
                  <a:ext cx="46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1433D3FE-F5CD-6EC3-62E7-3A42D324956D}"/>
                    </a:ext>
                  </a:extLst>
                </p14:cNvPr>
                <p14:cNvContentPartPr/>
                <p14:nvPr/>
              </p14:nvContentPartPr>
              <p14:xfrm>
                <a:off x="5797670" y="1436465"/>
                <a:ext cx="77040" cy="961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1433D3FE-F5CD-6EC3-62E7-3A42D32495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89030" y="1427825"/>
                  <a:ext cx="94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33B73020-160B-74E4-F7D2-5CC85CE8600F}"/>
                    </a:ext>
                  </a:extLst>
                </p14:cNvPr>
                <p14:cNvContentPartPr/>
                <p14:nvPr/>
              </p14:nvContentPartPr>
              <p14:xfrm>
                <a:off x="5889830" y="1502705"/>
                <a:ext cx="38880" cy="6624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33B73020-160B-74E4-F7D2-5CC85CE860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80830" y="1494065"/>
                  <a:ext cx="56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2448243-7746-09D5-AEA6-76ECDD9FCE25}"/>
                    </a:ext>
                  </a:extLst>
                </p14:cNvPr>
                <p14:cNvContentPartPr/>
                <p14:nvPr/>
              </p14:nvContentPartPr>
              <p14:xfrm>
                <a:off x="5944550" y="1490105"/>
                <a:ext cx="83160" cy="766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2448243-7746-09D5-AEA6-76ECDD9FCE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35910" y="1481465"/>
                  <a:ext cx="100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BF71937-F3CC-ED2D-D26E-B4E08662C7E6}"/>
                    </a:ext>
                  </a:extLst>
                </p14:cNvPr>
                <p14:cNvContentPartPr/>
                <p14:nvPr/>
              </p14:nvContentPartPr>
              <p14:xfrm>
                <a:off x="6050750" y="1487585"/>
                <a:ext cx="98280" cy="964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BF71937-F3CC-ED2D-D26E-B4E08662C7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42110" y="1478585"/>
                  <a:ext cx="11592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84E6097-EA3A-5D7C-E360-C29E8C9CFC47}"/>
              </a:ext>
            </a:extLst>
          </p:cNvPr>
          <p:cNvGrpSpPr/>
          <p:nvPr/>
        </p:nvGrpSpPr>
        <p:grpSpPr>
          <a:xfrm>
            <a:off x="5197190" y="1741745"/>
            <a:ext cx="1741320" cy="222120"/>
            <a:chOff x="5197190" y="1741745"/>
            <a:chExt cx="174132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0E099889-A0BC-EDEF-DEF2-DB8D7983B7AB}"/>
                    </a:ext>
                  </a:extLst>
                </p14:cNvPr>
                <p14:cNvContentPartPr/>
                <p14:nvPr/>
              </p14:nvContentPartPr>
              <p14:xfrm>
                <a:off x="5197190" y="1808705"/>
                <a:ext cx="81720" cy="950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0E099889-A0BC-EDEF-DEF2-DB8D7983B7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88190" y="1799705"/>
                  <a:ext cx="99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909F080-7932-AEDC-F876-915BED569022}"/>
                    </a:ext>
                  </a:extLst>
                </p14:cNvPr>
                <p14:cNvContentPartPr/>
                <p14:nvPr/>
              </p14:nvContentPartPr>
              <p14:xfrm>
                <a:off x="5270630" y="1833545"/>
                <a:ext cx="60840" cy="165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909F080-7932-AEDC-F876-915BED5690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61630" y="1824545"/>
                  <a:ext cx="78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301CFA9-F1F0-1768-5C8B-0A86C5310116}"/>
                    </a:ext>
                  </a:extLst>
                </p14:cNvPr>
                <p14:cNvContentPartPr/>
                <p14:nvPr/>
              </p14:nvContentPartPr>
              <p14:xfrm>
                <a:off x="5290430" y="1798625"/>
                <a:ext cx="22680" cy="9684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301CFA9-F1F0-1768-5C8B-0A86C53101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81430" y="1789985"/>
                  <a:ext cx="40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840EE50-577B-03B9-3A7A-47390E6339F9}"/>
                    </a:ext>
                  </a:extLst>
                </p14:cNvPr>
                <p14:cNvContentPartPr/>
                <p14:nvPr/>
              </p14:nvContentPartPr>
              <p14:xfrm>
                <a:off x="5343350" y="1818065"/>
                <a:ext cx="114840" cy="1155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840EE50-577B-03B9-3A7A-47390E6339F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34350" y="1809065"/>
                  <a:ext cx="132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25D79EC-DA4F-4F6A-4EA9-D4D6CC035732}"/>
                    </a:ext>
                  </a:extLst>
                </p14:cNvPr>
                <p14:cNvContentPartPr/>
                <p14:nvPr/>
              </p14:nvContentPartPr>
              <p14:xfrm>
                <a:off x="5431190" y="1861985"/>
                <a:ext cx="61560" cy="1332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25D79EC-DA4F-4F6A-4EA9-D4D6CC0357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22190" y="1852985"/>
                  <a:ext cx="79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F489BAA5-B51F-2693-C3F4-2648027876FE}"/>
                    </a:ext>
                  </a:extLst>
                </p14:cNvPr>
                <p14:cNvContentPartPr/>
                <p14:nvPr/>
              </p14:nvContentPartPr>
              <p14:xfrm>
                <a:off x="5563670" y="1757225"/>
                <a:ext cx="55800" cy="16704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F489BAA5-B51F-2693-C3F4-2648027876F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55030" y="1748585"/>
                  <a:ext cx="73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C17AA3A5-836D-29A7-AB41-B25ACC0E5D72}"/>
                    </a:ext>
                  </a:extLst>
                </p14:cNvPr>
                <p14:cNvContentPartPr/>
                <p14:nvPr/>
              </p14:nvContentPartPr>
              <p14:xfrm>
                <a:off x="5624150" y="1817705"/>
                <a:ext cx="83520" cy="7848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C17AA3A5-836D-29A7-AB41-B25ACC0E5D7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15510" y="1809065"/>
                  <a:ext cx="101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2237ECAF-7063-BED2-CFD1-798A243A3123}"/>
                    </a:ext>
                  </a:extLst>
                </p14:cNvPr>
                <p14:cNvContentPartPr/>
                <p14:nvPr/>
              </p14:nvContentPartPr>
              <p14:xfrm>
                <a:off x="5706950" y="1767665"/>
                <a:ext cx="16200" cy="5580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2237ECAF-7063-BED2-CFD1-798A243A31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97950" y="1759025"/>
                  <a:ext cx="33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8AAE76FF-4BB9-56CA-DA97-13B02CD7A344}"/>
                    </a:ext>
                  </a:extLst>
                </p14:cNvPr>
                <p14:cNvContentPartPr/>
                <p14:nvPr/>
              </p14:nvContentPartPr>
              <p14:xfrm>
                <a:off x="5765990" y="1831025"/>
                <a:ext cx="52200" cy="61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8AAE76FF-4BB9-56CA-DA97-13B02CD7A3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57350" y="1822025"/>
                  <a:ext cx="69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F67AC4B-591B-45F9-9E6B-1C3A99C7AA6D}"/>
                    </a:ext>
                  </a:extLst>
                </p14:cNvPr>
                <p14:cNvContentPartPr/>
                <p14:nvPr/>
              </p14:nvContentPartPr>
              <p14:xfrm>
                <a:off x="5783270" y="1797545"/>
                <a:ext cx="28800" cy="799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F67AC4B-591B-45F9-9E6B-1C3A99C7AA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74270" y="1788545"/>
                  <a:ext cx="46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CF0250CD-F9AB-330B-6B74-C8DF0D276624}"/>
                    </a:ext>
                  </a:extLst>
                </p14:cNvPr>
                <p14:cNvContentPartPr/>
                <p14:nvPr/>
              </p14:nvContentPartPr>
              <p14:xfrm>
                <a:off x="5851310" y="1779185"/>
                <a:ext cx="56160" cy="954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CF0250CD-F9AB-330B-6B74-C8DF0D27662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42310" y="1770545"/>
                  <a:ext cx="73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37B2DEE2-28B7-A583-F933-A482A7FF8CDF}"/>
                    </a:ext>
                  </a:extLst>
                </p14:cNvPr>
                <p14:cNvContentPartPr/>
                <p14:nvPr/>
              </p14:nvContentPartPr>
              <p14:xfrm>
                <a:off x="5924750" y="1758665"/>
                <a:ext cx="23400" cy="1058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37B2DEE2-28B7-A583-F933-A482A7FF8C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15750" y="1750025"/>
                  <a:ext cx="41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62B24856-7A76-DFFD-8383-8C8FF85EB28D}"/>
                    </a:ext>
                  </a:extLst>
                </p14:cNvPr>
                <p14:cNvContentPartPr/>
                <p14:nvPr/>
              </p14:nvContentPartPr>
              <p14:xfrm>
                <a:off x="5974790" y="1822745"/>
                <a:ext cx="72000" cy="5364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62B24856-7A76-DFFD-8383-8C8FF85EB2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65790" y="1813745"/>
                  <a:ext cx="89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31C3736-034C-14C4-A8C8-5754ED18C58A}"/>
                    </a:ext>
                  </a:extLst>
                </p14:cNvPr>
                <p14:cNvContentPartPr/>
                <p14:nvPr/>
              </p14:nvContentPartPr>
              <p14:xfrm>
                <a:off x="6052910" y="1800785"/>
                <a:ext cx="38160" cy="6228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31C3736-034C-14C4-A8C8-5754ED18C5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43910" y="1792145"/>
                  <a:ext cx="55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D7240204-9F4F-3F6A-AA9F-35A30585E54F}"/>
                    </a:ext>
                  </a:extLst>
                </p14:cNvPr>
                <p14:cNvContentPartPr/>
                <p14:nvPr/>
              </p14:nvContentPartPr>
              <p14:xfrm>
                <a:off x="6111950" y="1741745"/>
                <a:ext cx="33480" cy="13608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D7240204-9F4F-3F6A-AA9F-35A30585E5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02950" y="1732745"/>
                  <a:ext cx="51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8FA875D-7BC2-5584-F1A2-6C9AB931F4E6}"/>
                    </a:ext>
                  </a:extLst>
                </p14:cNvPr>
                <p14:cNvContentPartPr/>
                <p14:nvPr/>
              </p14:nvContentPartPr>
              <p14:xfrm>
                <a:off x="6190430" y="1792505"/>
                <a:ext cx="99720" cy="1332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8FA875D-7BC2-5584-F1A2-6C9AB931F4E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81430" y="1783865"/>
                  <a:ext cx="117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F3BCE41B-CD6E-03BE-C173-C3C5792ED331}"/>
                    </a:ext>
                  </a:extLst>
                </p14:cNvPr>
                <p14:cNvContentPartPr/>
                <p14:nvPr/>
              </p14:nvContentPartPr>
              <p14:xfrm>
                <a:off x="6223910" y="1742105"/>
                <a:ext cx="31680" cy="1234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F3BCE41B-CD6E-03BE-C173-C3C5792ED33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14910" y="1733105"/>
                  <a:ext cx="49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9D5A8A36-D9ED-55F0-A566-51E84071B3DD}"/>
                    </a:ext>
                  </a:extLst>
                </p14:cNvPr>
                <p14:cNvContentPartPr/>
                <p14:nvPr/>
              </p14:nvContentPartPr>
              <p14:xfrm>
                <a:off x="6283310" y="1742825"/>
                <a:ext cx="57240" cy="1677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9D5A8A36-D9ED-55F0-A566-51E84071B3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74670" y="1733825"/>
                  <a:ext cx="74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21EA2D6-A716-E989-E7DB-6F4795DD8357}"/>
                    </a:ext>
                  </a:extLst>
                </p14:cNvPr>
                <p14:cNvContentPartPr/>
                <p14:nvPr/>
              </p14:nvContentPartPr>
              <p14:xfrm>
                <a:off x="6344870" y="1775585"/>
                <a:ext cx="61560" cy="1249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21EA2D6-A716-E989-E7DB-6F4795DD83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35870" y="1766945"/>
                  <a:ext cx="79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2A60DEF7-EBC4-2991-1569-96CCEA029D68}"/>
                    </a:ext>
                  </a:extLst>
                </p14:cNvPr>
                <p14:cNvContentPartPr/>
                <p14:nvPr/>
              </p14:nvContentPartPr>
              <p14:xfrm>
                <a:off x="6403190" y="1747505"/>
                <a:ext cx="4320" cy="6228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2A60DEF7-EBC4-2991-1569-96CCEA029D6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94190" y="1738865"/>
                  <a:ext cx="21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082E465E-D5FE-6345-EB1C-F5190B835E5B}"/>
                    </a:ext>
                  </a:extLst>
                </p14:cNvPr>
                <p14:cNvContentPartPr/>
                <p14:nvPr/>
              </p14:nvContentPartPr>
              <p14:xfrm>
                <a:off x="6458990" y="1856945"/>
                <a:ext cx="61200" cy="39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082E465E-D5FE-6345-EB1C-F5190B835E5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50350" y="1848305"/>
                  <a:ext cx="78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6C1F9BD-C4CE-EA73-DD71-8192B49ACA13}"/>
                    </a:ext>
                  </a:extLst>
                </p14:cNvPr>
                <p14:cNvContentPartPr/>
                <p14:nvPr/>
              </p14:nvContentPartPr>
              <p14:xfrm>
                <a:off x="6481670" y="1824185"/>
                <a:ext cx="30240" cy="1029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6C1F9BD-C4CE-EA73-DD71-8192B49ACA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73030" y="1815185"/>
                  <a:ext cx="47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AE4E4979-A7BE-3AD3-57BA-E91ED6C0AF6B}"/>
                    </a:ext>
                  </a:extLst>
                </p14:cNvPr>
                <p14:cNvContentPartPr/>
                <p14:nvPr/>
              </p14:nvContentPartPr>
              <p14:xfrm>
                <a:off x="6551510" y="1800425"/>
                <a:ext cx="63720" cy="11880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AE4E4979-A7BE-3AD3-57BA-E91ED6C0AF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42870" y="1791785"/>
                  <a:ext cx="81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7F9098BB-160C-2B1D-56D4-288D5B6B8CA0}"/>
                    </a:ext>
                  </a:extLst>
                </p14:cNvPr>
                <p14:cNvContentPartPr/>
                <p14:nvPr/>
              </p14:nvContentPartPr>
              <p14:xfrm>
                <a:off x="6628190" y="1875665"/>
                <a:ext cx="16200" cy="514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7F9098BB-160C-2B1D-56D4-288D5B6B8CA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19190" y="1867025"/>
                  <a:ext cx="33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60A598E7-2689-E9A6-06D7-C1824652C5BB}"/>
                    </a:ext>
                  </a:extLst>
                </p14:cNvPr>
                <p14:cNvContentPartPr/>
                <p14:nvPr/>
              </p14:nvContentPartPr>
              <p14:xfrm>
                <a:off x="6662030" y="1856945"/>
                <a:ext cx="63360" cy="7380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60A598E7-2689-E9A6-06D7-C1824652C5B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53030" y="1847945"/>
                  <a:ext cx="81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557D7B33-4161-2AA7-9E29-8E11AD3373B7}"/>
                    </a:ext>
                  </a:extLst>
                </p14:cNvPr>
                <p14:cNvContentPartPr/>
                <p14:nvPr/>
              </p14:nvContentPartPr>
              <p14:xfrm>
                <a:off x="6736550" y="1852625"/>
                <a:ext cx="41760" cy="853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557D7B33-4161-2AA7-9E29-8E11AD3373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27550" y="1843625"/>
                  <a:ext cx="59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56F879AE-2D1B-E9F5-09B9-CEA06B920783}"/>
                    </a:ext>
                  </a:extLst>
                </p14:cNvPr>
                <p14:cNvContentPartPr/>
                <p14:nvPr/>
              </p14:nvContentPartPr>
              <p14:xfrm>
                <a:off x="6813590" y="1828505"/>
                <a:ext cx="34200" cy="1353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56F879AE-2D1B-E9F5-09B9-CEA06B92078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04950" y="1819505"/>
                  <a:ext cx="51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C8EAE879-3032-0B86-F1FF-28A4D85BA03B}"/>
                    </a:ext>
                  </a:extLst>
                </p14:cNvPr>
                <p14:cNvContentPartPr/>
                <p14:nvPr/>
              </p14:nvContentPartPr>
              <p14:xfrm>
                <a:off x="6933470" y="1955945"/>
                <a:ext cx="5040" cy="360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C8EAE879-3032-0B86-F1FF-28A4D85BA0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24830" y="1947305"/>
                  <a:ext cx="2268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56E333A5-4043-3279-4A79-75E0F2568543}"/>
              </a:ext>
            </a:extLst>
          </p:cNvPr>
          <p:cNvGrpSpPr/>
          <p:nvPr/>
        </p:nvGrpSpPr>
        <p:grpSpPr>
          <a:xfrm>
            <a:off x="5475830" y="2056745"/>
            <a:ext cx="1835280" cy="402480"/>
            <a:chOff x="5475830" y="2056745"/>
            <a:chExt cx="183528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D0C16F9-E434-C988-AE1B-7F52EB8C9082}"/>
                    </a:ext>
                  </a:extLst>
                </p14:cNvPr>
                <p14:cNvContentPartPr/>
                <p14:nvPr/>
              </p14:nvContentPartPr>
              <p14:xfrm>
                <a:off x="5475830" y="2056745"/>
                <a:ext cx="82800" cy="385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D0C16F9-E434-C988-AE1B-7F52EB8C90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66830" y="2048105"/>
                  <a:ext cx="100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C451AFD5-A550-3C1B-17A5-F30881E963E4}"/>
                    </a:ext>
                  </a:extLst>
                </p14:cNvPr>
                <p14:cNvContentPartPr/>
                <p14:nvPr/>
              </p14:nvContentPartPr>
              <p14:xfrm>
                <a:off x="5496710" y="2138465"/>
                <a:ext cx="79200" cy="3132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C451AFD5-A550-3C1B-17A5-F30881E963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88070" y="2129465"/>
                  <a:ext cx="96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898E7F40-72A4-C76A-C0E8-25487D01DB03}"/>
                    </a:ext>
                  </a:extLst>
                </p14:cNvPr>
                <p14:cNvContentPartPr/>
                <p14:nvPr/>
              </p14:nvContentPartPr>
              <p14:xfrm>
                <a:off x="5662670" y="2072945"/>
                <a:ext cx="54720" cy="1738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898E7F40-72A4-C76A-C0E8-25487D01DB0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54030" y="2063945"/>
                  <a:ext cx="72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1B65340-D457-685B-2872-7BDBBFEB63A3}"/>
                    </a:ext>
                  </a:extLst>
                </p14:cNvPr>
                <p14:cNvContentPartPr/>
                <p14:nvPr/>
              </p14:nvContentPartPr>
              <p14:xfrm>
                <a:off x="5754830" y="2140265"/>
                <a:ext cx="72360" cy="9828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1B65340-D457-685B-2872-7BDBBFEB63A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46190" y="2131265"/>
                  <a:ext cx="90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9D9B1991-5078-9254-E4D8-3227FDC0C081}"/>
                    </a:ext>
                  </a:extLst>
                </p14:cNvPr>
                <p14:cNvContentPartPr/>
                <p14:nvPr/>
              </p14:nvContentPartPr>
              <p14:xfrm>
                <a:off x="5835110" y="2102825"/>
                <a:ext cx="12240" cy="4500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9D9B1991-5078-9254-E4D8-3227FDC0C0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26110" y="2093825"/>
                  <a:ext cx="29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E8920268-32AB-285A-164A-EBDC7993D266}"/>
                    </a:ext>
                  </a:extLst>
                </p14:cNvPr>
                <p14:cNvContentPartPr/>
                <p14:nvPr/>
              </p14:nvContentPartPr>
              <p14:xfrm>
                <a:off x="5901350" y="2164025"/>
                <a:ext cx="72360" cy="1836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E8920268-32AB-285A-164A-EBDC7993D2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92350" y="2155025"/>
                  <a:ext cx="90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491DBDCA-8785-D549-DC33-DBD4ACC86C06}"/>
                    </a:ext>
                  </a:extLst>
                </p14:cNvPr>
                <p14:cNvContentPartPr/>
                <p14:nvPr/>
              </p14:nvContentPartPr>
              <p14:xfrm>
                <a:off x="5929430" y="2132705"/>
                <a:ext cx="24120" cy="9828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491DBDCA-8785-D549-DC33-DBD4ACC86C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20430" y="2124065"/>
                  <a:ext cx="41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7352CA1A-18E7-EE99-7D90-A3F6D5117181}"/>
                    </a:ext>
                  </a:extLst>
                </p14:cNvPr>
                <p14:cNvContentPartPr/>
                <p14:nvPr/>
              </p14:nvContentPartPr>
              <p14:xfrm>
                <a:off x="5997110" y="2131625"/>
                <a:ext cx="66240" cy="1047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7352CA1A-18E7-EE99-7D90-A3F6D51171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88470" y="2122985"/>
                  <a:ext cx="83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75CF00B6-EEDF-1106-71DF-A95B6FC1B260}"/>
                    </a:ext>
                  </a:extLst>
                </p14:cNvPr>
                <p14:cNvContentPartPr/>
                <p14:nvPr/>
              </p14:nvContentPartPr>
              <p14:xfrm>
                <a:off x="6091430" y="2088785"/>
                <a:ext cx="12240" cy="5220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75CF00B6-EEDF-1106-71DF-A95B6FC1B26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82790" y="2080145"/>
                  <a:ext cx="298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9C93B796-4E1D-DB2B-F108-8EF7CEDFC5D3}"/>
                    </a:ext>
                  </a:extLst>
                </p14:cNvPr>
                <p14:cNvContentPartPr/>
                <p14:nvPr/>
              </p14:nvContentPartPr>
              <p14:xfrm>
                <a:off x="6160550" y="2073305"/>
                <a:ext cx="40320" cy="15408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9C93B796-4E1D-DB2B-F108-8EF7CEDFC5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51910" y="2064665"/>
                  <a:ext cx="57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4D3890DA-63DF-C7DE-2E13-BCB4F29B378F}"/>
                    </a:ext>
                  </a:extLst>
                </p14:cNvPr>
                <p14:cNvContentPartPr/>
                <p14:nvPr/>
              </p14:nvContentPartPr>
              <p14:xfrm>
                <a:off x="6246950" y="2136305"/>
                <a:ext cx="58320" cy="576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4D3890DA-63DF-C7DE-2E13-BCB4F29B378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38310" y="2127305"/>
                  <a:ext cx="75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2F692597-47E3-2B5C-5A47-652C4DC25349}"/>
                    </a:ext>
                  </a:extLst>
                </p14:cNvPr>
                <p14:cNvContentPartPr/>
                <p14:nvPr/>
              </p14:nvContentPartPr>
              <p14:xfrm>
                <a:off x="6273230" y="2099225"/>
                <a:ext cx="21240" cy="8352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2F692597-47E3-2B5C-5A47-652C4DC2534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64590" y="2090225"/>
                  <a:ext cx="38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31C791D8-EC09-FCC8-6DB2-E98B6B456A6D}"/>
                    </a:ext>
                  </a:extLst>
                </p14:cNvPr>
                <p14:cNvContentPartPr/>
                <p14:nvPr/>
              </p14:nvContentPartPr>
              <p14:xfrm>
                <a:off x="6359270" y="2065025"/>
                <a:ext cx="60480" cy="12204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31C791D8-EC09-FCC8-6DB2-E98B6B456A6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50270" y="2056385"/>
                  <a:ext cx="78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10820DC0-06AA-6178-B663-D9A84D713E46}"/>
                    </a:ext>
                  </a:extLst>
                </p14:cNvPr>
                <p14:cNvContentPartPr/>
                <p14:nvPr/>
              </p14:nvContentPartPr>
              <p14:xfrm>
                <a:off x="6433070" y="2080145"/>
                <a:ext cx="31320" cy="921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10820DC0-06AA-6178-B663-D9A84D713E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24070" y="2071505"/>
                  <a:ext cx="48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10210D23-0A41-9FEB-5D36-3BD89FDD95A9}"/>
                    </a:ext>
                  </a:extLst>
                </p14:cNvPr>
                <p14:cNvContentPartPr/>
                <p14:nvPr/>
              </p14:nvContentPartPr>
              <p14:xfrm>
                <a:off x="6514430" y="2105345"/>
                <a:ext cx="72720" cy="594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10210D23-0A41-9FEB-5D36-3BD89FDD95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05790" y="2096345"/>
                  <a:ext cx="90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9B7C120F-4951-51B5-AA57-0DA244D44911}"/>
                    </a:ext>
                  </a:extLst>
                </p14:cNvPr>
                <p14:cNvContentPartPr/>
                <p14:nvPr/>
              </p14:nvContentPartPr>
              <p14:xfrm>
                <a:off x="6604430" y="2094905"/>
                <a:ext cx="43920" cy="10692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9B7C120F-4951-51B5-AA57-0DA244D4491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95430" y="2086265"/>
                  <a:ext cx="61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382AC93B-8FA1-C778-A6BE-D57E4B3801B8}"/>
                    </a:ext>
                  </a:extLst>
                </p14:cNvPr>
                <p14:cNvContentPartPr/>
                <p14:nvPr/>
              </p14:nvContentPartPr>
              <p14:xfrm>
                <a:off x="6689750" y="2156825"/>
                <a:ext cx="64080" cy="75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382AC93B-8FA1-C778-A6BE-D57E4B3801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81110" y="2148185"/>
                  <a:ext cx="81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86F91F41-8752-052F-9898-58139B62B0E0}"/>
                    </a:ext>
                  </a:extLst>
                </p14:cNvPr>
                <p14:cNvContentPartPr/>
                <p14:nvPr/>
              </p14:nvContentPartPr>
              <p14:xfrm>
                <a:off x="6713150" y="2108225"/>
                <a:ext cx="34920" cy="9504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86F91F41-8752-052F-9898-58139B62B0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04150" y="2099225"/>
                  <a:ext cx="5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A71DD77B-A5F4-ECCA-A667-B331A143D955}"/>
                    </a:ext>
                  </a:extLst>
                </p14:cNvPr>
                <p14:cNvContentPartPr/>
                <p14:nvPr/>
              </p14:nvContentPartPr>
              <p14:xfrm>
                <a:off x="6814310" y="2114705"/>
                <a:ext cx="51120" cy="8604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A71DD77B-A5F4-ECCA-A667-B331A143D95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805670" y="2105705"/>
                  <a:ext cx="68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3E7201DD-D143-71F4-9765-F22164406D08}"/>
                    </a:ext>
                  </a:extLst>
                </p14:cNvPr>
                <p14:cNvContentPartPr/>
                <p14:nvPr/>
              </p14:nvContentPartPr>
              <p14:xfrm>
                <a:off x="6856430" y="2093465"/>
                <a:ext cx="47160" cy="10620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3E7201DD-D143-71F4-9765-F22164406D0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47790" y="2084465"/>
                  <a:ext cx="64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65B59783-830C-0167-296E-5B00A3EC722B}"/>
                    </a:ext>
                  </a:extLst>
                </p14:cNvPr>
                <p14:cNvContentPartPr/>
                <p14:nvPr/>
              </p14:nvContentPartPr>
              <p14:xfrm>
                <a:off x="6919070" y="2115785"/>
                <a:ext cx="76320" cy="7632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65B59783-830C-0167-296E-5B00A3EC722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10070" y="2107145"/>
                  <a:ext cx="93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0FCFC6A5-0A32-430D-4E58-8A8553050A66}"/>
                    </a:ext>
                  </a:extLst>
                </p14:cNvPr>
                <p14:cNvContentPartPr/>
                <p14:nvPr/>
              </p14:nvContentPartPr>
              <p14:xfrm>
                <a:off x="7009790" y="2125505"/>
                <a:ext cx="48960" cy="9504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0FCFC6A5-0A32-430D-4E58-8A8553050A6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00790" y="2116505"/>
                  <a:ext cx="66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BE8BF38-6B23-7D26-8CF1-1A7D6E79BE1B}"/>
                    </a:ext>
                  </a:extLst>
                </p14:cNvPr>
                <p14:cNvContentPartPr/>
                <p14:nvPr/>
              </p14:nvContentPartPr>
              <p14:xfrm>
                <a:off x="7116710" y="2206145"/>
                <a:ext cx="9720" cy="540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BE8BF38-6B23-7D26-8CF1-1A7D6E79BE1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07710" y="2197145"/>
                  <a:ext cx="27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82D04B3-0DE2-601C-222D-222CCDE876A0}"/>
                    </a:ext>
                  </a:extLst>
                </p14:cNvPr>
                <p14:cNvContentPartPr/>
                <p14:nvPr/>
              </p14:nvContentPartPr>
              <p14:xfrm>
                <a:off x="6852470" y="2246465"/>
                <a:ext cx="172440" cy="4104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82D04B3-0DE2-601C-222D-222CCDE876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843470" y="2237465"/>
                  <a:ext cx="1900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77AF7C41-FB5F-6D83-0FEF-64CCF661B8C5}"/>
                    </a:ext>
                  </a:extLst>
                </p14:cNvPr>
                <p14:cNvContentPartPr/>
                <p14:nvPr/>
              </p14:nvContentPartPr>
              <p14:xfrm>
                <a:off x="6932750" y="2310545"/>
                <a:ext cx="70560" cy="8784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77AF7C41-FB5F-6D83-0FEF-64CCF661B8C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23750" y="2301905"/>
                  <a:ext cx="88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9EE8784B-AC9B-037F-2DC8-8CDD6715A0A4}"/>
                    </a:ext>
                  </a:extLst>
                </p14:cNvPr>
                <p14:cNvContentPartPr/>
                <p14:nvPr/>
              </p14:nvContentPartPr>
              <p14:xfrm>
                <a:off x="6988550" y="2354105"/>
                <a:ext cx="55800" cy="8244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9EE8784B-AC9B-037F-2DC8-8CDD6715A0A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79910" y="2345465"/>
                  <a:ext cx="73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EEC29364-DDC2-4CBC-6B72-0CEAF220AF77}"/>
                    </a:ext>
                  </a:extLst>
                </p14:cNvPr>
                <p14:cNvContentPartPr/>
                <p14:nvPr/>
              </p14:nvContentPartPr>
              <p14:xfrm>
                <a:off x="7060910" y="2330705"/>
                <a:ext cx="39240" cy="1152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EEC29364-DDC2-4CBC-6B72-0CEAF220AF7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52270" y="2322065"/>
                  <a:ext cx="56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FA821F47-1486-3505-5097-5DEA482A6C43}"/>
                    </a:ext>
                  </a:extLst>
                </p14:cNvPr>
                <p14:cNvContentPartPr/>
                <p14:nvPr/>
              </p14:nvContentPartPr>
              <p14:xfrm>
                <a:off x="7069550" y="2345825"/>
                <a:ext cx="41040" cy="6552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FA821F47-1486-3505-5097-5DEA482A6C4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60910" y="2337185"/>
                  <a:ext cx="58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168ED592-5149-11B4-9098-1AACC2806370}"/>
                    </a:ext>
                  </a:extLst>
                </p14:cNvPr>
                <p14:cNvContentPartPr/>
                <p14:nvPr/>
              </p14:nvContentPartPr>
              <p14:xfrm>
                <a:off x="7131830" y="2338265"/>
                <a:ext cx="57600" cy="1087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168ED592-5149-11B4-9098-1AACC280637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22830" y="2329625"/>
                  <a:ext cx="75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5D892D37-54B7-4ECB-F2EB-2CADD1F2F5F3}"/>
                    </a:ext>
                  </a:extLst>
                </p14:cNvPr>
                <p14:cNvContentPartPr/>
                <p14:nvPr/>
              </p14:nvContentPartPr>
              <p14:xfrm>
                <a:off x="7191950" y="2352665"/>
                <a:ext cx="69480" cy="5904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5D892D37-54B7-4ECB-F2EB-2CADD1F2F5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83310" y="2343665"/>
                  <a:ext cx="87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6EE048F3-6477-05A7-0A06-B5D6AC1A1B97}"/>
                    </a:ext>
                  </a:extLst>
                </p14:cNvPr>
                <p14:cNvContentPartPr/>
                <p14:nvPr/>
              </p14:nvContentPartPr>
              <p14:xfrm>
                <a:off x="7262510" y="2351585"/>
                <a:ext cx="48600" cy="10764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6EE048F3-6477-05A7-0A06-B5D6AC1A1B9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53510" y="2342585"/>
                  <a:ext cx="662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A9BF693-9434-E44F-8A26-188156D440D6}"/>
              </a:ext>
            </a:extLst>
          </p:cNvPr>
          <p:cNvGrpSpPr/>
          <p:nvPr/>
        </p:nvGrpSpPr>
        <p:grpSpPr>
          <a:xfrm>
            <a:off x="3853310" y="2576585"/>
            <a:ext cx="3560760" cy="732240"/>
            <a:chOff x="3853310" y="2576585"/>
            <a:chExt cx="356076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CE1EB3B-2C51-A807-77C0-A2F548E15EBC}"/>
                    </a:ext>
                  </a:extLst>
                </p14:cNvPr>
                <p14:cNvContentPartPr/>
                <p14:nvPr/>
              </p14:nvContentPartPr>
              <p14:xfrm>
                <a:off x="3853310" y="2732105"/>
                <a:ext cx="105840" cy="183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CE1EB3B-2C51-A807-77C0-A2F548E15E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44310" y="2723105"/>
                  <a:ext cx="123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81FEEA7-F498-1E04-DB48-BD4475CE25EE}"/>
                    </a:ext>
                  </a:extLst>
                </p14:cNvPr>
                <p14:cNvContentPartPr/>
                <p14:nvPr/>
              </p14:nvContentPartPr>
              <p14:xfrm>
                <a:off x="3934310" y="2686025"/>
                <a:ext cx="59040" cy="1036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81FEEA7-F498-1E04-DB48-BD4475CE25E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25310" y="2677385"/>
                  <a:ext cx="76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21414C9-B13A-BD42-AB49-60D438986480}"/>
                    </a:ext>
                  </a:extLst>
                </p14:cNvPr>
                <p14:cNvContentPartPr/>
                <p14:nvPr/>
              </p14:nvContentPartPr>
              <p14:xfrm>
                <a:off x="4036550" y="2693225"/>
                <a:ext cx="99720" cy="889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21414C9-B13A-BD42-AB49-60D43898648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27910" y="2684585"/>
                  <a:ext cx="117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2984204-47F5-0F41-166E-2A84A53EC733}"/>
                    </a:ext>
                  </a:extLst>
                </p14:cNvPr>
                <p14:cNvContentPartPr/>
                <p14:nvPr/>
              </p14:nvContentPartPr>
              <p14:xfrm>
                <a:off x="4136990" y="2704385"/>
                <a:ext cx="21960" cy="932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2984204-47F5-0F41-166E-2A84A53EC73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27990" y="2695385"/>
                  <a:ext cx="39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5A4AF48-0882-AA31-EE4D-E4DD5520C1B6}"/>
                    </a:ext>
                  </a:extLst>
                </p14:cNvPr>
                <p14:cNvContentPartPr/>
                <p14:nvPr/>
              </p14:nvContentPartPr>
              <p14:xfrm>
                <a:off x="4171190" y="2704745"/>
                <a:ext cx="49680" cy="586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5A4AF48-0882-AA31-EE4D-E4DD5520C1B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62190" y="2696105"/>
                  <a:ext cx="67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A2B8D09-C9C7-B4D7-BAF2-90F46A39A869}"/>
                    </a:ext>
                  </a:extLst>
                </p14:cNvPr>
                <p14:cNvContentPartPr/>
                <p14:nvPr/>
              </p14:nvContentPartPr>
              <p14:xfrm>
                <a:off x="4188110" y="2780705"/>
                <a:ext cx="78840" cy="424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A2B8D09-C9C7-B4D7-BAF2-90F46A39A86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179110" y="2771705"/>
                  <a:ext cx="96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42F608CA-C3FF-9E7E-3860-33D432AC52BA}"/>
                    </a:ext>
                  </a:extLst>
                </p14:cNvPr>
                <p14:cNvContentPartPr/>
                <p14:nvPr/>
              </p14:nvContentPartPr>
              <p14:xfrm>
                <a:off x="4291070" y="2719145"/>
                <a:ext cx="78480" cy="720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42F608CA-C3FF-9E7E-3860-33D432AC52B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82070" y="2710505"/>
                  <a:ext cx="961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646E0FB-C5EA-F137-7F0E-1C5C9E0859F4}"/>
                    </a:ext>
                  </a:extLst>
                </p14:cNvPr>
                <p14:cNvContentPartPr/>
                <p14:nvPr/>
              </p14:nvContentPartPr>
              <p14:xfrm>
                <a:off x="4342550" y="2748665"/>
                <a:ext cx="46080" cy="50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646E0FB-C5EA-F137-7F0E-1C5C9E0859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33910" y="2740025"/>
                  <a:ext cx="63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C61804F3-03ED-94F8-B66C-B59D20C9F84D}"/>
                    </a:ext>
                  </a:extLst>
                </p14:cNvPr>
                <p14:cNvContentPartPr/>
                <p14:nvPr/>
              </p14:nvContentPartPr>
              <p14:xfrm>
                <a:off x="4371710" y="2718065"/>
                <a:ext cx="56160" cy="1188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C61804F3-03ED-94F8-B66C-B59D20C9F8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362710" y="2709065"/>
                  <a:ext cx="73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90A705B-0B3E-F86B-7081-C2A6B691E557}"/>
                    </a:ext>
                  </a:extLst>
                </p14:cNvPr>
                <p14:cNvContentPartPr/>
                <p14:nvPr/>
              </p14:nvContentPartPr>
              <p14:xfrm>
                <a:off x="4424990" y="2726345"/>
                <a:ext cx="47880" cy="597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90A705B-0B3E-F86B-7081-C2A6B691E55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15990" y="2717705"/>
                  <a:ext cx="65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5F9E0DC-23E3-28E1-FCC8-72C39159F312}"/>
                    </a:ext>
                  </a:extLst>
                </p14:cNvPr>
                <p14:cNvContentPartPr/>
                <p14:nvPr/>
              </p14:nvContentPartPr>
              <p14:xfrm>
                <a:off x="4450190" y="2705465"/>
                <a:ext cx="50760" cy="612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5F9E0DC-23E3-28E1-FCC8-72C39159F31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41190" y="2696825"/>
                  <a:ext cx="6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ECAF15C-95A6-D69C-8BB8-CBC6DE832A2A}"/>
                    </a:ext>
                  </a:extLst>
                </p14:cNvPr>
                <p14:cNvContentPartPr/>
                <p14:nvPr/>
              </p14:nvContentPartPr>
              <p14:xfrm>
                <a:off x="4510670" y="2713025"/>
                <a:ext cx="3600" cy="748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ECAF15C-95A6-D69C-8BB8-CBC6DE832A2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02030" y="2704385"/>
                  <a:ext cx="21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DADE55E-D7B2-E938-A266-6F60941FBF11}"/>
                    </a:ext>
                  </a:extLst>
                </p14:cNvPr>
                <p14:cNvContentPartPr/>
                <p14:nvPr/>
              </p14:nvContentPartPr>
              <p14:xfrm>
                <a:off x="4482590" y="2777105"/>
                <a:ext cx="96120" cy="421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DADE55E-D7B2-E938-A266-6F60941FBF1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73950" y="2768105"/>
                  <a:ext cx="113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B3543F8A-4699-8820-1394-CB2FC395AE42}"/>
                    </a:ext>
                  </a:extLst>
                </p14:cNvPr>
                <p14:cNvContentPartPr/>
                <p14:nvPr/>
              </p14:nvContentPartPr>
              <p14:xfrm>
                <a:off x="6980630" y="2592425"/>
                <a:ext cx="86040" cy="702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B3543F8A-4699-8820-1394-CB2FC395AE4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71630" y="2583785"/>
                  <a:ext cx="103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804991A4-A0E2-6CF7-6E51-768F6710AC92}"/>
                    </a:ext>
                  </a:extLst>
                </p14:cNvPr>
                <p14:cNvContentPartPr/>
                <p14:nvPr/>
              </p14:nvContentPartPr>
              <p14:xfrm>
                <a:off x="6985670" y="2582345"/>
                <a:ext cx="74520" cy="7164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804991A4-A0E2-6CF7-6E51-768F6710AC9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77030" y="2573345"/>
                  <a:ext cx="92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9BDEB703-E6CF-900A-5C97-75EA1ACA96C3}"/>
                    </a:ext>
                  </a:extLst>
                </p14:cNvPr>
                <p14:cNvContentPartPr/>
                <p14:nvPr/>
              </p14:nvContentPartPr>
              <p14:xfrm>
                <a:off x="7086830" y="2581985"/>
                <a:ext cx="63000" cy="7992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9BDEB703-E6CF-900A-5C97-75EA1ACA96C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77830" y="2572985"/>
                  <a:ext cx="80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77BCAF09-FA5F-56B2-9C1E-462B193CD5E2}"/>
                    </a:ext>
                  </a:extLst>
                </p14:cNvPr>
                <p14:cNvContentPartPr/>
                <p14:nvPr/>
              </p14:nvContentPartPr>
              <p14:xfrm>
                <a:off x="7180790" y="2576585"/>
                <a:ext cx="135720" cy="867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77BCAF09-FA5F-56B2-9C1E-462B193CD5E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72150" y="2567585"/>
                  <a:ext cx="153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7EAC27AD-91D4-BEF4-3F85-89856E5F54F4}"/>
                    </a:ext>
                  </a:extLst>
                </p14:cNvPr>
                <p14:cNvContentPartPr/>
                <p14:nvPr/>
              </p14:nvContentPartPr>
              <p14:xfrm>
                <a:off x="7318670" y="2592785"/>
                <a:ext cx="54000" cy="10188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7EAC27AD-91D4-BEF4-3F85-89856E5F54F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09670" y="2583785"/>
                  <a:ext cx="71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0E3D6FD7-D5CE-EDAA-08A2-3F393AFFCB98}"/>
                    </a:ext>
                  </a:extLst>
                </p14:cNvPr>
                <p14:cNvContentPartPr/>
                <p14:nvPr/>
              </p14:nvContentPartPr>
              <p14:xfrm>
                <a:off x="7366550" y="2630585"/>
                <a:ext cx="47520" cy="1270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0E3D6FD7-D5CE-EDAA-08A2-3F393AFFCB9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357550" y="2621945"/>
                  <a:ext cx="65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35724D98-2DEE-77C3-AA70-AAD052EF27CA}"/>
                    </a:ext>
                  </a:extLst>
                </p14:cNvPr>
                <p14:cNvContentPartPr/>
                <p14:nvPr/>
              </p14:nvContentPartPr>
              <p14:xfrm>
                <a:off x="4084070" y="2785385"/>
                <a:ext cx="3011760" cy="5234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35724D98-2DEE-77C3-AA70-AAD052EF27C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75070" y="2776385"/>
                  <a:ext cx="30294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BDF19170-CF90-48CC-CE1F-1128507918EF}"/>
                    </a:ext>
                  </a:extLst>
                </p14:cNvPr>
                <p14:cNvContentPartPr/>
                <p14:nvPr/>
              </p14:nvContentPartPr>
              <p14:xfrm>
                <a:off x="4057070" y="3106505"/>
                <a:ext cx="114840" cy="18792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BDF19170-CF90-48CC-CE1F-1128507918E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48430" y="3097505"/>
                  <a:ext cx="1324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1EBA29BD-2E9B-4AF6-457D-BF9569271D73}"/>
              </a:ext>
            </a:extLst>
          </p:cNvPr>
          <p:cNvGrpSpPr/>
          <p:nvPr/>
        </p:nvGrpSpPr>
        <p:grpSpPr>
          <a:xfrm>
            <a:off x="3033590" y="7621790"/>
            <a:ext cx="512640" cy="316440"/>
            <a:chOff x="3033590" y="7621790"/>
            <a:chExt cx="51264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236AA359-DC8E-8178-1B6D-1CDEEA980E03}"/>
                    </a:ext>
                  </a:extLst>
                </p14:cNvPr>
                <p14:cNvContentPartPr/>
                <p14:nvPr/>
              </p14:nvContentPartPr>
              <p14:xfrm>
                <a:off x="3033590" y="7683710"/>
                <a:ext cx="75600" cy="9108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236AA359-DC8E-8178-1B6D-1CDEEA980E0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24950" y="7675070"/>
                  <a:ext cx="93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5A158FE9-55D4-2630-1D8C-F4A534B6E107}"/>
                    </a:ext>
                  </a:extLst>
                </p14:cNvPr>
                <p14:cNvContentPartPr/>
                <p14:nvPr/>
              </p14:nvContentPartPr>
              <p14:xfrm>
                <a:off x="3126110" y="7650230"/>
                <a:ext cx="81720" cy="8964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5A158FE9-55D4-2630-1D8C-F4A534B6E10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17110" y="7641590"/>
                  <a:ext cx="99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7C5B03C4-B7D0-2C95-763E-0E5B33206619}"/>
                    </a:ext>
                  </a:extLst>
                </p14:cNvPr>
                <p14:cNvContentPartPr/>
                <p14:nvPr/>
              </p14:nvContentPartPr>
              <p14:xfrm>
                <a:off x="3197390" y="7638710"/>
                <a:ext cx="101880" cy="10872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7C5B03C4-B7D0-2C95-763E-0E5B3320661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88750" y="7629710"/>
                  <a:ext cx="119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D61BD994-2F05-CD2A-0AA1-59C047358089}"/>
                    </a:ext>
                  </a:extLst>
                </p14:cNvPr>
                <p14:cNvContentPartPr/>
                <p14:nvPr/>
              </p14:nvContentPartPr>
              <p14:xfrm>
                <a:off x="3333470" y="7637270"/>
                <a:ext cx="63720" cy="7596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D61BD994-2F05-CD2A-0AA1-59C0473580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24830" y="7628630"/>
                  <a:ext cx="81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DFCD7190-26E0-0854-33AD-B58A2971C989}"/>
                    </a:ext>
                  </a:extLst>
                </p14:cNvPr>
                <p14:cNvContentPartPr/>
                <p14:nvPr/>
              </p14:nvContentPartPr>
              <p14:xfrm>
                <a:off x="3387110" y="7644110"/>
                <a:ext cx="47520" cy="6300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DFCD7190-26E0-0854-33AD-B58A2971C98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78110" y="7635470"/>
                  <a:ext cx="65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B2E8CC5E-57F2-C845-F374-C0E9B082497C}"/>
                    </a:ext>
                  </a:extLst>
                </p14:cNvPr>
                <p14:cNvContentPartPr/>
                <p14:nvPr/>
              </p14:nvContentPartPr>
              <p14:xfrm>
                <a:off x="3429950" y="7621790"/>
                <a:ext cx="43560" cy="8820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B2E8CC5E-57F2-C845-F374-C0E9B082497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20950" y="7612790"/>
                  <a:ext cx="61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44AE1297-FC51-7E03-B440-8AE2CF0998C5}"/>
                    </a:ext>
                  </a:extLst>
                </p14:cNvPr>
                <p14:cNvContentPartPr/>
                <p14:nvPr/>
              </p14:nvContentPartPr>
              <p14:xfrm>
                <a:off x="3453350" y="7720430"/>
                <a:ext cx="61920" cy="3096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44AE1297-FC51-7E03-B440-8AE2CF0998C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44710" y="7711430"/>
                  <a:ext cx="79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5072F43A-610F-E811-3577-6B4858525E82}"/>
                    </a:ext>
                  </a:extLst>
                </p14:cNvPr>
                <p14:cNvContentPartPr/>
                <p14:nvPr/>
              </p14:nvContentPartPr>
              <p14:xfrm>
                <a:off x="3498710" y="7639430"/>
                <a:ext cx="47520" cy="8424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5072F43A-610F-E811-3577-6B4858525E8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89710" y="7630430"/>
                  <a:ext cx="65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E2FB0EA9-FD81-E283-4281-F37E3A4CA077}"/>
                    </a:ext>
                  </a:extLst>
                </p14:cNvPr>
                <p14:cNvContentPartPr/>
                <p14:nvPr/>
              </p14:nvContentPartPr>
              <p14:xfrm>
                <a:off x="3217190" y="7790270"/>
                <a:ext cx="84960" cy="10296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E2FB0EA9-FD81-E283-4281-F37E3A4CA07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208190" y="7781630"/>
                  <a:ext cx="102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D7E1FA56-F923-12C5-F1C7-04A987CC5384}"/>
                    </a:ext>
                  </a:extLst>
                </p14:cNvPr>
                <p14:cNvContentPartPr/>
                <p14:nvPr/>
              </p14:nvContentPartPr>
              <p14:xfrm>
                <a:off x="3272270" y="7884590"/>
                <a:ext cx="115920" cy="5364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D7E1FA56-F923-12C5-F1C7-04A987CC538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63630" y="7875950"/>
                  <a:ext cx="13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6E483742-A3D1-97E4-83A6-20B362EEE7B3}"/>
                    </a:ext>
                  </a:extLst>
                </p14:cNvPr>
                <p14:cNvContentPartPr/>
                <p14:nvPr/>
              </p14:nvContentPartPr>
              <p14:xfrm>
                <a:off x="3350030" y="7806470"/>
                <a:ext cx="105840" cy="12096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6E483742-A3D1-97E4-83A6-20B362EEE7B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341390" y="7797830"/>
                  <a:ext cx="123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996CA4E5-2272-ADF4-15AC-8BEB58DCECD7}"/>
                    </a:ext>
                  </a:extLst>
                </p14:cNvPr>
                <p14:cNvContentPartPr/>
                <p14:nvPr/>
              </p14:nvContentPartPr>
              <p14:xfrm>
                <a:off x="3519590" y="7862630"/>
                <a:ext cx="8280" cy="216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996CA4E5-2272-ADF4-15AC-8BEB58DCEC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10590" y="7853990"/>
                  <a:ext cx="2592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A61F8C0-93DC-4BE6-BC08-1BA013822B9D}"/>
              </a:ext>
            </a:extLst>
          </p:cNvPr>
          <p:cNvGrpSpPr/>
          <p:nvPr/>
        </p:nvGrpSpPr>
        <p:grpSpPr>
          <a:xfrm>
            <a:off x="4080110" y="6885950"/>
            <a:ext cx="275760" cy="123840"/>
            <a:chOff x="4080110" y="6885950"/>
            <a:chExt cx="275760" cy="12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174D4265-5506-F7C3-B8AF-49B8A00AF9B7}"/>
                    </a:ext>
                  </a:extLst>
                </p14:cNvPr>
                <p14:cNvContentPartPr/>
                <p14:nvPr/>
              </p14:nvContentPartPr>
              <p14:xfrm>
                <a:off x="4080110" y="6925910"/>
                <a:ext cx="57600" cy="6552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174D4265-5506-F7C3-B8AF-49B8A00AF9B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71470" y="6916910"/>
                  <a:ext cx="75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106C2A5A-D5E0-CFCC-B1FE-084B38A6A7D9}"/>
                    </a:ext>
                  </a:extLst>
                </p14:cNvPr>
                <p14:cNvContentPartPr/>
                <p14:nvPr/>
              </p14:nvContentPartPr>
              <p14:xfrm>
                <a:off x="4116110" y="6926270"/>
                <a:ext cx="41400" cy="8352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106C2A5A-D5E0-CFCC-B1FE-084B38A6A7D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07470" y="6917270"/>
                  <a:ext cx="59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4ADE158C-BEC5-86FF-B410-CA5E64818AE7}"/>
                    </a:ext>
                  </a:extLst>
                </p14:cNvPr>
                <p14:cNvContentPartPr/>
                <p14:nvPr/>
              </p14:nvContentPartPr>
              <p14:xfrm>
                <a:off x="4158230" y="6910430"/>
                <a:ext cx="25560" cy="9252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4ADE158C-BEC5-86FF-B410-CA5E64818A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149590" y="6901430"/>
                  <a:ext cx="43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B313B31E-3517-E259-1F2B-C12514902F1C}"/>
                    </a:ext>
                  </a:extLst>
                </p14:cNvPr>
                <p14:cNvContentPartPr/>
                <p14:nvPr/>
              </p14:nvContentPartPr>
              <p14:xfrm>
                <a:off x="4174430" y="6892070"/>
                <a:ext cx="72720" cy="7668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B313B31E-3517-E259-1F2B-C12514902F1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65430" y="6883070"/>
                  <a:ext cx="90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D5C49561-804B-F602-70E8-9A0907BEA1B1}"/>
                    </a:ext>
                  </a:extLst>
                </p14:cNvPr>
                <p14:cNvContentPartPr/>
                <p14:nvPr/>
              </p14:nvContentPartPr>
              <p14:xfrm>
                <a:off x="4245710" y="6894230"/>
                <a:ext cx="36000" cy="7056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D5C49561-804B-F602-70E8-9A0907BEA1B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36710" y="6885590"/>
                  <a:ext cx="53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72B2EF9-3BD0-A621-1F39-4F40444DF856}"/>
                    </a:ext>
                  </a:extLst>
                </p14:cNvPr>
                <p14:cNvContentPartPr/>
                <p14:nvPr/>
              </p14:nvContentPartPr>
              <p14:xfrm>
                <a:off x="4298630" y="6885950"/>
                <a:ext cx="28440" cy="4680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72B2EF9-3BD0-A621-1F39-4F40444DF85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89630" y="6877310"/>
                  <a:ext cx="46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3FF7C12F-CF3A-401F-2E1F-C44DFF963242}"/>
                    </a:ext>
                  </a:extLst>
                </p14:cNvPr>
                <p14:cNvContentPartPr/>
                <p14:nvPr/>
              </p14:nvContentPartPr>
              <p14:xfrm>
                <a:off x="4302230" y="6938870"/>
                <a:ext cx="53640" cy="2808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3FF7C12F-CF3A-401F-2E1F-C44DFF96324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93590" y="6930230"/>
                  <a:ext cx="7128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D5BCBD92-5BFB-E16B-1988-8D2A7F0C39E4}"/>
              </a:ext>
            </a:extLst>
          </p:cNvPr>
          <p:cNvGrpSpPr/>
          <p:nvPr/>
        </p:nvGrpSpPr>
        <p:grpSpPr>
          <a:xfrm>
            <a:off x="3496910" y="7199510"/>
            <a:ext cx="518400" cy="210960"/>
            <a:chOff x="3496910" y="7199510"/>
            <a:chExt cx="51840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3EB04AD7-D6AB-71CD-10F9-E1F2CA37603C}"/>
                    </a:ext>
                  </a:extLst>
                </p14:cNvPr>
                <p14:cNvContentPartPr/>
                <p14:nvPr/>
              </p14:nvContentPartPr>
              <p14:xfrm>
                <a:off x="3496910" y="7199510"/>
                <a:ext cx="285480" cy="5832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3EB04AD7-D6AB-71CD-10F9-E1F2CA37603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87910" y="7190870"/>
                  <a:ext cx="303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9A2CDD72-69D8-BFDD-B556-6F1DCFC66A63}"/>
                    </a:ext>
                  </a:extLst>
                </p14:cNvPr>
                <p14:cNvContentPartPr/>
                <p14:nvPr/>
              </p14:nvContentPartPr>
              <p14:xfrm>
                <a:off x="3591950" y="7312910"/>
                <a:ext cx="74160" cy="6156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9A2CDD72-69D8-BFDD-B556-6F1DCFC66A6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83310" y="7304270"/>
                  <a:ext cx="91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ECC924C3-3799-7D91-FBA9-4A9471C0EE8F}"/>
                    </a:ext>
                  </a:extLst>
                </p14:cNvPr>
                <p14:cNvContentPartPr/>
                <p14:nvPr/>
              </p14:nvContentPartPr>
              <p14:xfrm>
                <a:off x="3666830" y="7315070"/>
                <a:ext cx="57600" cy="5400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ECC924C3-3799-7D91-FBA9-4A9471C0EE8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58190" y="7306070"/>
                  <a:ext cx="75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E49C1A03-48B0-1E1B-198D-0806A2E1DDE5}"/>
                    </a:ext>
                  </a:extLst>
                </p14:cNvPr>
                <p14:cNvContentPartPr/>
                <p14:nvPr/>
              </p14:nvContentPartPr>
              <p14:xfrm>
                <a:off x="3697430" y="7295990"/>
                <a:ext cx="21960" cy="8424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E49C1A03-48B0-1E1B-198D-0806A2E1DDE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88430" y="7287350"/>
                  <a:ext cx="39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CAC276FD-249B-1C96-6B6E-E58BF9593C94}"/>
                    </a:ext>
                  </a:extLst>
                </p14:cNvPr>
                <p14:cNvContentPartPr/>
                <p14:nvPr/>
              </p14:nvContentPartPr>
              <p14:xfrm>
                <a:off x="3699950" y="7286990"/>
                <a:ext cx="108360" cy="12348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CAC276FD-249B-1C96-6B6E-E58BF9593C9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90950" y="7277990"/>
                  <a:ext cx="126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ABD01846-BFAB-1CD0-AEA4-2D6909861C93}"/>
                    </a:ext>
                  </a:extLst>
                </p14:cNvPr>
                <p14:cNvContentPartPr/>
                <p14:nvPr/>
              </p14:nvContentPartPr>
              <p14:xfrm>
                <a:off x="3775550" y="7342790"/>
                <a:ext cx="64800" cy="3492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ABD01846-BFAB-1CD0-AEA4-2D6909861C9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66910" y="7333790"/>
                  <a:ext cx="82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C44D6A13-98B1-0E41-2830-77034F961069}"/>
                    </a:ext>
                  </a:extLst>
                </p14:cNvPr>
                <p14:cNvContentPartPr/>
                <p14:nvPr/>
              </p14:nvContentPartPr>
              <p14:xfrm>
                <a:off x="3836750" y="7267910"/>
                <a:ext cx="32400" cy="9288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C44D6A13-98B1-0E41-2830-77034F96106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28110" y="7259270"/>
                  <a:ext cx="50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0F2AD73A-D3DB-C821-D81C-28836C3F4AB5}"/>
                    </a:ext>
                  </a:extLst>
                </p14:cNvPr>
                <p14:cNvContentPartPr/>
                <p14:nvPr/>
              </p14:nvContentPartPr>
              <p14:xfrm>
                <a:off x="3878150" y="7245230"/>
                <a:ext cx="75600" cy="8568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0F2AD73A-D3DB-C821-D81C-28836C3F4AB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69510" y="7236590"/>
                  <a:ext cx="93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AD41B365-6606-8167-E7E6-584CE8B3A399}"/>
                    </a:ext>
                  </a:extLst>
                </p14:cNvPr>
                <p14:cNvContentPartPr/>
                <p14:nvPr/>
              </p14:nvContentPartPr>
              <p14:xfrm>
                <a:off x="4009190" y="7290230"/>
                <a:ext cx="6120" cy="864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AD41B365-6606-8167-E7E6-584CE8B3A39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00550" y="7281230"/>
                  <a:ext cx="237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BD43763F-C4A0-A062-2414-85AFD5FAACFC}"/>
              </a:ext>
            </a:extLst>
          </p:cNvPr>
          <p:cNvGrpSpPr/>
          <p:nvPr/>
        </p:nvGrpSpPr>
        <p:grpSpPr>
          <a:xfrm>
            <a:off x="5019710" y="9571190"/>
            <a:ext cx="1040400" cy="176760"/>
            <a:chOff x="5019710" y="9571190"/>
            <a:chExt cx="104040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9CA46051-642A-1549-3047-7899911D0680}"/>
                    </a:ext>
                  </a:extLst>
                </p14:cNvPr>
                <p14:cNvContentPartPr/>
                <p14:nvPr/>
              </p14:nvContentPartPr>
              <p14:xfrm>
                <a:off x="5019710" y="9644990"/>
                <a:ext cx="80280" cy="1260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9CA46051-642A-1549-3047-7899911D068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11070" y="9635990"/>
                  <a:ext cx="979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5892646D-4D22-C7FB-E900-410D0D0D6E57}"/>
                    </a:ext>
                  </a:extLst>
                </p14:cNvPr>
                <p14:cNvContentPartPr/>
                <p14:nvPr/>
              </p14:nvContentPartPr>
              <p14:xfrm>
                <a:off x="5069390" y="9608990"/>
                <a:ext cx="41760" cy="9180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5892646D-4D22-C7FB-E900-410D0D0D6E5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060750" y="9600350"/>
                  <a:ext cx="59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D76480C6-17EF-E40B-7A42-8DF19706FE66}"/>
                    </a:ext>
                  </a:extLst>
                </p14:cNvPr>
                <p14:cNvContentPartPr/>
                <p14:nvPr/>
              </p14:nvContentPartPr>
              <p14:xfrm>
                <a:off x="5156510" y="9580190"/>
                <a:ext cx="46440" cy="12204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D76480C6-17EF-E40B-7A42-8DF19706FE6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47870" y="9571550"/>
                  <a:ext cx="64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4652C9CC-D99F-5A98-0173-84E6809C2E04}"/>
                    </a:ext>
                  </a:extLst>
                </p14:cNvPr>
                <p14:cNvContentPartPr/>
                <p14:nvPr/>
              </p14:nvContentPartPr>
              <p14:xfrm>
                <a:off x="5238950" y="9575870"/>
                <a:ext cx="62280" cy="10692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4652C9CC-D99F-5A98-0173-84E6809C2E0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29950" y="9566870"/>
                  <a:ext cx="79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F5422488-5326-094B-C3CC-7104704EBE6A}"/>
                    </a:ext>
                  </a:extLst>
                </p14:cNvPr>
                <p14:cNvContentPartPr/>
                <p14:nvPr/>
              </p14:nvContentPartPr>
              <p14:xfrm>
                <a:off x="5309150" y="9578030"/>
                <a:ext cx="48240" cy="7272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F5422488-5326-094B-C3CC-7104704EBE6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00150" y="9569030"/>
                  <a:ext cx="65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78EAD3A8-C8F7-B127-3D70-D2DF83902734}"/>
                    </a:ext>
                  </a:extLst>
                </p14:cNvPr>
                <p14:cNvContentPartPr/>
                <p14:nvPr/>
              </p14:nvContentPartPr>
              <p14:xfrm>
                <a:off x="5319590" y="9662270"/>
                <a:ext cx="76320" cy="5760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78EAD3A8-C8F7-B127-3D70-D2DF8390273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10950" y="9653630"/>
                  <a:ext cx="93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FBF7E8D0-9DC4-0FBC-DF4F-9A64D8A7F204}"/>
                    </a:ext>
                  </a:extLst>
                </p14:cNvPr>
                <p14:cNvContentPartPr/>
                <p14:nvPr/>
              </p14:nvContentPartPr>
              <p14:xfrm>
                <a:off x="5395190" y="9571910"/>
                <a:ext cx="72720" cy="6120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FBF7E8D0-9DC4-0FBC-DF4F-9A64D8A7F20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86550" y="9562910"/>
                  <a:ext cx="90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1B0DA95F-84E9-A09F-AEEC-F8D9C7FF3AA2}"/>
                    </a:ext>
                  </a:extLst>
                </p14:cNvPr>
                <p14:cNvContentPartPr/>
                <p14:nvPr/>
              </p14:nvContentPartPr>
              <p14:xfrm>
                <a:off x="5412110" y="9660470"/>
                <a:ext cx="94680" cy="6624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1B0DA95F-84E9-A09F-AEEC-F8D9C7FF3AA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03110" y="9651830"/>
                  <a:ext cx="112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1206A19C-010F-C9EC-5BC4-812E02C8688B}"/>
                    </a:ext>
                  </a:extLst>
                </p14:cNvPr>
                <p14:cNvContentPartPr/>
                <p14:nvPr/>
              </p14:nvContentPartPr>
              <p14:xfrm>
                <a:off x="5579510" y="9597110"/>
                <a:ext cx="97560" cy="8604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1206A19C-010F-C9EC-5BC4-812E02C8688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570870" y="9588470"/>
                  <a:ext cx="115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3B2D2FD4-DE5B-CCBF-4B35-A32F740078C3}"/>
                    </a:ext>
                  </a:extLst>
                </p14:cNvPr>
                <p14:cNvContentPartPr/>
                <p14:nvPr/>
              </p14:nvContentPartPr>
              <p14:xfrm>
                <a:off x="5668790" y="9611510"/>
                <a:ext cx="51480" cy="8280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3B2D2FD4-DE5B-CCBF-4B35-A32F740078C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659790" y="9602510"/>
                  <a:ext cx="69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894DEC74-8C65-D542-D638-1233884CB219}"/>
                    </a:ext>
                  </a:extLst>
                </p14:cNvPr>
                <p14:cNvContentPartPr/>
                <p14:nvPr/>
              </p14:nvContentPartPr>
              <p14:xfrm>
                <a:off x="5709830" y="9572990"/>
                <a:ext cx="77400" cy="6120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894DEC74-8C65-D542-D638-1233884CB21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701190" y="9563990"/>
                  <a:ext cx="95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EAA66A80-F1B3-0076-9259-0392808046F7}"/>
                    </a:ext>
                  </a:extLst>
                </p14:cNvPr>
                <p14:cNvContentPartPr/>
                <p14:nvPr/>
              </p14:nvContentPartPr>
              <p14:xfrm>
                <a:off x="5730710" y="9640670"/>
                <a:ext cx="105120" cy="7992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EAA66A80-F1B3-0076-9259-0392808046F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722070" y="9631670"/>
                  <a:ext cx="122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85A0DDFD-D9BB-B815-7B3F-F721C99063A3}"/>
                    </a:ext>
                  </a:extLst>
                </p14:cNvPr>
                <p14:cNvContentPartPr/>
                <p14:nvPr/>
              </p14:nvContentPartPr>
              <p14:xfrm>
                <a:off x="5834030" y="9581990"/>
                <a:ext cx="75960" cy="8856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85A0DDFD-D9BB-B815-7B3F-F721C99063A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825030" y="9572990"/>
                  <a:ext cx="93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41E1755A-941B-EE10-67E0-7CE868E53BBB}"/>
                    </a:ext>
                  </a:extLst>
                </p14:cNvPr>
                <p14:cNvContentPartPr/>
                <p14:nvPr/>
              </p14:nvContentPartPr>
              <p14:xfrm>
                <a:off x="5897030" y="9571190"/>
                <a:ext cx="48600" cy="9756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41E1755A-941B-EE10-67E0-7CE868E53BB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88390" y="9562550"/>
                  <a:ext cx="66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A352AB81-5E2C-8895-4951-429F8FFC0409}"/>
                    </a:ext>
                  </a:extLst>
                </p14:cNvPr>
                <p14:cNvContentPartPr/>
                <p14:nvPr/>
              </p14:nvContentPartPr>
              <p14:xfrm>
                <a:off x="5940950" y="9695750"/>
                <a:ext cx="54720" cy="5220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A352AB81-5E2C-8895-4951-429F8FFC040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31950" y="9686750"/>
                  <a:ext cx="72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DDC41306-2748-1FC1-B846-393508E72E8B}"/>
                    </a:ext>
                  </a:extLst>
                </p14:cNvPr>
                <p14:cNvContentPartPr/>
                <p14:nvPr/>
              </p14:nvContentPartPr>
              <p14:xfrm>
                <a:off x="6056150" y="9735350"/>
                <a:ext cx="3960" cy="252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DDC41306-2748-1FC1-B846-393508E72E8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47150" y="9726710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28" name="잉크 227">
                <a:extLst>
                  <a:ext uri="{FF2B5EF4-FFF2-40B4-BE49-F238E27FC236}">
                    <a16:creationId xmlns:a16="http://schemas.microsoft.com/office/drawing/2014/main" id="{2023A443-D70D-0082-0EF0-47EE6A7ACA09}"/>
                  </a:ext>
                </a:extLst>
              </p14:cNvPr>
              <p14:cNvContentPartPr/>
              <p14:nvPr/>
            </p14:nvContentPartPr>
            <p14:xfrm>
              <a:off x="4205390" y="9020030"/>
              <a:ext cx="124200" cy="140760"/>
            </p14:xfrm>
          </p:contentPart>
        </mc:Choice>
        <mc:Fallback>
          <p:pic>
            <p:nvPicPr>
              <p:cNvPr id="228" name="잉크 227">
                <a:extLst>
                  <a:ext uri="{FF2B5EF4-FFF2-40B4-BE49-F238E27FC236}">
                    <a16:creationId xmlns:a16="http://schemas.microsoft.com/office/drawing/2014/main" id="{2023A443-D70D-0082-0EF0-47EE6A7ACA09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196390" y="9011030"/>
                <a:ext cx="14184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F7C91CDD-F5FF-F8AE-8C31-A10C97C7F6D4}"/>
              </a:ext>
            </a:extLst>
          </p:cNvPr>
          <p:cNvGrpSpPr/>
          <p:nvPr/>
        </p:nvGrpSpPr>
        <p:grpSpPr>
          <a:xfrm>
            <a:off x="4795430" y="8072255"/>
            <a:ext cx="2572560" cy="1286080"/>
            <a:chOff x="4795430" y="8072255"/>
            <a:chExt cx="2572560" cy="128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A5FFBAD6-8CB1-34E4-957E-F2489211A13E}"/>
                    </a:ext>
                  </a:extLst>
                </p14:cNvPr>
                <p14:cNvContentPartPr/>
                <p14:nvPr/>
              </p14:nvContentPartPr>
              <p14:xfrm>
                <a:off x="4795430" y="8796110"/>
                <a:ext cx="103680" cy="11160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A5FFBAD6-8CB1-34E4-957E-F2489211A13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786790" y="8787110"/>
                  <a:ext cx="121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A931BE0C-EE7C-A3F8-0441-CC647159F212}"/>
                    </a:ext>
                  </a:extLst>
                </p14:cNvPr>
                <p14:cNvContentPartPr/>
                <p14:nvPr/>
              </p14:nvContentPartPr>
              <p14:xfrm>
                <a:off x="4890470" y="8801150"/>
                <a:ext cx="36720" cy="9000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A931BE0C-EE7C-A3F8-0441-CC647159F21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881830" y="8792510"/>
                  <a:ext cx="54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AD5BC2A9-01E5-56C2-9D68-137D04B18272}"/>
                    </a:ext>
                  </a:extLst>
                </p14:cNvPr>
                <p14:cNvContentPartPr/>
                <p14:nvPr/>
              </p14:nvContentPartPr>
              <p14:xfrm>
                <a:off x="4936190" y="8784590"/>
                <a:ext cx="53640" cy="6156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AD5BC2A9-01E5-56C2-9D68-137D04B1827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927190" y="8775590"/>
                  <a:ext cx="71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58802002-1C52-6A9E-ED50-199FCA96E1E7}"/>
                    </a:ext>
                  </a:extLst>
                </p14:cNvPr>
                <p14:cNvContentPartPr/>
                <p14:nvPr/>
              </p14:nvContentPartPr>
              <p14:xfrm>
                <a:off x="4943750" y="8780990"/>
                <a:ext cx="121680" cy="12384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58802002-1C52-6A9E-ED50-199FCA96E1E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34750" y="8771990"/>
                  <a:ext cx="139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A40AE421-D061-95B7-C06D-30FC3FACD3F2}"/>
                    </a:ext>
                  </a:extLst>
                </p14:cNvPr>
                <p14:cNvContentPartPr/>
                <p14:nvPr/>
              </p14:nvContentPartPr>
              <p14:xfrm>
                <a:off x="5027630" y="8848310"/>
                <a:ext cx="96120" cy="7776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A40AE421-D061-95B7-C06D-30FC3FACD3F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018990" y="8839670"/>
                  <a:ext cx="113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9C064430-9E08-6789-F835-A68275F0D8D6}"/>
                    </a:ext>
                  </a:extLst>
                </p14:cNvPr>
                <p14:cNvContentPartPr/>
                <p14:nvPr/>
              </p14:nvContentPartPr>
              <p14:xfrm>
                <a:off x="5174150" y="8789990"/>
                <a:ext cx="112320" cy="10188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9C064430-9E08-6789-F835-A68275F0D8D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65150" y="8781350"/>
                  <a:ext cx="129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31E345A7-0573-FED4-FC0B-2DFF32426F23}"/>
                    </a:ext>
                  </a:extLst>
                </p14:cNvPr>
                <p14:cNvContentPartPr/>
                <p14:nvPr/>
              </p14:nvContentPartPr>
              <p14:xfrm>
                <a:off x="5193230" y="8782430"/>
                <a:ext cx="87480" cy="12492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31E345A7-0573-FED4-FC0B-2DFF32426F2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184590" y="8773790"/>
                  <a:ext cx="105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4E0605C3-25DD-86D8-8E34-C8CADFE0F285}"/>
                    </a:ext>
                  </a:extLst>
                </p14:cNvPr>
                <p14:cNvContentPartPr/>
                <p14:nvPr/>
              </p14:nvContentPartPr>
              <p14:xfrm>
                <a:off x="5290790" y="8785670"/>
                <a:ext cx="56160" cy="6552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4E0605C3-25DD-86D8-8E34-C8CADFE0F28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281790" y="8777030"/>
                  <a:ext cx="73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A117813E-AD62-2989-ABF1-57B0DB9370C7}"/>
                    </a:ext>
                  </a:extLst>
                </p14:cNvPr>
                <p14:cNvContentPartPr/>
                <p14:nvPr/>
              </p14:nvContentPartPr>
              <p14:xfrm>
                <a:off x="5311670" y="8769470"/>
                <a:ext cx="83520" cy="15156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A117813E-AD62-2989-ABF1-57B0DB9370C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302670" y="8760470"/>
                  <a:ext cx="101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5792C3FD-FFF7-40DD-3D88-16942796CE96}"/>
                    </a:ext>
                  </a:extLst>
                </p14:cNvPr>
                <p14:cNvContentPartPr/>
                <p14:nvPr/>
              </p14:nvContentPartPr>
              <p14:xfrm>
                <a:off x="5382230" y="8786030"/>
                <a:ext cx="46440" cy="8424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5792C3FD-FFF7-40DD-3D88-16942796CE9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73230" y="8777390"/>
                  <a:ext cx="64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047C81EC-A4D4-6723-7376-0381E691B30D}"/>
                    </a:ext>
                  </a:extLst>
                </p14:cNvPr>
                <p14:cNvContentPartPr/>
                <p14:nvPr/>
              </p14:nvContentPartPr>
              <p14:xfrm>
                <a:off x="5411750" y="8795390"/>
                <a:ext cx="43200" cy="7092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047C81EC-A4D4-6723-7376-0381E691B30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403110" y="8786390"/>
                  <a:ext cx="60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A8772AF4-2764-14EE-58F3-0D068F6B0034}"/>
                    </a:ext>
                  </a:extLst>
                </p14:cNvPr>
                <p14:cNvContentPartPr/>
                <p14:nvPr/>
              </p14:nvContentPartPr>
              <p14:xfrm>
                <a:off x="5452790" y="8773790"/>
                <a:ext cx="6120" cy="5760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A8772AF4-2764-14EE-58F3-0D068F6B00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444150" y="8765150"/>
                  <a:ext cx="23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2B26695B-7279-378A-02EC-C443C373748E}"/>
                    </a:ext>
                  </a:extLst>
                </p14:cNvPr>
                <p14:cNvContentPartPr/>
                <p14:nvPr/>
              </p14:nvContentPartPr>
              <p14:xfrm>
                <a:off x="5459990" y="8868110"/>
                <a:ext cx="104400" cy="5544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2B26695B-7279-378A-02EC-C443C373748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50990" y="8859110"/>
                  <a:ext cx="122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255C276B-C96F-2F67-52BE-73AEE0D932BC}"/>
                    </a:ext>
                  </a:extLst>
                </p14:cNvPr>
                <p14:cNvContentPartPr/>
                <p14:nvPr/>
              </p14:nvContentPartPr>
              <p14:xfrm>
                <a:off x="5604350" y="8813030"/>
                <a:ext cx="63360" cy="15624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255C276B-C96F-2F67-52BE-73AEE0D932B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95710" y="8804030"/>
                  <a:ext cx="8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611B43F0-071D-D157-24D4-BC8407274820}"/>
                    </a:ext>
                  </a:extLst>
                </p14:cNvPr>
                <p14:cNvContentPartPr/>
                <p14:nvPr/>
              </p14:nvContentPartPr>
              <p14:xfrm>
                <a:off x="5693270" y="8840030"/>
                <a:ext cx="96120" cy="8244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611B43F0-071D-D157-24D4-BC840727482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84270" y="8831390"/>
                  <a:ext cx="113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E70715E7-0F27-1960-42A9-8D0CB1C00604}"/>
                    </a:ext>
                  </a:extLst>
                </p14:cNvPr>
                <p14:cNvContentPartPr/>
                <p14:nvPr/>
              </p14:nvContentPartPr>
              <p14:xfrm>
                <a:off x="5854550" y="8831030"/>
                <a:ext cx="82440" cy="8676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E70715E7-0F27-1960-42A9-8D0CB1C0060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845550" y="8822030"/>
                  <a:ext cx="100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B8E40D43-67DF-0B8B-1DEF-26CA6C681C90}"/>
                    </a:ext>
                  </a:extLst>
                </p14:cNvPr>
                <p14:cNvContentPartPr/>
                <p14:nvPr/>
              </p14:nvContentPartPr>
              <p14:xfrm>
                <a:off x="5872910" y="8868470"/>
                <a:ext cx="156960" cy="1368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B8E40D43-67DF-0B8B-1DEF-26CA6C681C9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63910" y="8859470"/>
                  <a:ext cx="174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C7A9BF10-A0FA-0664-AF69-D0BF507B1E2E}"/>
                    </a:ext>
                  </a:extLst>
                </p14:cNvPr>
                <p14:cNvContentPartPr/>
                <p14:nvPr/>
              </p14:nvContentPartPr>
              <p14:xfrm>
                <a:off x="6089990" y="8810150"/>
                <a:ext cx="94320" cy="10368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C7A9BF10-A0FA-0664-AF69-D0BF507B1E2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81350" y="8801510"/>
                  <a:ext cx="111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B3E08DA5-7F8D-9FA0-2C56-7ED617ED86FB}"/>
                    </a:ext>
                  </a:extLst>
                </p14:cNvPr>
                <p14:cNvContentPartPr/>
                <p14:nvPr/>
              </p14:nvContentPartPr>
              <p14:xfrm>
                <a:off x="6204830" y="8842910"/>
                <a:ext cx="64440" cy="972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B3E08DA5-7F8D-9FA0-2C56-7ED617ED86F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95830" y="8833910"/>
                  <a:ext cx="82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DAE499E2-1C0C-0539-3C2A-DC1F0C2DE7B7}"/>
                    </a:ext>
                  </a:extLst>
                </p14:cNvPr>
                <p14:cNvContentPartPr/>
                <p14:nvPr/>
              </p14:nvContentPartPr>
              <p14:xfrm>
                <a:off x="6302750" y="8774510"/>
                <a:ext cx="79560" cy="11952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DAE499E2-1C0C-0539-3C2A-DC1F0C2DE7B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294110" y="8765510"/>
                  <a:ext cx="97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7EDB1933-732B-C1BA-7B54-9E7F701AD4AD}"/>
                    </a:ext>
                  </a:extLst>
                </p14:cNvPr>
                <p14:cNvContentPartPr/>
                <p14:nvPr/>
              </p14:nvContentPartPr>
              <p14:xfrm>
                <a:off x="6427310" y="8761910"/>
                <a:ext cx="56880" cy="16020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7EDB1933-732B-C1BA-7B54-9E7F701AD4A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18670" y="8752910"/>
                  <a:ext cx="74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7A4F8238-79A6-E35B-572B-D100E8138C63}"/>
                    </a:ext>
                  </a:extLst>
                </p14:cNvPr>
                <p14:cNvContentPartPr/>
                <p14:nvPr/>
              </p14:nvContentPartPr>
              <p14:xfrm>
                <a:off x="6096470" y="8534750"/>
                <a:ext cx="67320" cy="20484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7A4F8238-79A6-E35B-572B-D100E8138C6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087470" y="8525750"/>
                  <a:ext cx="849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8CF84DC1-B1F3-EE35-9163-DB23ECD51C70}"/>
                    </a:ext>
                  </a:extLst>
                </p14:cNvPr>
                <p14:cNvContentPartPr/>
                <p14:nvPr/>
              </p14:nvContentPartPr>
              <p14:xfrm>
                <a:off x="6096110" y="8521747"/>
                <a:ext cx="83520" cy="6516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8CF84DC1-B1F3-EE35-9163-DB23ECD51C7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087470" y="8513107"/>
                  <a:ext cx="101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D4A8B0B9-4E13-D4AC-E25A-3C565F9F9A46}"/>
                    </a:ext>
                  </a:extLst>
                </p14:cNvPr>
                <p14:cNvContentPartPr/>
                <p14:nvPr/>
              </p14:nvContentPartPr>
              <p14:xfrm>
                <a:off x="5507870" y="8305131"/>
                <a:ext cx="92160" cy="8604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D4A8B0B9-4E13-D4AC-E25A-3C565F9F9A4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498870" y="8296131"/>
                  <a:ext cx="109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7BF10529-44C0-F571-A28A-80E52D3A599D}"/>
                    </a:ext>
                  </a:extLst>
                </p14:cNvPr>
                <p14:cNvContentPartPr/>
                <p14:nvPr/>
              </p14:nvContentPartPr>
              <p14:xfrm>
                <a:off x="5594630" y="8208291"/>
                <a:ext cx="15840" cy="6192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7BF10529-44C0-F571-A28A-80E52D3A599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85990" y="8199291"/>
                  <a:ext cx="33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F2B1661F-8EBA-6D4D-AF3D-01E0C73911AC}"/>
                    </a:ext>
                  </a:extLst>
                </p14:cNvPr>
                <p14:cNvContentPartPr/>
                <p14:nvPr/>
              </p14:nvContentPartPr>
              <p14:xfrm>
                <a:off x="5646110" y="8295051"/>
                <a:ext cx="51120" cy="1584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F2B1661F-8EBA-6D4D-AF3D-01E0C73911A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37470" y="8286411"/>
                  <a:ext cx="68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374519B4-A952-3C7F-FFEF-AFB63B7C928B}"/>
                    </a:ext>
                  </a:extLst>
                </p14:cNvPr>
                <p14:cNvContentPartPr/>
                <p14:nvPr/>
              </p14:nvContentPartPr>
              <p14:xfrm>
                <a:off x="5657630" y="8253291"/>
                <a:ext cx="37800" cy="11736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374519B4-A952-3C7F-FFEF-AFB63B7C928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48630" y="8244651"/>
                  <a:ext cx="55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40728EDF-0C98-03FD-46AB-4E186F14EC33}"/>
                    </a:ext>
                  </a:extLst>
                </p14:cNvPr>
                <p14:cNvContentPartPr/>
                <p14:nvPr/>
              </p14:nvContentPartPr>
              <p14:xfrm>
                <a:off x="5715950" y="8230971"/>
                <a:ext cx="75960" cy="10800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40728EDF-0C98-03FD-46AB-4E186F14EC3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06950" y="8222331"/>
                  <a:ext cx="93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9D9F4544-1C3A-FBED-C6D0-6431164889F6}"/>
                    </a:ext>
                  </a:extLst>
                </p14:cNvPr>
                <p14:cNvContentPartPr/>
                <p14:nvPr/>
              </p14:nvContentPartPr>
              <p14:xfrm>
                <a:off x="5779670" y="8225571"/>
                <a:ext cx="9720" cy="1476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9D9F4544-1C3A-FBED-C6D0-6431164889F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771030" y="8216931"/>
                  <a:ext cx="27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8F37FB52-2690-32A9-A49C-44D721521096}"/>
                    </a:ext>
                  </a:extLst>
                </p14:cNvPr>
                <p14:cNvContentPartPr/>
                <p14:nvPr/>
              </p14:nvContentPartPr>
              <p14:xfrm>
                <a:off x="5799830" y="8266971"/>
                <a:ext cx="28440" cy="7200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8F37FB52-2690-32A9-A49C-44D72152109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790830" y="8258331"/>
                  <a:ext cx="46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24DFE5A5-98E3-42E8-3F99-6F04C08DF889}"/>
                    </a:ext>
                  </a:extLst>
                </p14:cNvPr>
                <p14:cNvContentPartPr/>
                <p14:nvPr/>
              </p14:nvContentPartPr>
              <p14:xfrm>
                <a:off x="5835110" y="8266971"/>
                <a:ext cx="84240" cy="7344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24DFE5A5-98E3-42E8-3F99-6F04C08DF88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26470" y="8257971"/>
                  <a:ext cx="101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57B20330-EA65-4011-B468-6C119D088274}"/>
                    </a:ext>
                  </a:extLst>
                </p14:cNvPr>
                <p14:cNvContentPartPr/>
                <p14:nvPr/>
              </p14:nvContentPartPr>
              <p14:xfrm>
                <a:off x="5917910" y="8261571"/>
                <a:ext cx="131400" cy="9072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57B20330-EA65-4011-B468-6C119D08827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09270" y="8252571"/>
                  <a:ext cx="149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152E71C5-3EE5-DB14-B2D8-F5302A84FF7A}"/>
                    </a:ext>
                  </a:extLst>
                </p14:cNvPr>
                <p14:cNvContentPartPr/>
                <p14:nvPr/>
              </p14:nvContentPartPr>
              <p14:xfrm>
                <a:off x="6113390" y="8137731"/>
                <a:ext cx="54000" cy="16020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152E71C5-3EE5-DB14-B2D8-F5302A84FF7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104750" y="8129091"/>
                  <a:ext cx="71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B5107528-86C0-0433-FF38-8C100A8DBA4E}"/>
                    </a:ext>
                  </a:extLst>
                </p14:cNvPr>
                <p14:cNvContentPartPr/>
                <p14:nvPr/>
              </p14:nvContentPartPr>
              <p14:xfrm>
                <a:off x="6175310" y="8161131"/>
                <a:ext cx="59760" cy="11016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B5107528-86C0-0433-FF38-8C100A8DBA4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66670" y="8152491"/>
                  <a:ext cx="77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9F8E4F4A-35A9-9974-8AF5-3C98EC1C68F5}"/>
                    </a:ext>
                  </a:extLst>
                </p14:cNvPr>
                <p14:cNvContentPartPr/>
                <p14:nvPr/>
              </p14:nvContentPartPr>
              <p14:xfrm>
                <a:off x="6238310" y="8146371"/>
                <a:ext cx="6120" cy="5832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9F8E4F4A-35A9-9974-8AF5-3C98EC1C68F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29670" y="8137371"/>
                  <a:ext cx="23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1C4AD379-0DF9-E8D4-2333-4BA07A0C0C07}"/>
                    </a:ext>
                  </a:extLst>
                </p14:cNvPr>
                <p14:cNvContentPartPr/>
                <p14:nvPr/>
              </p14:nvContentPartPr>
              <p14:xfrm>
                <a:off x="6300590" y="8197851"/>
                <a:ext cx="47520" cy="2844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1C4AD379-0DF9-E8D4-2333-4BA07A0C0C0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291590" y="8188851"/>
                  <a:ext cx="65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51EE21F5-5B83-3381-782D-9687463322FA}"/>
                    </a:ext>
                  </a:extLst>
                </p14:cNvPr>
                <p14:cNvContentPartPr/>
                <p14:nvPr/>
              </p14:nvContentPartPr>
              <p14:xfrm>
                <a:off x="6294470" y="8126931"/>
                <a:ext cx="145440" cy="12276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51EE21F5-5B83-3381-782D-9687463322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285830" y="8117931"/>
                  <a:ext cx="163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26723A1A-77F4-6B20-A52B-934DD38183DA}"/>
                    </a:ext>
                  </a:extLst>
                </p14:cNvPr>
                <p14:cNvContentPartPr/>
                <p14:nvPr/>
              </p14:nvContentPartPr>
              <p14:xfrm>
                <a:off x="6424430" y="8114533"/>
                <a:ext cx="55080" cy="14220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26723A1A-77F4-6B20-A52B-934DD38183D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415430" y="8105893"/>
                  <a:ext cx="72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2B4A6EF0-6EC9-EEDD-7510-FCDF4046D1A3}"/>
                    </a:ext>
                  </a:extLst>
                </p14:cNvPr>
                <p14:cNvContentPartPr/>
                <p14:nvPr/>
              </p14:nvContentPartPr>
              <p14:xfrm>
                <a:off x="6494270" y="8169815"/>
                <a:ext cx="70200" cy="7704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2B4A6EF0-6EC9-EEDD-7510-FCDF4046D1A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485270" y="8160815"/>
                  <a:ext cx="87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95CDBF46-229C-C873-F789-C101F66FF627}"/>
                    </a:ext>
                  </a:extLst>
                </p14:cNvPr>
                <p14:cNvContentPartPr/>
                <p14:nvPr/>
              </p14:nvContentPartPr>
              <p14:xfrm>
                <a:off x="6571310" y="8171975"/>
                <a:ext cx="52560" cy="8784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95CDBF46-229C-C873-F789-C101F66FF62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62310" y="8162975"/>
                  <a:ext cx="70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C87C1386-B687-18FA-394C-218C0F749BF4}"/>
                    </a:ext>
                  </a:extLst>
                </p14:cNvPr>
                <p14:cNvContentPartPr/>
                <p14:nvPr/>
              </p14:nvContentPartPr>
              <p14:xfrm>
                <a:off x="6623150" y="8072255"/>
                <a:ext cx="65160" cy="18108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C87C1386-B687-18FA-394C-218C0F749BF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14510" y="8063615"/>
                  <a:ext cx="82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5CAA22D3-9130-D068-D639-4FF6B4A1E696}"/>
                    </a:ext>
                  </a:extLst>
                </p14:cNvPr>
                <p14:cNvContentPartPr/>
                <p14:nvPr/>
              </p14:nvContentPartPr>
              <p14:xfrm>
                <a:off x="6170270" y="8416143"/>
                <a:ext cx="64440" cy="1080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5CAA22D3-9130-D068-D639-4FF6B4A1E69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161270" y="8407143"/>
                  <a:ext cx="82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CF7EAE56-573D-CB65-D556-FC3DEF21B347}"/>
                    </a:ext>
                  </a:extLst>
                </p14:cNvPr>
                <p14:cNvContentPartPr/>
                <p14:nvPr/>
              </p14:nvContentPartPr>
              <p14:xfrm>
                <a:off x="6189710" y="8452230"/>
                <a:ext cx="86760" cy="1692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CF7EAE56-573D-CB65-D556-FC3DEF21B34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180710" y="8443230"/>
                  <a:ext cx="104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8B2D1B08-FFCE-415D-8492-99876930BE84}"/>
                    </a:ext>
                  </a:extLst>
                </p14:cNvPr>
                <p14:cNvContentPartPr/>
                <p14:nvPr/>
              </p14:nvContentPartPr>
              <p14:xfrm>
                <a:off x="6304190" y="8421472"/>
                <a:ext cx="83160" cy="11520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8B2D1B08-FFCE-415D-8492-99876930BE8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295550" y="8412832"/>
                  <a:ext cx="100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C7572007-FDF1-BCEE-1188-5DC94BEE60B7}"/>
                    </a:ext>
                  </a:extLst>
                </p14:cNvPr>
                <p14:cNvContentPartPr/>
                <p14:nvPr/>
              </p14:nvContentPartPr>
              <p14:xfrm>
                <a:off x="6371150" y="8364592"/>
                <a:ext cx="6840" cy="5580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C7572007-FDF1-BCEE-1188-5DC94BEE60B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362510" y="8355592"/>
                  <a:ext cx="24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D0C414D0-CAF7-6F43-256A-F5F847292C8F}"/>
                    </a:ext>
                  </a:extLst>
                </p14:cNvPr>
                <p14:cNvContentPartPr/>
                <p14:nvPr/>
              </p14:nvContentPartPr>
              <p14:xfrm>
                <a:off x="6407150" y="8457255"/>
                <a:ext cx="78840" cy="13320"/>
              </p14:xfrm>
            </p:contentPart>
          </mc:Choice>
          <mc:Fallback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D0C414D0-CAF7-6F43-256A-F5F847292C8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98150" y="8448255"/>
                  <a:ext cx="96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33112755-7699-412F-8FEE-B80D19014045}"/>
                    </a:ext>
                  </a:extLst>
                </p14:cNvPr>
                <p14:cNvContentPartPr/>
                <p14:nvPr/>
              </p14:nvContentPartPr>
              <p14:xfrm>
                <a:off x="6485270" y="8375895"/>
                <a:ext cx="57960" cy="160560"/>
              </p14:xfrm>
            </p:contentPart>
          </mc:Choice>
          <mc:Fallback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33112755-7699-412F-8FEE-B80D1901404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76630" y="8367255"/>
                  <a:ext cx="75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7716907F-AA32-2368-159A-B73C0FD9E9A8}"/>
                    </a:ext>
                  </a:extLst>
                </p14:cNvPr>
                <p14:cNvContentPartPr/>
                <p14:nvPr/>
              </p14:nvContentPartPr>
              <p14:xfrm>
                <a:off x="6530990" y="8376255"/>
                <a:ext cx="31680" cy="4536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7716907F-AA32-2368-159A-B73C0FD9E9A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522350" y="8367255"/>
                  <a:ext cx="49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430D6FCB-9297-D78C-5635-7EE935C17B38}"/>
                    </a:ext>
                  </a:extLst>
                </p14:cNvPr>
                <p14:cNvContentPartPr/>
                <p14:nvPr/>
              </p14:nvContentPartPr>
              <p14:xfrm>
                <a:off x="6594350" y="8380215"/>
                <a:ext cx="74520" cy="14076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430D6FCB-9297-D78C-5635-7EE935C17B3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85710" y="8371575"/>
                  <a:ext cx="92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0D65C9DE-3211-515A-2557-80369ED2043A}"/>
                    </a:ext>
                  </a:extLst>
                </p14:cNvPr>
                <p14:cNvContentPartPr/>
                <p14:nvPr/>
              </p14:nvContentPartPr>
              <p14:xfrm>
                <a:off x="6687950" y="8390295"/>
                <a:ext cx="53640" cy="11124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0D65C9DE-3211-515A-2557-80369ED2043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78950" y="8381655"/>
                  <a:ext cx="71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F1C61813-7D29-0511-BBB7-24DD756F0DD0}"/>
                    </a:ext>
                  </a:extLst>
                </p14:cNvPr>
                <p14:cNvContentPartPr/>
                <p14:nvPr/>
              </p14:nvContentPartPr>
              <p14:xfrm>
                <a:off x="6769670" y="8378775"/>
                <a:ext cx="19440" cy="2700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F1C61813-7D29-0511-BBB7-24DD756F0DD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60670" y="8369775"/>
                  <a:ext cx="37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2478EEB1-2AEF-BAE3-F4A6-F2DA950E2CD8}"/>
                    </a:ext>
                  </a:extLst>
                </p14:cNvPr>
                <p14:cNvContentPartPr/>
                <p14:nvPr/>
              </p14:nvContentPartPr>
              <p14:xfrm>
                <a:off x="6767510" y="8462655"/>
                <a:ext cx="7920" cy="5040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2478EEB1-2AEF-BAE3-F4A6-F2DA950E2CD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758510" y="8453655"/>
                  <a:ext cx="25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AFF67D69-140C-9F91-4069-649A07377E36}"/>
                    </a:ext>
                  </a:extLst>
                </p14:cNvPr>
                <p14:cNvContentPartPr/>
                <p14:nvPr/>
              </p14:nvContentPartPr>
              <p14:xfrm>
                <a:off x="6803510" y="8436735"/>
                <a:ext cx="87120" cy="6696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AFF67D69-140C-9F91-4069-649A07377E3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794510" y="8428095"/>
                  <a:ext cx="104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7D2C887D-FC9D-4A84-309F-08DABDC6DD1C}"/>
                    </a:ext>
                  </a:extLst>
                </p14:cNvPr>
                <p14:cNvContentPartPr/>
                <p14:nvPr/>
              </p14:nvContentPartPr>
              <p14:xfrm>
                <a:off x="6900710" y="8398935"/>
                <a:ext cx="65160" cy="10260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7D2C887D-FC9D-4A84-309F-08DABDC6DD1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891710" y="8389935"/>
                  <a:ext cx="82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78F605FC-C4AD-7D22-510E-798228D6A9FB}"/>
                    </a:ext>
                  </a:extLst>
                </p14:cNvPr>
                <p14:cNvContentPartPr/>
                <p14:nvPr/>
              </p14:nvContentPartPr>
              <p14:xfrm>
                <a:off x="6945350" y="8411175"/>
                <a:ext cx="78120" cy="5760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78F605FC-C4AD-7D22-510E-798228D6A9F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936710" y="8402175"/>
                  <a:ext cx="95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5039CC47-5C73-6873-F7E0-6C8A1B7EBB0C}"/>
                    </a:ext>
                  </a:extLst>
                </p14:cNvPr>
                <p14:cNvContentPartPr/>
                <p14:nvPr/>
              </p14:nvContentPartPr>
              <p14:xfrm>
                <a:off x="7040030" y="8396415"/>
                <a:ext cx="66960" cy="10404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5039CC47-5C73-6873-F7E0-6C8A1B7EBB0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31390" y="8387775"/>
                  <a:ext cx="84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84306142-8934-0FF1-0761-D2DC9CF1FAB0}"/>
                    </a:ext>
                  </a:extLst>
                </p14:cNvPr>
                <p14:cNvContentPartPr/>
                <p14:nvPr/>
              </p14:nvContentPartPr>
              <p14:xfrm>
                <a:off x="7109870" y="8397855"/>
                <a:ext cx="95400" cy="8460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84306142-8934-0FF1-0761-D2DC9CF1FAB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101230" y="8388855"/>
                  <a:ext cx="113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9812B946-620E-E4C5-6EB2-DE36D835E75F}"/>
                    </a:ext>
                  </a:extLst>
                </p14:cNvPr>
                <p14:cNvContentPartPr/>
                <p14:nvPr/>
              </p14:nvContentPartPr>
              <p14:xfrm>
                <a:off x="7127510" y="8472735"/>
                <a:ext cx="114840" cy="6732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9812B946-620E-E4C5-6EB2-DE36D835E75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118870" y="8463735"/>
                  <a:ext cx="132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6591E0E8-2D5F-7F1F-13F0-F278AAE6EF24}"/>
                    </a:ext>
                  </a:extLst>
                </p14:cNvPr>
                <p14:cNvContentPartPr/>
                <p14:nvPr/>
              </p14:nvContentPartPr>
              <p14:xfrm>
                <a:off x="7242350" y="8382375"/>
                <a:ext cx="67680" cy="16020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6591E0E8-2D5F-7F1F-13F0-F278AAE6EF2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233710" y="8373735"/>
                  <a:ext cx="85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ADD440B5-0B0C-E64A-5F62-429AF2843CCF}"/>
                    </a:ext>
                  </a:extLst>
                </p14:cNvPr>
                <p14:cNvContentPartPr/>
                <p14:nvPr/>
              </p14:nvContentPartPr>
              <p14:xfrm>
                <a:off x="7330550" y="8384535"/>
                <a:ext cx="37440" cy="14796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ADD440B5-0B0C-E64A-5F62-429AF2843CC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321550" y="8375535"/>
                  <a:ext cx="55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E4ED1469-CFD4-0915-EB5D-1811DB708B1D}"/>
                    </a:ext>
                  </a:extLst>
                </p14:cNvPr>
                <p14:cNvContentPartPr/>
                <p14:nvPr/>
              </p14:nvContentPartPr>
              <p14:xfrm>
                <a:off x="4934030" y="8586135"/>
                <a:ext cx="1869480" cy="53388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E4ED1469-CFD4-0915-EB5D-1811DB708B1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925390" y="8577135"/>
                  <a:ext cx="18871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8C93F91D-F747-DE09-8ADC-23FD419CDFF4}"/>
                    </a:ext>
                  </a:extLst>
                </p14:cNvPr>
                <p14:cNvContentPartPr/>
                <p14:nvPr/>
              </p14:nvContentPartPr>
              <p14:xfrm>
                <a:off x="4871390" y="9054855"/>
                <a:ext cx="124200" cy="12060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8C93F91D-F747-DE09-8ADC-23FD419CDFF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862390" y="9046215"/>
                  <a:ext cx="141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1C29242A-CC2D-C843-CAF7-BFC33FB7575D}"/>
                    </a:ext>
                  </a:extLst>
                </p14:cNvPr>
                <p14:cNvContentPartPr/>
                <p14:nvPr/>
              </p14:nvContentPartPr>
              <p14:xfrm>
                <a:off x="5127710" y="9163215"/>
                <a:ext cx="128160" cy="8388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1C29242A-CC2D-C843-CAF7-BFC33FB7575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118710" y="9154215"/>
                  <a:ext cx="145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75671827-1683-1A9F-D0DE-750F5C9CD156}"/>
                    </a:ext>
                  </a:extLst>
                </p14:cNvPr>
                <p14:cNvContentPartPr/>
                <p14:nvPr/>
              </p14:nvContentPartPr>
              <p14:xfrm>
                <a:off x="5201870" y="9174015"/>
                <a:ext cx="96840" cy="7452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75671827-1683-1A9F-D0DE-750F5C9CD15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192870" y="9165015"/>
                  <a:ext cx="114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10A9D955-A18A-5C51-E922-FDAEA5637AA3}"/>
                    </a:ext>
                  </a:extLst>
                </p14:cNvPr>
                <p14:cNvContentPartPr/>
                <p14:nvPr/>
              </p14:nvContentPartPr>
              <p14:xfrm>
                <a:off x="5330390" y="9157455"/>
                <a:ext cx="50760" cy="2880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10A9D955-A18A-5C51-E922-FDAEA5637AA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21390" y="9148815"/>
                  <a:ext cx="68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6E50331F-EF3F-FD4A-948B-45A2C44B8E70}"/>
                    </a:ext>
                  </a:extLst>
                </p14:cNvPr>
                <p14:cNvContentPartPr/>
                <p14:nvPr/>
              </p14:nvContentPartPr>
              <p14:xfrm>
                <a:off x="5347670" y="9193095"/>
                <a:ext cx="91800" cy="2880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6E50331F-EF3F-FD4A-948B-45A2C44B8E7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339030" y="9184095"/>
                  <a:ext cx="10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0872426A-BF58-7055-F8F5-6C09C69EBA59}"/>
                    </a:ext>
                  </a:extLst>
                </p14:cNvPr>
                <p14:cNvContentPartPr/>
                <p14:nvPr/>
              </p14:nvContentPartPr>
              <p14:xfrm>
                <a:off x="5323190" y="9225855"/>
                <a:ext cx="137160" cy="6156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0872426A-BF58-7055-F8F5-6C09C69EBA5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314190" y="9217215"/>
                  <a:ext cx="154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62BC00DE-238F-1596-FE90-B07F912911DB}"/>
                    </a:ext>
                  </a:extLst>
                </p14:cNvPr>
                <p14:cNvContentPartPr/>
                <p14:nvPr/>
              </p14:nvContentPartPr>
              <p14:xfrm>
                <a:off x="5465030" y="9145215"/>
                <a:ext cx="93960" cy="10152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62BC00DE-238F-1596-FE90-B07F912911D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456390" y="9136575"/>
                  <a:ext cx="111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E24D1E09-A62E-2C2C-6AAC-87E97D3094A0}"/>
                    </a:ext>
                  </a:extLst>
                </p14:cNvPr>
                <p14:cNvContentPartPr/>
                <p14:nvPr/>
              </p14:nvContentPartPr>
              <p14:xfrm>
                <a:off x="5441270" y="9283095"/>
                <a:ext cx="124200" cy="75240"/>
              </p14:xfrm>
            </p:contentPart>
          </mc:Choice>
          <mc:Fallback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E24D1E09-A62E-2C2C-6AAC-87E97D3094A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432630" y="9274095"/>
                  <a:ext cx="141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6950B683-B88B-5ACB-4FC1-6BEFC3670F5B}"/>
                    </a:ext>
                  </a:extLst>
                </p14:cNvPr>
                <p14:cNvContentPartPr/>
                <p14:nvPr/>
              </p14:nvContentPartPr>
              <p14:xfrm>
                <a:off x="5707310" y="9253215"/>
                <a:ext cx="22680" cy="1116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6950B683-B88B-5ACB-4FC1-6BEFC3670F5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698310" y="9244575"/>
                  <a:ext cx="40320" cy="28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63133"/>
            <a:ext cx="6045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65" dirty="0">
                <a:latin typeface="나눔스퀘어OTF_ac"/>
                <a:cs typeface="나눔스퀘어OTF_ac"/>
              </a:rPr>
              <a:t>Q&amp;</a:t>
            </a:r>
            <a:r>
              <a:rPr sz="2150" spc="85" dirty="0">
                <a:latin typeface="나눔스퀘어OTF_ac"/>
                <a:cs typeface="나눔스퀘어OTF_ac"/>
              </a:rPr>
              <a:t>A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A30453-4164-D2DC-D2DF-5A84D4ABCE7B}"/>
              </a:ext>
            </a:extLst>
          </p:cNvPr>
          <p:cNvGrpSpPr/>
          <p:nvPr/>
        </p:nvGrpSpPr>
        <p:grpSpPr>
          <a:xfrm>
            <a:off x="1260950" y="564842"/>
            <a:ext cx="1745640" cy="230760"/>
            <a:chOff x="1260950" y="564842"/>
            <a:chExt cx="174564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110B5DB-7C4E-794D-4F76-D485FE589A85}"/>
                    </a:ext>
                  </a:extLst>
                </p14:cNvPr>
                <p14:cNvContentPartPr/>
                <p14:nvPr/>
              </p14:nvContentPartPr>
              <p14:xfrm>
                <a:off x="1260950" y="599402"/>
                <a:ext cx="80280" cy="1627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110B5DB-7C4E-794D-4F76-D485FE589A8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51950" y="590402"/>
                  <a:ext cx="97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3045640-1CC3-778D-A79E-E42B25C7AC53}"/>
                    </a:ext>
                  </a:extLst>
                </p14:cNvPr>
                <p14:cNvContentPartPr/>
                <p14:nvPr/>
              </p14:nvContentPartPr>
              <p14:xfrm>
                <a:off x="1353470" y="641522"/>
                <a:ext cx="37440" cy="1238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3045640-1CC3-778D-A79E-E42B25C7A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4830" y="632882"/>
                  <a:ext cx="55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1A74F14-E3A6-6140-5199-AD990CC4A8F9}"/>
                    </a:ext>
                  </a:extLst>
                </p14:cNvPr>
                <p14:cNvContentPartPr/>
                <p14:nvPr/>
              </p14:nvContentPartPr>
              <p14:xfrm>
                <a:off x="1393070" y="622802"/>
                <a:ext cx="61560" cy="57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1A74F14-E3A6-6140-5199-AD990CC4A8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4070" y="613802"/>
                  <a:ext cx="79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1FBF9FA-A28A-1610-9C35-45CD7B0D6503}"/>
                    </a:ext>
                  </a:extLst>
                </p14:cNvPr>
                <p14:cNvContentPartPr/>
                <p14:nvPr/>
              </p14:nvContentPartPr>
              <p14:xfrm>
                <a:off x="1397750" y="650882"/>
                <a:ext cx="100080" cy="972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1FBF9FA-A28A-1610-9C35-45CD7B0D65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8750" y="641882"/>
                  <a:ext cx="117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9AA517F-E889-4888-4F8E-2F0BA5CD3523}"/>
                    </a:ext>
                  </a:extLst>
                </p14:cNvPr>
                <p14:cNvContentPartPr/>
                <p14:nvPr/>
              </p14:nvContentPartPr>
              <p14:xfrm>
                <a:off x="1474070" y="714962"/>
                <a:ext cx="58680" cy="741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9AA517F-E889-4888-4F8E-2F0BA5CD35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65430" y="706322"/>
                  <a:ext cx="76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169E6D3-40BF-65CF-DD17-47DC4D20A466}"/>
                    </a:ext>
                  </a:extLst>
                </p14:cNvPr>
                <p14:cNvContentPartPr/>
                <p14:nvPr/>
              </p14:nvContentPartPr>
              <p14:xfrm>
                <a:off x="1546790" y="606962"/>
                <a:ext cx="83160" cy="964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169E6D3-40BF-65CF-DD17-47DC4D20A4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8150" y="598322"/>
                  <a:ext cx="100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D218027-FD87-A932-8AF3-A1E18D13C8E1}"/>
                    </a:ext>
                  </a:extLst>
                </p14:cNvPr>
                <p14:cNvContentPartPr/>
                <p14:nvPr/>
              </p14:nvContentPartPr>
              <p14:xfrm>
                <a:off x="1634990" y="630002"/>
                <a:ext cx="5400" cy="99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D218027-FD87-A932-8AF3-A1E18D13C8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5990" y="621002"/>
                  <a:ext cx="23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41D4AB2-62DB-3986-DFE4-232F6D6D2359}"/>
                    </a:ext>
                  </a:extLst>
                </p14:cNvPr>
                <p14:cNvContentPartPr/>
                <p14:nvPr/>
              </p14:nvContentPartPr>
              <p14:xfrm>
                <a:off x="1613030" y="716402"/>
                <a:ext cx="101520" cy="720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41D4AB2-62DB-3986-DFE4-232F6D6D23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4390" y="707402"/>
                  <a:ext cx="119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7186A13-59FF-739D-BD51-BDF7D731EA2D}"/>
                    </a:ext>
                  </a:extLst>
                </p14:cNvPr>
                <p14:cNvContentPartPr/>
                <p14:nvPr/>
              </p14:nvContentPartPr>
              <p14:xfrm>
                <a:off x="1712030" y="623882"/>
                <a:ext cx="98640" cy="1717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7186A13-59FF-739D-BD51-BDF7D731EA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3030" y="614882"/>
                  <a:ext cx="1162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E1C7C5B-6121-504B-A260-17CD78809B7E}"/>
                    </a:ext>
                  </a:extLst>
                </p14:cNvPr>
                <p14:cNvContentPartPr/>
                <p14:nvPr/>
              </p14:nvContentPartPr>
              <p14:xfrm>
                <a:off x="1838390" y="647282"/>
                <a:ext cx="15840" cy="1274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E1C7C5B-6121-504B-A260-17CD78809B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29390" y="638282"/>
                  <a:ext cx="33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6C02CE7-745C-00DF-EE77-DC64C9E5D3C7}"/>
                    </a:ext>
                  </a:extLst>
                </p14:cNvPr>
                <p14:cNvContentPartPr/>
                <p14:nvPr/>
              </p14:nvContentPartPr>
              <p14:xfrm>
                <a:off x="1937030" y="654842"/>
                <a:ext cx="14760" cy="61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6C02CE7-745C-00DF-EE77-DC64C9E5D3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28030" y="645842"/>
                  <a:ext cx="324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F3617F4-2801-AE88-22A7-D567D5CF61B8}"/>
                    </a:ext>
                  </a:extLst>
                </p14:cNvPr>
                <p14:cNvContentPartPr/>
                <p14:nvPr/>
              </p14:nvContentPartPr>
              <p14:xfrm>
                <a:off x="1945670" y="711722"/>
                <a:ext cx="27000" cy="10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F3617F4-2801-AE88-22A7-D567D5CF61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37030" y="703082"/>
                  <a:ext cx="44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9B14890-C1C5-BA4C-F3A7-D182795C7D3A}"/>
                    </a:ext>
                  </a:extLst>
                </p14:cNvPr>
                <p14:cNvContentPartPr/>
                <p14:nvPr/>
              </p14:nvContentPartPr>
              <p14:xfrm>
                <a:off x="2085710" y="576362"/>
                <a:ext cx="71640" cy="1609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9B14890-C1C5-BA4C-F3A7-D182795C7D3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77070" y="567722"/>
                  <a:ext cx="89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7CC3C2E-354F-3576-79A4-A68B3C0029C9}"/>
                    </a:ext>
                  </a:extLst>
                </p14:cNvPr>
                <p14:cNvContentPartPr/>
                <p14:nvPr/>
              </p14:nvContentPartPr>
              <p14:xfrm>
                <a:off x="2193710" y="579602"/>
                <a:ext cx="88200" cy="892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7CC3C2E-354F-3576-79A4-A68B3C0029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85070" y="570962"/>
                  <a:ext cx="105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E8D8355-D291-64B8-DABD-1C65D64DB5FF}"/>
                    </a:ext>
                  </a:extLst>
                </p14:cNvPr>
                <p14:cNvContentPartPr/>
                <p14:nvPr/>
              </p14:nvContentPartPr>
              <p14:xfrm>
                <a:off x="2286230" y="590402"/>
                <a:ext cx="55080" cy="507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E8D8355-D291-64B8-DABD-1C65D64DB5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7230" y="581762"/>
                  <a:ext cx="72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3EA1DAB-42ED-F5EB-E131-9434BF293DB2}"/>
                    </a:ext>
                  </a:extLst>
                </p14:cNvPr>
                <p14:cNvContentPartPr/>
                <p14:nvPr/>
              </p14:nvContentPartPr>
              <p14:xfrm>
                <a:off x="2283350" y="680042"/>
                <a:ext cx="52920" cy="73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3EA1DAB-42ED-F5EB-E131-9434BF293D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74350" y="671402"/>
                  <a:ext cx="70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441EE98-20DA-F885-9F0A-F4A5FEC3B87F}"/>
                    </a:ext>
                  </a:extLst>
                </p14:cNvPr>
                <p14:cNvContentPartPr/>
                <p14:nvPr/>
              </p14:nvContentPartPr>
              <p14:xfrm>
                <a:off x="2427350" y="676442"/>
                <a:ext cx="156240" cy="504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441EE98-20DA-F885-9F0A-F4A5FEC3B8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18710" y="667442"/>
                  <a:ext cx="173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67C9CC4-404C-29E0-F32F-15C56C523BB7}"/>
                    </a:ext>
                  </a:extLst>
                </p14:cNvPr>
                <p14:cNvContentPartPr/>
                <p14:nvPr/>
              </p14:nvContentPartPr>
              <p14:xfrm>
                <a:off x="2642990" y="564842"/>
                <a:ext cx="39960" cy="138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67C9CC4-404C-29E0-F32F-15C56C523BB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34350" y="556202"/>
                  <a:ext cx="57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7A56BBB-452E-89E5-3412-A8B4A1E48501}"/>
                    </a:ext>
                  </a:extLst>
                </p14:cNvPr>
                <p14:cNvContentPartPr/>
                <p14:nvPr/>
              </p14:nvContentPartPr>
              <p14:xfrm>
                <a:off x="2713550" y="573842"/>
                <a:ext cx="87840" cy="99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7A56BBB-452E-89E5-3412-A8B4A1E485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04910" y="565202"/>
                  <a:ext cx="105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4C74700-D482-899B-0481-B9B765AA8C4C}"/>
                    </a:ext>
                  </a:extLst>
                </p14:cNvPr>
                <p14:cNvContentPartPr/>
                <p14:nvPr/>
              </p14:nvContentPartPr>
              <p14:xfrm>
                <a:off x="2798150" y="577442"/>
                <a:ext cx="72000" cy="92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4C74700-D482-899B-0481-B9B765AA8C4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89150" y="568442"/>
                  <a:ext cx="89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E1A5DBE-EC83-5FF1-C013-A64F073A2B97}"/>
                    </a:ext>
                  </a:extLst>
                </p14:cNvPr>
                <p14:cNvContentPartPr/>
                <p14:nvPr/>
              </p14:nvContentPartPr>
              <p14:xfrm>
                <a:off x="2866910" y="581762"/>
                <a:ext cx="41040" cy="586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E1A5DBE-EC83-5FF1-C013-A64F073A2B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57910" y="572762"/>
                  <a:ext cx="58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AFD345F-381A-902D-FC7F-074217D06459}"/>
                    </a:ext>
                  </a:extLst>
                </p14:cNvPr>
                <p14:cNvContentPartPr/>
                <p14:nvPr/>
              </p14:nvContentPartPr>
              <p14:xfrm>
                <a:off x="2864750" y="675002"/>
                <a:ext cx="57240" cy="734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AFD345F-381A-902D-FC7F-074217D064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56110" y="666362"/>
                  <a:ext cx="74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D5AE755-A241-D311-55B6-6A31307C9462}"/>
                    </a:ext>
                  </a:extLst>
                </p14:cNvPr>
                <p14:cNvContentPartPr/>
                <p14:nvPr/>
              </p14:nvContentPartPr>
              <p14:xfrm>
                <a:off x="2986790" y="716402"/>
                <a:ext cx="19800" cy="54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D5AE755-A241-D311-55B6-6A31307C94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78150" y="707402"/>
                  <a:ext cx="3744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C339F6D-BB79-7977-2142-5473243D2AD1}"/>
              </a:ext>
            </a:extLst>
          </p:cNvPr>
          <p:cNvGrpSpPr/>
          <p:nvPr/>
        </p:nvGrpSpPr>
        <p:grpSpPr>
          <a:xfrm>
            <a:off x="1311350" y="930242"/>
            <a:ext cx="950040" cy="204840"/>
            <a:chOff x="1311350" y="930242"/>
            <a:chExt cx="95004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9EC82B8-8465-6D7D-59C0-EFFE5027C526}"/>
                    </a:ext>
                  </a:extLst>
                </p14:cNvPr>
                <p14:cNvContentPartPr/>
                <p14:nvPr/>
              </p14:nvContentPartPr>
              <p14:xfrm>
                <a:off x="1311350" y="941042"/>
                <a:ext cx="63720" cy="109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9EC82B8-8465-6D7D-59C0-EFFE5027C5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02350" y="932042"/>
                  <a:ext cx="8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370A403-BBA8-D122-74FE-5FA10D2FD902}"/>
                    </a:ext>
                  </a:extLst>
                </p14:cNvPr>
                <p14:cNvContentPartPr/>
                <p14:nvPr/>
              </p14:nvContentPartPr>
              <p14:xfrm>
                <a:off x="1389470" y="950042"/>
                <a:ext cx="108720" cy="1270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370A403-BBA8-D122-74FE-5FA10D2FD9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80470" y="941042"/>
                  <a:ext cx="126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9F51DAB-14D8-BB41-08D4-8D883F9AE5FE}"/>
                    </a:ext>
                  </a:extLst>
                </p14:cNvPr>
                <p14:cNvContentPartPr/>
                <p14:nvPr/>
              </p14:nvContentPartPr>
              <p14:xfrm>
                <a:off x="1433750" y="963002"/>
                <a:ext cx="99360" cy="1260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9F51DAB-14D8-BB41-08D4-8D883F9AE5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25110" y="954002"/>
                  <a:ext cx="117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3EF5246-4B27-D075-8D29-AF3CB6EA4119}"/>
                    </a:ext>
                  </a:extLst>
                </p14:cNvPr>
                <p14:cNvContentPartPr/>
                <p14:nvPr/>
              </p14:nvContentPartPr>
              <p14:xfrm>
                <a:off x="1511510" y="1078562"/>
                <a:ext cx="90000" cy="468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3EF5246-4B27-D075-8D29-AF3CB6EA41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02870" y="1069922"/>
                  <a:ext cx="107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391BA5A-8477-DA1A-C50D-A5CDFD9C32D3}"/>
                    </a:ext>
                  </a:extLst>
                </p14:cNvPr>
                <p14:cNvContentPartPr/>
                <p14:nvPr/>
              </p14:nvContentPartPr>
              <p14:xfrm>
                <a:off x="1582070" y="961922"/>
                <a:ext cx="84960" cy="1011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391BA5A-8477-DA1A-C50D-A5CDFD9C32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3070" y="952922"/>
                  <a:ext cx="102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491099-2362-918B-5A7C-5B8D50FAC701}"/>
                    </a:ext>
                  </a:extLst>
                </p14:cNvPr>
                <p14:cNvContentPartPr/>
                <p14:nvPr/>
              </p14:nvContentPartPr>
              <p14:xfrm>
                <a:off x="1636430" y="1058402"/>
                <a:ext cx="74160" cy="766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491099-2362-918B-5A7C-5B8D50FAC7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7430" y="1049402"/>
                  <a:ext cx="91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55FEAA2-C91A-9172-47FF-B66B426D6E8A}"/>
                    </a:ext>
                  </a:extLst>
                </p14:cNvPr>
                <p14:cNvContentPartPr/>
                <p14:nvPr/>
              </p14:nvContentPartPr>
              <p14:xfrm>
                <a:off x="1836950" y="978482"/>
                <a:ext cx="108000" cy="1130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55FEAA2-C91A-9172-47FF-B66B426D6E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27950" y="969842"/>
                  <a:ext cx="125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B6DD2C4-2B3A-AA33-2173-C24D63F82CD8}"/>
                    </a:ext>
                  </a:extLst>
                </p14:cNvPr>
                <p14:cNvContentPartPr/>
                <p14:nvPr/>
              </p14:nvContentPartPr>
              <p14:xfrm>
                <a:off x="1941710" y="962282"/>
                <a:ext cx="88200" cy="1310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B6DD2C4-2B3A-AA33-2173-C24D63F82C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33070" y="953642"/>
                  <a:ext cx="105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DCB8AAB-FB18-E142-0736-88C90589236A}"/>
                    </a:ext>
                  </a:extLst>
                </p14:cNvPr>
                <p14:cNvContentPartPr/>
                <p14:nvPr/>
              </p14:nvContentPartPr>
              <p14:xfrm>
                <a:off x="2006510" y="930242"/>
                <a:ext cx="160200" cy="185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DCB8AAB-FB18-E142-0736-88C90589236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97870" y="921602"/>
                  <a:ext cx="177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B1F3DC0-FF0F-42C0-7A9D-694A71861417}"/>
                    </a:ext>
                  </a:extLst>
                </p14:cNvPr>
                <p14:cNvContentPartPr/>
                <p14:nvPr/>
              </p14:nvContentPartPr>
              <p14:xfrm>
                <a:off x="2143310" y="944642"/>
                <a:ext cx="87120" cy="633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B1F3DC0-FF0F-42C0-7A9D-694A7186141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34310" y="935642"/>
                  <a:ext cx="1047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777029A-E256-B7B9-0CFE-1835CCA8ABE9}"/>
                    </a:ext>
                  </a:extLst>
                </p14:cNvPr>
                <p14:cNvContentPartPr/>
                <p14:nvPr/>
              </p14:nvContentPartPr>
              <p14:xfrm>
                <a:off x="2183270" y="1033922"/>
                <a:ext cx="78120" cy="824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777029A-E256-B7B9-0CFE-1835CCA8AB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74630" y="1025282"/>
                  <a:ext cx="957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E3785CB-B552-45D5-0904-17F3543D9857}"/>
              </a:ext>
            </a:extLst>
          </p:cNvPr>
          <p:cNvGrpSpPr/>
          <p:nvPr/>
        </p:nvGrpSpPr>
        <p:grpSpPr>
          <a:xfrm>
            <a:off x="2427350" y="903242"/>
            <a:ext cx="840960" cy="209634"/>
            <a:chOff x="2427350" y="903242"/>
            <a:chExt cx="840960" cy="20963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BD40705-331F-0773-CB60-84E78E135C02}"/>
                    </a:ext>
                  </a:extLst>
                </p14:cNvPr>
                <p14:cNvContentPartPr/>
                <p14:nvPr/>
              </p14:nvContentPartPr>
              <p14:xfrm>
                <a:off x="2427350" y="903242"/>
                <a:ext cx="124920" cy="1447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BD40705-331F-0773-CB60-84E78E135C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18710" y="894602"/>
                  <a:ext cx="142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FB8672C-BC5A-3B9F-7962-B5BF76956724}"/>
                    </a:ext>
                  </a:extLst>
                </p14:cNvPr>
                <p14:cNvContentPartPr/>
                <p14:nvPr/>
              </p14:nvContentPartPr>
              <p14:xfrm>
                <a:off x="2495750" y="1074356"/>
                <a:ext cx="67320" cy="385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FB8672C-BC5A-3B9F-7962-B5BF769567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87110" y="1065356"/>
                  <a:ext cx="84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0B79786-4620-A110-7D16-76E0103AD2D3}"/>
                    </a:ext>
                  </a:extLst>
                </p14:cNvPr>
                <p14:cNvContentPartPr/>
                <p14:nvPr/>
              </p14:nvContentPartPr>
              <p14:xfrm>
                <a:off x="2610950" y="948356"/>
                <a:ext cx="114120" cy="1252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0B79786-4620-A110-7D16-76E0103AD2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02310" y="939716"/>
                  <a:ext cx="131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A15123C-526A-D47E-0393-64FFCD43A1FA}"/>
                    </a:ext>
                  </a:extLst>
                </p14:cNvPr>
                <p14:cNvContentPartPr/>
                <p14:nvPr/>
              </p14:nvContentPartPr>
              <p14:xfrm>
                <a:off x="2723990" y="907632"/>
                <a:ext cx="52200" cy="982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A15123C-526A-D47E-0393-64FFCD43A1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15350" y="898632"/>
                  <a:ext cx="69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974886A-C4B6-AE64-4413-6A7A686094E5}"/>
                    </a:ext>
                  </a:extLst>
                </p14:cNvPr>
                <p14:cNvContentPartPr/>
                <p14:nvPr/>
              </p14:nvContentPartPr>
              <p14:xfrm>
                <a:off x="2803190" y="921760"/>
                <a:ext cx="24120" cy="1008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974886A-C4B6-AE64-4413-6A7A686094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94190" y="913120"/>
                  <a:ext cx="41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52E91DD-22DE-9F63-5335-41EFC853306E}"/>
                    </a:ext>
                  </a:extLst>
                </p14:cNvPr>
                <p14:cNvContentPartPr/>
                <p14:nvPr/>
              </p14:nvContentPartPr>
              <p14:xfrm>
                <a:off x="2762510" y="1043048"/>
                <a:ext cx="93960" cy="558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52E91DD-22DE-9F63-5335-41EFC853306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53510" y="1034048"/>
                  <a:ext cx="111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501D8B0-D411-7858-32B5-F7C29796BBAA}"/>
                    </a:ext>
                  </a:extLst>
                </p14:cNvPr>
                <p14:cNvContentPartPr/>
                <p14:nvPr/>
              </p14:nvContentPartPr>
              <p14:xfrm>
                <a:off x="2970230" y="913808"/>
                <a:ext cx="65880" cy="1591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501D8B0-D411-7858-32B5-F7C29796BB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61230" y="904808"/>
                  <a:ext cx="83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BACBC77-E03E-B6CA-73C9-3BA65AC7F16A}"/>
                    </a:ext>
                  </a:extLst>
                </p14:cNvPr>
                <p14:cNvContentPartPr/>
                <p14:nvPr/>
              </p14:nvContentPartPr>
              <p14:xfrm>
                <a:off x="3069950" y="915968"/>
                <a:ext cx="67320" cy="1184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BACBC77-E03E-B6CA-73C9-3BA65AC7F16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61310" y="907328"/>
                  <a:ext cx="84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141C53A-5715-C719-20AB-297062BC9799}"/>
                    </a:ext>
                  </a:extLst>
                </p14:cNvPr>
                <p14:cNvContentPartPr/>
                <p14:nvPr/>
              </p14:nvContentPartPr>
              <p14:xfrm>
                <a:off x="3158150" y="923888"/>
                <a:ext cx="21600" cy="1220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141C53A-5715-C719-20AB-297062BC97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49510" y="914888"/>
                  <a:ext cx="39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368F504-41FE-23CD-8AE2-1461E47F9F3C}"/>
                    </a:ext>
                  </a:extLst>
                </p14:cNvPr>
                <p14:cNvContentPartPr/>
                <p14:nvPr/>
              </p14:nvContentPartPr>
              <p14:xfrm>
                <a:off x="3260750" y="1022888"/>
                <a:ext cx="7560" cy="97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368F504-41FE-23CD-8AE2-1461E47F9F3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51750" y="1013888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38A6B4-D144-530D-BFBC-F725768392B3}"/>
              </a:ext>
            </a:extLst>
          </p:cNvPr>
          <p:cNvGrpSpPr/>
          <p:nvPr/>
        </p:nvGrpSpPr>
        <p:grpSpPr>
          <a:xfrm>
            <a:off x="3456230" y="818516"/>
            <a:ext cx="1585440" cy="248400"/>
            <a:chOff x="3456230" y="818516"/>
            <a:chExt cx="158544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30A7A1D-5566-AD67-5F13-4255ECAF5808}"/>
                    </a:ext>
                  </a:extLst>
                </p14:cNvPr>
                <p14:cNvContentPartPr/>
                <p14:nvPr/>
              </p14:nvContentPartPr>
              <p14:xfrm>
                <a:off x="3456230" y="857756"/>
                <a:ext cx="87120" cy="191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30A7A1D-5566-AD67-5F13-4255ECAF580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47590" y="848756"/>
                  <a:ext cx="104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5556F86-EDA9-0BA4-37B7-4F752D3FF1C9}"/>
                    </a:ext>
                  </a:extLst>
                </p14:cNvPr>
                <p14:cNvContentPartPr/>
                <p14:nvPr/>
              </p14:nvContentPartPr>
              <p14:xfrm>
                <a:off x="3614990" y="860996"/>
                <a:ext cx="27000" cy="1490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5556F86-EDA9-0BA4-37B7-4F752D3FF1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06350" y="851996"/>
                  <a:ext cx="44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7DEBF27-7B6F-83D2-E51C-06BBEA992293}"/>
                    </a:ext>
                  </a:extLst>
                </p14:cNvPr>
                <p14:cNvContentPartPr/>
                <p14:nvPr/>
              </p14:nvContentPartPr>
              <p14:xfrm>
                <a:off x="3683750" y="854156"/>
                <a:ext cx="79560" cy="1170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7DEBF27-7B6F-83D2-E51C-06BBEA9922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74750" y="845156"/>
                  <a:ext cx="97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460B01A-DD78-9BDD-6CAA-232929D318DF}"/>
                    </a:ext>
                  </a:extLst>
                </p14:cNvPr>
                <p14:cNvContentPartPr/>
                <p14:nvPr/>
              </p14:nvContentPartPr>
              <p14:xfrm>
                <a:off x="3700310" y="864596"/>
                <a:ext cx="134280" cy="723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460B01A-DD78-9BDD-6CAA-232929D318D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91670" y="855596"/>
                  <a:ext cx="151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F9854F7-0BF1-2DEA-2C77-3FCDBF9A483A}"/>
                    </a:ext>
                  </a:extLst>
                </p14:cNvPr>
                <p14:cNvContentPartPr/>
                <p14:nvPr/>
              </p14:nvContentPartPr>
              <p14:xfrm>
                <a:off x="3769430" y="962516"/>
                <a:ext cx="72360" cy="680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F9854F7-0BF1-2DEA-2C77-3FCDBF9A48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60790" y="953516"/>
                  <a:ext cx="90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FBB228E-F48B-122B-2852-9FB8E38A0624}"/>
                    </a:ext>
                  </a:extLst>
                </p14:cNvPr>
                <p14:cNvContentPartPr/>
                <p14:nvPr/>
              </p14:nvContentPartPr>
              <p14:xfrm>
                <a:off x="3879590" y="981956"/>
                <a:ext cx="9000" cy="493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FBB228E-F48B-122B-2852-9FB8E38A062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70950" y="972956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EC9ACE1-E2B3-BBDD-F515-82EDCFCFD81B}"/>
                    </a:ext>
                  </a:extLst>
                </p14:cNvPr>
                <p14:cNvContentPartPr/>
                <p14:nvPr/>
              </p14:nvContentPartPr>
              <p14:xfrm>
                <a:off x="3955910" y="884396"/>
                <a:ext cx="95400" cy="1270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EC9ACE1-E2B3-BBDD-F515-82EDCFCFD8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46910" y="875756"/>
                  <a:ext cx="113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846A93C-C339-6F57-9BAF-C53BD2987B87}"/>
                    </a:ext>
                  </a:extLst>
                </p14:cNvPr>
                <p14:cNvContentPartPr/>
                <p14:nvPr/>
              </p14:nvContentPartPr>
              <p14:xfrm>
                <a:off x="4059230" y="863876"/>
                <a:ext cx="78120" cy="1076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846A93C-C339-6F57-9BAF-C53BD2987B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50230" y="855236"/>
                  <a:ext cx="95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FADB631-7460-8E6D-9F48-B7817837ED6B}"/>
                    </a:ext>
                  </a:extLst>
                </p14:cNvPr>
                <p14:cNvContentPartPr/>
                <p14:nvPr/>
              </p14:nvContentPartPr>
              <p14:xfrm>
                <a:off x="4063550" y="859556"/>
                <a:ext cx="132840" cy="781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FADB631-7460-8E6D-9F48-B7817837ED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54550" y="850556"/>
                  <a:ext cx="150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561C8BC-0366-DB0B-1290-29A76496CFC6}"/>
                    </a:ext>
                  </a:extLst>
                </p14:cNvPr>
                <p14:cNvContentPartPr/>
                <p14:nvPr/>
              </p14:nvContentPartPr>
              <p14:xfrm>
                <a:off x="4145630" y="959636"/>
                <a:ext cx="57600" cy="727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561C8BC-0366-DB0B-1290-29A76496CF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36990" y="950996"/>
                  <a:ext cx="75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2184CB2-4B9D-C07A-3A42-F808D9D55BE0}"/>
                    </a:ext>
                  </a:extLst>
                </p14:cNvPr>
                <p14:cNvContentPartPr/>
                <p14:nvPr/>
              </p14:nvContentPartPr>
              <p14:xfrm>
                <a:off x="4303670" y="855596"/>
                <a:ext cx="60840" cy="1256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2184CB2-4B9D-C07A-3A42-F808D9D55B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94670" y="846956"/>
                  <a:ext cx="78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BB184CDE-A5D4-6B2F-C870-E84B79D58AC4}"/>
                    </a:ext>
                  </a:extLst>
                </p14:cNvPr>
                <p14:cNvContentPartPr/>
                <p14:nvPr/>
              </p14:nvContentPartPr>
              <p14:xfrm>
                <a:off x="4381070" y="860276"/>
                <a:ext cx="66960" cy="849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BB184CDE-A5D4-6B2F-C870-E84B79D58A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72430" y="851276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642D359-D65E-1BFF-B152-C21DF77C3485}"/>
                    </a:ext>
                  </a:extLst>
                </p14:cNvPr>
                <p14:cNvContentPartPr/>
                <p14:nvPr/>
              </p14:nvContentPartPr>
              <p14:xfrm>
                <a:off x="4360190" y="970796"/>
                <a:ext cx="79920" cy="961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642D359-D65E-1BFF-B152-C21DF77C348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51550" y="962156"/>
                  <a:ext cx="9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B783D396-E9D9-CE0E-F068-4DBA0E6A9BC6}"/>
                    </a:ext>
                  </a:extLst>
                </p14:cNvPr>
                <p14:cNvContentPartPr/>
                <p14:nvPr/>
              </p14:nvContentPartPr>
              <p14:xfrm>
                <a:off x="4366670" y="1021196"/>
                <a:ext cx="82800" cy="190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B783D396-E9D9-CE0E-F068-4DBA0E6A9B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57670" y="1012556"/>
                  <a:ext cx="100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E87D42B-1C2C-CD7A-2947-C6B5E672AD3F}"/>
                    </a:ext>
                  </a:extLst>
                </p14:cNvPr>
                <p14:cNvContentPartPr/>
                <p14:nvPr/>
              </p14:nvContentPartPr>
              <p14:xfrm>
                <a:off x="4469630" y="889436"/>
                <a:ext cx="93960" cy="1152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E87D42B-1C2C-CD7A-2947-C6B5E672AD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60990" y="880796"/>
                  <a:ext cx="111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4F5A79A4-4B39-7F5D-758C-683270F5263E}"/>
                    </a:ext>
                  </a:extLst>
                </p14:cNvPr>
                <p14:cNvContentPartPr/>
                <p14:nvPr/>
              </p14:nvContentPartPr>
              <p14:xfrm>
                <a:off x="4590950" y="818516"/>
                <a:ext cx="127440" cy="1033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4F5A79A4-4B39-7F5D-758C-683270F526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81950" y="809516"/>
                  <a:ext cx="145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B59FF51-0731-12DD-661D-F3C9B4E73965}"/>
                    </a:ext>
                  </a:extLst>
                </p14:cNvPr>
                <p14:cNvContentPartPr/>
                <p14:nvPr/>
              </p14:nvContentPartPr>
              <p14:xfrm>
                <a:off x="4615790" y="867116"/>
                <a:ext cx="72720" cy="93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B59FF51-0731-12DD-661D-F3C9B4E739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06790" y="858476"/>
                  <a:ext cx="90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D5C146D-E8ED-3C0F-B41D-C3F20330F44F}"/>
                    </a:ext>
                  </a:extLst>
                </p14:cNvPr>
                <p14:cNvContentPartPr/>
                <p14:nvPr/>
              </p14:nvContentPartPr>
              <p14:xfrm>
                <a:off x="4629830" y="925436"/>
                <a:ext cx="91080" cy="1148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D5C146D-E8ED-3C0F-B41D-C3F20330F4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21190" y="916796"/>
                  <a:ext cx="108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18896B8F-6ABE-092B-7FEE-9BF885259421}"/>
                    </a:ext>
                  </a:extLst>
                </p14:cNvPr>
                <p14:cNvContentPartPr/>
                <p14:nvPr/>
              </p14:nvContentPartPr>
              <p14:xfrm>
                <a:off x="4747190" y="873956"/>
                <a:ext cx="67680" cy="118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18896B8F-6ABE-092B-7FEE-9BF8852594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38190" y="865316"/>
                  <a:ext cx="85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7288199-3EA7-05D4-BF2F-062376A361C3}"/>
                    </a:ext>
                  </a:extLst>
                </p14:cNvPr>
                <p14:cNvContentPartPr/>
                <p14:nvPr/>
              </p14:nvContentPartPr>
              <p14:xfrm>
                <a:off x="4750790" y="867836"/>
                <a:ext cx="156600" cy="975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7288199-3EA7-05D4-BF2F-062376A361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42150" y="859196"/>
                  <a:ext cx="174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16AD52FE-28C3-4D86-6DC9-81141B404B4D}"/>
                    </a:ext>
                  </a:extLst>
                </p14:cNvPr>
                <p14:cNvContentPartPr/>
                <p14:nvPr/>
              </p14:nvContentPartPr>
              <p14:xfrm>
                <a:off x="4832510" y="939116"/>
                <a:ext cx="85680" cy="1065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16AD52FE-28C3-4D86-6DC9-81141B404B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23870" y="930116"/>
                  <a:ext cx="103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D5135413-2F03-C7EA-18B0-B506EFB0544A}"/>
                    </a:ext>
                  </a:extLst>
                </p14:cNvPr>
                <p14:cNvContentPartPr/>
                <p14:nvPr/>
              </p14:nvContentPartPr>
              <p14:xfrm>
                <a:off x="4842230" y="827876"/>
                <a:ext cx="199440" cy="2372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D5135413-2F03-C7EA-18B0-B506EFB054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33590" y="818876"/>
                  <a:ext cx="21708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D1BA9DAA-1F38-1111-E6A1-5DD6463F0B8E}"/>
              </a:ext>
            </a:extLst>
          </p:cNvPr>
          <p:cNvGrpSpPr/>
          <p:nvPr/>
        </p:nvGrpSpPr>
        <p:grpSpPr>
          <a:xfrm>
            <a:off x="1345910" y="1263777"/>
            <a:ext cx="1107720" cy="246240"/>
            <a:chOff x="1345910" y="1263777"/>
            <a:chExt cx="1107720" cy="24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1DE75E0-27E4-1F59-164F-D6EF70150972}"/>
                    </a:ext>
                  </a:extLst>
                </p14:cNvPr>
                <p14:cNvContentPartPr/>
                <p14:nvPr/>
              </p14:nvContentPartPr>
              <p14:xfrm>
                <a:off x="1345910" y="1263777"/>
                <a:ext cx="146160" cy="14904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1DE75E0-27E4-1F59-164F-D6EF701509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37270" y="1255137"/>
                  <a:ext cx="163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19897174-AE91-A8B7-B928-90D09CA40D0C}"/>
                    </a:ext>
                  </a:extLst>
                </p14:cNvPr>
                <p14:cNvContentPartPr/>
                <p14:nvPr/>
              </p14:nvContentPartPr>
              <p14:xfrm>
                <a:off x="1488110" y="1286817"/>
                <a:ext cx="75600" cy="1054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19897174-AE91-A8B7-B928-90D09CA40D0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79470" y="1277817"/>
                  <a:ext cx="93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83D1CB6-3D73-4B2F-CDCB-1BED7884BECD}"/>
                    </a:ext>
                  </a:extLst>
                </p14:cNvPr>
                <p14:cNvContentPartPr/>
                <p14:nvPr/>
              </p14:nvContentPartPr>
              <p14:xfrm>
                <a:off x="1469030" y="1410657"/>
                <a:ext cx="73800" cy="802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83D1CB6-3D73-4B2F-CDCB-1BED7884BE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60030" y="1401657"/>
                  <a:ext cx="91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84D420C-8D61-7CF2-C1FA-22E2EA5C465E}"/>
                    </a:ext>
                  </a:extLst>
                </p14:cNvPr>
                <p14:cNvContentPartPr/>
                <p14:nvPr/>
              </p14:nvContentPartPr>
              <p14:xfrm>
                <a:off x="1585310" y="1299057"/>
                <a:ext cx="73080" cy="1011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84D420C-8D61-7CF2-C1FA-22E2EA5C46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576670" y="1290417"/>
                  <a:ext cx="90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A48E54B-A004-3846-2144-504E31B24ABE}"/>
                    </a:ext>
                  </a:extLst>
                </p14:cNvPr>
                <p14:cNvContentPartPr/>
                <p14:nvPr/>
              </p14:nvContentPartPr>
              <p14:xfrm>
                <a:off x="1597190" y="1426497"/>
                <a:ext cx="91800" cy="489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A48E54B-A004-3846-2144-504E31B24AB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88190" y="1417497"/>
                  <a:ext cx="109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4299E3FD-5DD7-26EE-D4DF-C24D69D78DA6}"/>
                    </a:ext>
                  </a:extLst>
                </p14:cNvPr>
                <p14:cNvContentPartPr/>
                <p14:nvPr/>
              </p14:nvContentPartPr>
              <p14:xfrm>
                <a:off x="1691870" y="1315977"/>
                <a:ext cx="118440" cy="1926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299E3FD-5DD7-26EE-D4DF-C24D69D78DA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82870" y="1306977"/>
                  <a:ext cx="136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99EA92F8-E0D6-F8B8-FA78-C34CCE6F477B}"/>
                    </a:ext>
                  </a:extLst>
                </p14:cNvPr>
                <p14:cNvContentPartPr/>
                <p14:nvPr/>
              </p14:nvContentPartPr>
              <p14:xfrm>
                <a:off x="1886990" y="1294737"/>
                <a:ext cx="153360" cy="9864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99EA92F8-E0D6-F8B8-FA78-C34CCE6F47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77990" y="1286097"/>
                  <a:ext cx="171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97E12D7-0B29-9EB0-5040-A47309850073}"/>
                    </a:ext>
                  </a:extLst>
                </p14:cNvPr>
                <p14:cNvContentPartPr/>
                <p14:nvPr/>
              </p14:nvContentPartPr>
              <p14:xfrm>
                <a:off x="1938110" y="1357377"/>
                <a:ext cx="101160" cy="676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97E12D7-0B29-9EB0-5040-A4730985007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29470" y="1348377"/>
                  <a:ext cx="118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1856760-9B24-F31C-56EF-90C7410CC3A1}"/>
                    </a:ext>
                  </a:extLst>
                </p14:cNvPr>
                <p14:cNvContentPartPr/>
                <p14:nvPr/>
              </p14:nvContentPartPr>
              <p14:xfrm>
                <a:off x="1975550" y="1442337"/>
                <a:ext cx="72360" cy="676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1856760-9B24-F31C-56EF-90C7410CC3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66910" y="1433337"/>
                  <a:ext cx="90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E663B747-53D2-6292-7649-4FF942AB2A37}"/>
                    </a:ext>
                  </a:extLst>
                </p14:cNvPr>
                <p14:cNvContentPartPr/>
                <p14:nvPr/>
              </p14:nvContentPartPr>
              <p14:xfrm>
                <a:off x="2073110" y="1318497"/>
                <a:ext cx="103680" cy="11592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E663B747-53D2-6292-7649-4FF942AB2A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64110" y="1309497"/>
                  <a:ext cx="121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D315AB16-BE52-E727-8F01-23A56BE7B365}"/>
                    </a:ext>
                  </a:extLst>
                </p14:cNvPr>
                <p14:cNvContentPartPr/>
                <p14:nvPr/>
              </p14:nvContentPartPr>
              <p14:xfrm>
                <a:off x="2162030" y="1278177"/>
                <a:ext cx="138960" cy="19836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D315AB16-BE52-E727-8F01-23A56BE7B36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53390" y="1269177"/>
                  <a:ext cx="156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7B12B2D-DA82-4ACD-0C2D-20FBD2E27D77}"/>
                    </a:ext>
                  </a:extLst>
                </p14:cNvPr>
                <p14:cNvContentPartPr/>
                <p14:nvPr/>
              </p14:nvContentPartPr>
              <p14:xfrm>
                <a:off x="2216390" y="1338297"/>
                <a:ext cx="64080" cy="8604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7B12B2D-DA82-4ACD-0C2D-20FBD2E27D7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07750" y="1329297"/>
                  <a:ext cx="81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764D6B5-1EAA-790E-9B8A-8F46343DE479}"/>
                    </a:ext>
                  </a:extLst>
                </p14:cNvPr>
                <p14:cNvContentPartPr/>
                <p14:nvPr/>
              </p14:nvContentPartPr>
              <p14:xfrm>
                <a:off x="2306030" y="1321737"/>
                <a:ext cx="57960" cy="6984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764D6B5-1EAA-790E-9B8A-8F46343DE4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97030" y="1313097"/>
                  <a:ext cx="75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655C658-FED5-B952-6378-50F9B5850390}"/>
                    </a:ext>
                  </a:extLst>
                </p14:cNvPr>
                <p14:cNvContentPartPr/>
                <p14:nvPr/>
              </p14:nvContentPartPr>
              <p14:xfrm>
                <a:off x="2272550" y="1426857"/>
                <a:ext cx="82800" cy="637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655C658-FED5-B952-6378-50F9B585039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63910" y="1417857"/>
                  <a:ext cx="100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2948B509-14B6-E576-B596-A9B2137765AB}"/>
                    </a:ext>
                  </a:extLst>
                </p14:cNvPr>
                <p14:cNvContentPartPr/>
                <p14:nvPr/>
              </p14:nvContentPartPr>
              <p14:xfrm>
                <a:off x="2444270" y="1468977"/>
                <a:ext cx="9360" cy="108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2948B509-14B6-E576-B596-A9B2137765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35270" y="1460337"/>
                  <a:ext cx="2700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6D9FB8C-933A-B055-5254-B7BCD9A31165}"/>
              </a:ext>
            </a:extLst>
          </p:cNvPr>
          <p:cNvGrpSpPr/>
          <p:nvPr/>
        </p:nvGrpSpPr>
        <p:grpSpPr>
          <a:xfrm>
            <a:off x="2690510" y="1236417"/>
            <a:ext cx="663120" cy="236880"/>
            <a:chOff x="2690510" y="1236417"/>
            <a:chExt cx="66312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FD4E38F-F6E2-E18B-3B04-34E8E26C7AAE}"/>
                    </a:ext>
                  </a:extLst>
                </p14:cNvPr>
                <p14:cNvContentPartPr/>
                <p14:nvPr/>
              </p14:nvContentPartPr>
              <p14:xfrm>
                <a:off x="2690510" y="1261617"/>
                <a:ext cx="126000" cy="20016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FD4E38F-F6E2-E18B-3B04-34E8E26C7A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81870" y="1252977"/>
                  <a:ext cx="143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E8E03A05-2115-C16C-F1E0-042664BC4E95}"/>
                    </a:ext>
                  </a:extLst>
                </p14:cNvPr>
                <p14:cNvContentPartPr/>
                <p14:nvPr/>
              </p14:nvContentPartPr>
              <p14:xfrm>
                <a:off x="2697710" y="1391937"/>
                <a:ext cx="147960" cy="201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E8E03A05-2115-C16C-F1E0-042664BC4E9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89070" y="1383297"/>
                  <a:ext cx="165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318D8516-14D3-A0C0-5D71-2D1640040701}"/>
                    </a:ext>
                  </a:extLst>
                </p14:cNvPr>
                <p14:cNvContentPartPr/>
                <p14:nvPr/>
              </p14:nvContentPartPr>
              <p14:xfrm>
                <a:off x="2856830" y="1288977"/>
                <a:ext cx="128160" cy="14976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318D8516-14D3-A0C0-5D71-2D164004070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48190" y="1280337"/>
                  <a:ext cx="145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76D40D07-DE52-17A3-8DAB-A32B58564898}"/>
                    </a:ext>
                  </a:extLst>
                </p14:cNvPr>
                <p14:cNvContentPartPr/>
                <p14:nvPr/>
              </p14:nvContentPartPr>
              <p14:xfrm>
                <a:off x="3068150" y="1236417"/>
                <a:ext cx="100800" cy="1598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76D40D07-DE52-17A3-8DAB-A32B5856489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59510" y="1227777"/>
                  <a:ext cx="118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0AB74EB-4C48-A8A7-A975-44E47CA68703}"/>
                    </a:ext>
                  </a:extLst>
                </p14:cNvPr>
                <p14:cNvContentPartPr/>
                <p14:nvPr/>
              </p14:nvContentPartPr>
              <p14:xfrm>
                <a:off x="3118910" y="1421457"/>
                <a:ext cx="65520" cy="5184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0AB74EB-4C48-A8A7-A975-44E47CA6870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09910" y="1412817"/>
                  <a:ext cx="83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69FE44C-55B8-E3A5-1136-C7319BF5ACE4}"/>
                    </a:ext>
                  </a:extLst>
                </p14:cNvPr>
                <p14:cNvContentPartPr/>
                <p14:nvPr/>
              </p14:nvContentPartPr>
              <p14:xfrm>
                <a:off x="3196310" y="1294377"/>
                <a:ext cx="122760" cy="12672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69FE44C-55B8-E3A5-1136-C7319BF5ACE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87670" y="1285737"/>
                  <a:ext cx="140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DE01C531-E9EE-1960-2150-FE20C95C03DF}"/>
                    </a:ext>
                  </a:extLst>
                </p14:cNvPr>
                <p14:cNvContentPartPr/>
                <p14:nvPr/>
              </p14:nvContentPartPr>
              <p14:xfrm>
                <a:off x="3334910" y="1290057"/>
                <a:ext cx="18720" cy="1688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DE01C531-E9EE-1960-2150-FE20C95C03D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26270" y="1281057"/>
                  <a:ext cx="363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388747C-BF6C-C54D-51A3-05D7DE808E06}"/>
              </a:ext>
            </a:extLst>
          </p:cNvPr>
          <p:cNvGrpSpPr/>
          <p:nvPr/>
        </p:nvGrpSpPr>
        <p:grpSpPr>
          <a:xfrm>
            <a:off x="3552350" y="1185657"/>
            <a:ext cx="2254680" cy="288720"/>
            <a:chOff x="3552350" y="1185657"/>
            <a:chExt cx="225468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7CF0D600-A0EE-4615-DFAF-1E5D30BD0029}"/>
                    </a:ext>
                  </a:extLst>
                </p14:cNvPr>
                <p14:cNvContentPartPr/>
                <p14:nvPr/>
              </p14:nvContentPartPr>
              <p14:xfrm>
                <a:off x="3552350" y="1236777"/>
                <a:ext cx="28080" cy="16488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7CF0D600-A0EE-4615-DFAF-1E5D30BD002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43350" y="1227777"/>
                  <a:ext cx="45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0022628-E7FB-2DF8-99C9-F2731E868A07}"/>
                    </a:ext>
                  </a:extLst>
                </p14:cNvPr>
                <p14:cNvContentPartPr/>
                <p14:nvPr/>
              </p14:nvContentPartPr>
              <p14:xfrm>
                <a:off x="3607070" y="1235337"/>
                <a:ext cx="114480" cy="11268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0022628-E7FB-2DF8-99C9-F2731E868A0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98070" y="1226337"/>
                  <a:ext cx="132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8BB91DA-28CC-64C8-CF9E-D092C3065975}"/>
                    </a:ext>
                  </a:extLst>
                </p14:cNvPr>
                <p14:cNvContentPartPr/>
                <p14:nvPr/>
              </p14:nvContentPartPr>
              <p14:xfrm>
                <a:off x="3702830" y="1250097"/>
                <a:ext cx="74880" cy="788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8BB91DA-28CC-64C8-CF9E-D092C30659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94190" y="1241457"/>
                  <a:ext cx="925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98B3391-39A0-B792-25E1-F5E76AD008E9}"/>
                    </a:ext>
                  </a:extLst>
                </p14:cNvPr>
                <p14:cNvContentPartPr/>
                <p14:nvPr/>
              </p14:nvContentPartPr>
              <p14:xfrm>
                <a:off x="3675110" y="1390497"/>
                <a:ext cx="78840" cy="6372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98B3391-39A0-B792-25E1-F5E76AD008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66110" y="1381497"/>
                  <a:ext cx="96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C5FA1A07-38E4-E033-C581-20C2AFAC6C15}"/>
                    </a:ext>
                  </a:extLst>
                </p14:cNvPr>
                <p14:cNvContentPartPr/>
                <p14:nvPr/>
              </p14:nvContentPartPr>
              <p14:xfrm>
                <a:off x="3837110" y="1244697"/>
                <a:ext cx="69840" cy="19620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C5FA1A07-38E4-E033-C581-20C2AFAC6C1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828470" y="1236057"/>
                  <a:ext cx="87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538520D3-480C-6522-017B-B301A50C2470}"/>
                    </a:ext>
                  </a:extLst>
                </p14:cNvPr>
                <p14:cNvContentPartPr/>
                <p14:nvPr/>
              </p14:nvContentPartPr>
              <p14:xfrm>
                <a:off x="3968510" y="1234617"/>
                <a:ext cx="80280" cy="1072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538520D3-480C-6522-017B-B301A50C247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59870" y="1225977"/>
                  <a:ext cx="97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2A0FC009-6BC0-8C29-D032-090CC65D72C6}"/>
                    </a:ext>
                  </a:extLst>
                </p14:cNvPr>
                <p14:cNvContentPartPr/>
                <p14:nvPr/>
              </p14:nvContentPartPr>
              <p14:xfrm>
                <a:off x="4060310" y="1236417"/>
                <a:ext cx="54360" cy="838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2A0FC009-6BC0-8C29-D032-090CC65D72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51670" y="1227417"/>
                  <a:ext cx="72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57EEA44-7C50-4702-C229-F58E98A8EA0B}"/>
                    </a:ext>
                  </a:extLst>
                </p14:cNvPr>
                <p14:cNvContentPartPr/>
                <p14:nvPr/>
              </p14:nvContentPartPr>
              <p14:xfrm>
                <a:off x="4031150" y="1366737"/>
                <a:ext cx="67320" cy="712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57EEA44-7C50-4702-C229-F58E98A8EA0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22150" y="1357737"/>
                  <a:ext cx="84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5B556C73-41D9-95B8-F4FF-1298974CC846}"/>
                    </a:ext>
                  </a:extLst>
                </p14:cNvPr>
                <p14:cNvContentPartPr/>
                <p14:nvPr/>
              </p14:nvContentPartPr>
              <p14:xfrm>
                <a:off x="4071830" y="1375737"/>
                <a:ext cx="88920" cy="9324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5B556C73-41D9-95B8-F4FF-1298974CC8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63190" y="1366737"/>
                  <a:ext cx="106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C5B0F29-7E62-36E1-03D1-A441AED10FD3}"/>
                    </a:ext>
                  </a:extLst>
                </p14:cNvPr>
                <p14:cNvContentPartPr/>
                <p14:nvPr/>
              </p14:nvContentPartPr>
              <p14:xfrm>
                <a:off x="4208990" y="1263777"/>
                <a:ext cx="92520" cy="9036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C5B0F29-7E62-36E1-03D1-A441AED10FD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99990" y="1255137"/>
                  <a:ext cx="110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8374CB1-122E-B531-CD6B-8C89B3379D59}"/>
                    </a:ext>
                  </a:extLst>
                </p14:cNvPr>
                <p14:cNvContentPartPr/>
                <p14:nvPr/>
              </p14:nvContentPartPr>
              <p14:xfrm>
                <a:off x="4215830" y="1309137"/>
                <a:ext cx="156960" cy="14328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8374CB1-122E-B531-CD6B-8C89B3379D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07190" y="1300497"/>
                  <a:ext cx="174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F6FE5857-3619-4433-7F51-5C278DE6979D}"/>
                    </a:ext>
                  </a:extLst>
                </p14:cNvPr>
                <p14:cNvContentPartPr/>
                <p14:nvPr/>
              </p14:nvContentPartPr>
              <p14:xfrm>
                <a:off x="4393310" y="1281777"/>
                <a:ext cx="64800" cy="1249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F6FE5857-3619-4433-7F51-5C278DE6979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84310" y="1273137"/>
                  <a:ext cx="82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36C23FA7-3AD8-3CF6-6821-08EE2D4325F9}"/>
                    </a:ext>
                  </a:extLst>
                </p14:cNvPr>
                <p14:cNvContentPartPr/>
                <p14:nvPr/>
              </p14:nvContentPartPr>
              <p14:xfrm>
                <a:off x="4475390" y="1267017"/>
                <a:ext cx="159120" cy="15480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36C23FA7-3AD8-3CF6-6821-08EE2D4325F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66390" y="1258377"/>
                  <a:ext cx="176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11F5C2E-4C96-69B6-3F65-36553D25168D}"/>
                    </a:ext>
                  </a:extLst>
                </p14:cNvPr>
                <p14:cNvContentPartPr/>
                <p14:nvPr/>
              </p14:nvContentPartPr>
              <p14:xfrm>
                <a:off x="4551710" y="1383657"/>
                <a:ext cx="69480" cy="1080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11F5C2E-4C96-69B6-3F65-36553D25168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42710" y="1375017"/>
                  <a:ext cx="87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CF50F2F-A5D9-EF46-2B06-57884153832E}"/>
                    </a:ext>
                  </a:extLst>
                </p14:cNvPr>
                <p14:cNvContentPartPr/>
                <p14:nvPr/>
              </p14:nvContentPartPr>
              <p14:xfrm>
                <a:off x="4589150" y="1245417"/>
                <a:ext cx="147240" cy="22896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CF50F2F-A5D9-EF46-2B06-57884153832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80510" y="1236417"/>
                  <a:ext cx="1648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C65D1ABD-2C2C-6F0E-E090-D4177C2458C2}"/>
                    </a:ext>
                  </a:extLst>
                </p14:cNvPr>
                <p14:cNvContentPartPr/>
                <p14:nvPr/>
              </p14:nvContentPartPr>
              <p14:xfrm>
                <a:off x="4867790" y="1185657"/>
                <a:ext cx="134280" cy="13860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C65D1ABD-2C2C-6F0E-E090-D4177C2458C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59150" y="1176657"/>
                  <a:ext cx="151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29D1DD10-4156-54FD-4E21-E31326865334}"/>
                    </a:ext>
                  </a:extLst>
                </p14:cNvPr>
                <p14:cNvContentPartPr/>
                <p14:nvPr/>
              </p14:nvContentPartPr>
              <p14:xfrm>
                <a:off x="4962110" y="1213737"/>
                <a:ext cx="74520" cy="1285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29D1DD10-4156-54FD-4E21-E3132686533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53110" y="1205097"/>
                  <a:ext cx="92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08EF31E5-FD50-C0D4-E55F-CDE3EA2D525C}"/>
                    </a:ext>
                  </a:extLst>
                </p14:cNvPr>
                <p14:cNvContentPartPr/>
                <p14:nvPr/>
              </p14:nvContentPartPr>
              <p14:xfrm>
                <a:off x="4972910" y="1363137"/>
                <a:ext cx="75240" cy="6444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08EF31E5-FD50-C0D4-E55F-CDE3EA2D525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63910" y="1354497"/>
                  <a:ext cx="92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38A2DE1E-E8D4-74D9-C6CC-1E413354DA4E}"/>
                    </a:ext>
                  </a:extLst>
                </p14:cNvPr>
                <p14:cNvContentPartPr/>
                <p14:nvPr/>
              </p14:nvContentPartPr>
              <p14:xfrm>
                <a:off x="5080190" y="1261617"/>
                <a:ext cx="113400" cy="16272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38A2DE1E-E8D4-74D9-C6CC-1E413354DA4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71190" y="1252617"/>
                  <a:ext cx="131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8D6B08A5-E3E8-32A8-6484-9301D6B2C5C9}"/>
                    </a:ext>
                  </a:extLst>
                </p14:cNvPr>
                <p14:cNvContentPartPr/>
                <p14:nvPr/>
              </p14:nvContentPartPr>
              <p14:xfrm>
                <a:off x="5216270" y="1258737"/>
                <a:ext cx="86760" cy="169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8D6B08A5-E3E8-32A8-6484-9301D6B2C5C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07270" y="1250097"/>
                  <a:ext cx="104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611F2F45-FCB6-3FCD-D104-6FF19BE27FE6}"/>
                    </a:ext>
                  </a:extLst>
                </p14:cNvPr>
                <p14:cNvContentPartPr/>
                <p14:nvPr/>
              </p14:nvContentPartPr>
              <p14:xfrm>
                <a:off x="5235710" y="1283937"/>
                <a:ext cx="76320" cy="12888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611F2F45-FCB6-3FCD-D104-6FF19BE27F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27070" y="1275297"/>
                  <a:ext cx="93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A1CBB0FF-304A-6B2F-7BEC-4E638BF5F2CA}"/>
                    </a:ext>
                  </a:extLst>
                </p14:cNvPr>
                <p14:cNvContentPartPr/>
                <p14:nvPr/>
              </p14:nvContentPartPr>
              <p14:xfrm>
                <a:off x="5339390" y="1296537"/>
                <a:ext cx="69840" cy="9612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A1CBB0FF-304A-6B2F-7BEC-4E638BF5F2C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330390" y="1287537"/>
                  <a:ext cx="87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8A46D4DC-6789-4B3D-DBC7-81B223C017EB}"/>
                    </a:ext>
                  </a:extLst>
                </p14:cNvPr>
                <p14:cNvContentPartPr/>
                <p14:nvPr/>
              </p14:nvContentPartPr>
              <p14:xfrm>
                <a:off x="5465390" y="1232457"/>
                <a:ext cx="134640" cy="17424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8A46D4DC-6789-4B3D-DBC7-81B223C017E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56750" y="1223817"/>
                  <a:ext cx="152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82659B19-0F71-C6AB-7C56-0A1BBFB2E611}"/>
                    </a:ext>
                  </a:extLst>
                </p14:cNvPr>
                <p14:cNvContentPartPr/>
                <p14:nvPr/>
              </p14:nvContentPartPr>
              <p14:xfrm>
                <a:off x="5600030" y="1289337"/>
                <a:ext cx="68400" cy="1202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82659B19-0F71-C6AB-7C56-0A1BBFB2E61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91390" y="1280697"/>
                  <a:ext cx="86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B19224A5-C346-CD73-5ADF-607EB98FBDE5}"/>
                    </a:ext>
                  </a:extLst>
                </p14:cNvPr>
                <p14:cNvContentPartPr/>
                <p14:nvPr/>
              </p14:nvContentPartPr>
              <p14:xfrm>
                <a:off x="5722790" y="1267017"/>
                <a:ext cx="16920" cy="17424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B19224A5-C346-CD73-5ADF-607EB98FBD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13790" y="1258017"/>
                  <a:ext cx="345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272A67DF-7C9D-9B27-ABB8-6D2F9E6F86BC}"/>
                    </a:ext>
                  </a:extLst>
                </p14:cNvPr>
                <p14:cNvContentPartPr/>
                <p14:nvPr/>
              </p14:nvContentPartPr>
              <p14:xfrm>
                <a:off x="5802710" y="1423977"/>
                <a:ext cx="4320" cy="144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272A67DF-7C9D-9B27-ABB8-6D2F9E6F86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94070" y="1414977"/>
                  <a:ext cx="2196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551C589-CA1C-1A48-72D3-847478A1EA61}"/>
              </a:ext>
            </a:extLst>
          </p:cNvPr>
          <p:cNvGrpSpPr/>
          <p:nvPr/>
        </p:nvGrpSpPr>
        <p:grpSpPr>
          <a:xfrm>
            <a:off x="1392350" y="1716657"/>
            <a:ext cx="1069920" cy="243000"/>
            <a:chOff x="1392350" y="1716657"/>
            <a:chExt cx="106992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F9BB318-C9B9-DDAA-CCDA-939AD7008C0B}"/>
                    </a:ext>
                  </a:extLst>
                </p14:cNvPr>
                <p14:cNvContentPartPr/>
                <p14:nvPr/>
              </p14:nvContentPartPr>
              <p14:xfrm>
                <a:off x="1392350" y="1716657"/>
                <a:ext cx="117360" cy="13644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F9BB318-C9B9-DDAA-CCDA-939AD7008C0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383710" y="1708017"/>
                  <a:ext cx="135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35AAE3BE-7CB1-4A9F-10CD-D6DB971C09D7}"/>
                    </a:ext>
                  </a:extLst>
                </p14:cNvPr>
                <p14:cNvContentPartPr/>
                <p14:nvPr/>
              </p14:nvContentPartPr>
              <p14:xfrm>
                <a:off x="1511510" y="1751577"/>
                <a:ext cx="55440" cy="9576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35AAE3BE-7CB1-4A9F-10CD-D6DB971C09D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02870" y="1742937"/>
                  <a:ext cx="73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C0FFF2F0-D31F-AE88-ACFF-EC42C6296AF8}"/>
                    </a:ext>
                  </a:extLst>
                </p14:cNvPr>
                <p14:cNvContentPartPr/>
                <p14:nvPr/>
              </p14:nvContentPartPr>
              <p14:xfrm>
                <a:off x="1524110" y="1906017"/>
                <a:ext cx="70920" cy="5364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C0FFF2F0-D31F-AE88-ACFF-EC42C6296AF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15110" y="1897017"/>
                  <a:ext cx="88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5290E45D-3FAD-ED21-D021-CFA6963CE0BD}"/>
                    </a:ext>
                  </a:extLst>
                </p14:cNvPr>
                <p14:cNvContentPartPr/>
                <p14:nvPr/>
              </p14:nvContentPartPr>
              <p14:xfrm>
                <a:off x="1611230" y="1764177"/>
                <a:ext cx="96480" cy="13500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5290E45D-3FAD-ED21-D021-CFA6963CE0B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02230" y="1755177"/>
                  <a:ext cx="114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B3F9CE94-1F10-9813-FBDA-351343C25552}"/>
                    </a:ext>
                  </a:extLst>
                </p14:cNvPr>
                <p14:cNvContentPartPr/>
                <p14:nvPr/>
              </p14:nvContentPartPr>
              <p14:xfrm>
                <a:off x="1652270" y="1768497"/>
                <a:ext cx="60840" cy="5796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B3F9CE94-1F10-9813-FBDA-351343C2555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43270" y="1759497"/>
                  <a:ext cx="78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45C6168A-E912-0034-F56B-06F7462349C1}"/>
                    </a:ext>
                  </a:extLst>
                </p14:cNvPr>
                <p14:cNvContentPartPr/>
                <p14:nvPr/>
              </p14:nvContentPartPr>
              <p14:xfrm>
                <a:off x="1705190" y="1733577"/>
                <a:ext cx="110160" cy="20736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45C6168A-E912-0034-F56B-06F7462349C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96550" y="1724937"/>
                  <a:ext cx="127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FF6D9FA7-418F-A837-E4DA-43C653843429}"/>
                    </a:ext>
                  </a:extLst>
                </p14:cNvPr>
                <p14:cNvContentPartPr/>
                <p14:nvPr/>
              </p14:nvContentPartPr>
              <p14:xfrm>
                <a:off x="1845950" y="1748697"/>
                <a:ext cx="118800" cy="10764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FF6D9FA7-418F-A837-E4DA-43C65384342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36950" y="1740057"/>
                  <a:ext cx="136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012AE3DC-8C1D-8A69-F7E2-859E1595E5A3}"/>
                    </a:ext>
                  </a:extLst>
                </p14:cNvPr>
                <p14:cNvContentPartPr/>
                <p14:nvPr/>
              </p14:nvContentPartPr>
              <p14:xfrm>
                <a:off x="1994270" y="1747977"/>
                <a:ext cx="40320" cy="13716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012AE3DC-8C1D-8A69-F7E2-859E1595E5A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85630" y="1739337"/>
                  <a:ext cx="57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505A6BFC-5A54-C9E9-D6DE-55290914EA85}"/>
                    </a:ext>
                  </a:extLst>
                </p14:cNvPr>
                <p14:cNvContentPartPr/>
                <p14:nvPr/>
              </p14:nvContentPartPr>
              <p14:xfrm>
                <a:off x="2065910" y="1733937"/>
                <a:ext cx="96120" cy="1317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505A6BFC-5A54-C9E9-D6DE-55290914EA8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57270" y="1725297"/>
                  <a:ext cx="113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FA4AF942-E768-2CD2-FC43-EDBC43F524DE}"/>
                    </a:ext>
                  </a:extLst>
                </p14:cNvPr>
                <p14:cNvContentPartPr/>
                <p14:nvPr/>
              </p14:nvContentPartPr>
              <p14:xfrm>
                <a:off x="2161310" y="1731057"/>
                <a:ext cx="122400" cy="19224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FA4AF942-E768-2CD2-FC43-EDBC43F524D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152670" y="1722057"/>
                  <a:ext cx="140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ED2D5F47-E5AC-3D74-ECD6-5764BAB322B9}"/>
                    </a:ext>
                  </a:extLst>
                </p14:cNvPr>
                <p14:cNvContentPartPr/>
                <p14:nvPr/>
              </p14:nvContentPartPr>
              <p14:xfrm>
                <a:off x="2253830" y="1720257"/>
                <a:ext cx="108720" cy="9360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ED2D5F47-E5AC-3D74-ECD6-5764BAB322B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45190" y="1711257"/>
                  <a:ext cx="126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721C6FD7-BEA3-A364-A58A-267FD51C2883}"/>
                    </a:ext>
                  </a:extLst>
                </p14:cNvPr>
                <p14:cNvContentPartPr/>
                <p14:nvPr/>
              </p14:nvContentPartPr>
              <p14:xfrm>
                <a:off x="2290910" y="1787577"/>
                <a:ext cx="105840" cy="8208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721C6FD7-BEA3-A364-A58A-267FD51C288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81910" y="1778937"/>
                  <a:ext cx="123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768CFC84-CD00-E9D4-2E34-3CE18E15D7F1}"/>
                    </a:ext>
                  </a:extLst>
                </p14:cNvPr>
                <p14:cNvContentPartPr/>
                <p14:nvPr/>
              </p14:nvContentPartPr>
              <p14:xfrm>
                <a:off x="2402510" y="1809177"/>
                <a:ext cx="59760" cy="7992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768CFC84-CD00-E9D4-2E34-3CE18E15D7F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93510" y="1800177"/>
                  <a:ext cx="7740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30ED5CC4-D519-7A9C-2E2E-0A1FF59CDE9F}"/>
              </a:ext>
            </a:extLst>
          </p:cNvPr>
          <p:cNvGrpSpPr/>
          <p:nvPr/>
        </p:nvGrpSpPr>
        <p:grpSpPr>
          <a:xfrm>
            <a:off x="2623910" y="1593897"/>
            <a:ext cx="1073160" cy="270000"/>
            <a:chOff x="2623910" y="1593897"/>
            <a:chExt cx="107316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18B9A26-C5B3-65CC-C706-85214B01C2C6}"/>
                    </a:ext>
                  </a:extLst>
                </p14:cNvPr>
                <p14:cNvContentPartPr/>
                <p14:nvPr/>
              </p14:nvContentPartPr>
              <p14:xfrm>
                <a:off x="2623910" y="1687137"/>
                <a:ext cx="106920" cy="15336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18B9A26-C5B3-65CC-C706-85214B01C2C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15270" y="1678137"/>
                  <a:ext cx="124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98EE56CD-DD3E-7870-2B58-74EB7495A3FA}"/>
                    </a:ext>
                  </a:extLst>
                </p14:cNvPr>
                <p14:cNvContentPartPr/>
                <p14:nvPr/>
              </p14:nvContentPartPr>
              <p14:xfrm>
                <a:off x="2633630" y="1683897"/>
                <a:ext cx="159840" cy="12816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98EE56CD-DD3E-7870-2B58-74EB7495A3F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24630" y="1675257"/>
                  <a:ext cx="177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8D03ECA4-487E-D21C-65E6-19BC36290875}"/>
                    </a:ext>
                  </a:extLst>
                </p14:cNvPr>
                <p14:cNvContentPartPr/>
                <p14:nvPr/>
              </p14:nvContentPartPr>
              <p14:xfrm>
                <a:off x="2843870" y="1624497"/>
                <a:ext cx="86760" cy="1260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8D03ECA4-487E-D21C-65E6-19BC3629087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34870" y="1615857"/>
                  <a:ext cx="104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48047F4B-D15B-07F0-19DF-0738E3801578}"/>
                    </a:ext>
                  </a:extLst>
                </p14:cNvPr>
                <p14:cNvContentPartPr/>
                <p14:nvPr/>
              </p14:nvContentPartPr>
              <p14:xfrm>
                <a:off x="2842070" y="1775337"/>
                <a:ext cx="140400" cy="7200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48047F4B-D15B-07F0-19DF-0738E38015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33430" y="1766697"/>
                  <a:ext cx="158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21301F05-557C-DE0C-8A37-B50360C3D3D4}"/>
                    </a:ext>
                  </a:extLst>
                </p14:cNvPr>
                <p14:cNvContentPartPr/>
                <p14:nvPr/>
              </p14:nvContentPartPr>
              <p14:xfrm>
                <a:off x="2957630" y="1650057"/>
                <a:ext cx="111960" cy="720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21301F05-557C-DE0C-8A37-B50360C3D3D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48630" y="1641417"/>
                  <a:ext cx="129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672CA5D5-181F-35EB-BD17-D12B620A42B8}"/>
                    </a:ext>
                  </a:extLst>
                </p14:cNvPr>
                <p14:cNvContentPartPr/>
                <p14:nvPr/>
              </p14:nvContentPartPr>
              <p14:xfrm>
                <a:off x="2967350" y="1678497"/>
                <a:ext cx="79560" cy="12852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672CA5D5-181F-35EB-BD17-D12B620A42B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58710" y="1669497"/>
                  <a:ext cx="97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0F109E8E-B258-DA4D-E5B7-F92EC9EFA91D}"/>
                    </a:ext>
                  </a:extLst>
                </p14:cNvPr>
                <p14:cNvContentPartPr/>
                <p14:nvPr/>
              </p14:nvContentPartPr>
              <p14:xfrm>
                <a:off x="3083270" y="1669137"/>
                <a:ext cx="67320" cy="7380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0F109E8E-B258-DA4D-E5B7-F92EC9EFA91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74630" y="1660497"/>
                  <a:ext cx="84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AC567064-3D5B-634D-9FF0-7FE7F0F46495}"/>
                    </a:ext>
                  </a:extLst>
                </p14:cNvPr>
                <p14:cNvContentPartPr/>
                <p14:nvPr/>
              </p14:nvContentPartPr>
              <p14:xfrm>
                <a:off x="3080390" y="1777857"/>
                <a:ext cx="102240" cy="8604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AC567064-3D5B-634D-9FF0-7FE7F0F4649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071750" y="1769217"/>
                  <a:ext cx="119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D039F120-2E07-521D-8FBE-FD613608DABD}"/>
                    </a:ext>
                  </a:extLst>
                </p14:cNvPr>
                <p14:cNvContentPartPr/>
                <p14:nvPr/>
              </p14:nvContentPartPr>
              <p14:xfrm>
                <a:off x="3309710" y="1593897"/>
                <a:ext cx="136440" cy="11880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D039F120-2E07-521D-8FBE-FD613608DAB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00710" y="1585257"/>
                  <a:ext cx="1540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3A632337-47BD-9C49-2706-093A9D1149EF}"/>
                    </a:ext>
                  </a:extLst>
                </p14:cNvPr>
                <p14:cNvContentPartPr/>
                <p14:nvPr/>
              </p14:nvContentPartPr>
              <p14:xfrm>
                <a:off x="3374870" y="1729257"/>
                <a:ext cx="99720" cy="806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3A632337-47BD-9C49-2706-093A9D1149E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65870" y="1720617"/>
                  <a:ext cx="117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37CE53B9-FF5E-B576-7283-F8A62EB8B2A9}"/>
                    </a:ext>
                  </a:extLst>
                </p14:cNvPr>
                <p14:cNvContentPartPr/>
                <p14:nvPr/>
              </p14:nvContentPartPr>
              <p14:xfrm>
                <a:off x="3402950" y="1777857"/>
                <a:ext cx="127080" cy="6696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37CE53B9-FF5E-B576-7283-F8A62EB8B2A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393950" y="1769217"/>
                  <a:ext cx="144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C50A159A-81CB-2BCB-FCAD-E9E6C0D25D25}"/>
                    </a:ext>
                  </a:extLst>
                </p14:cNvPr>
                <p14:cNvContentPartPr/>
                <p14:nvPr/>
              </p14:nvContentPartPr>
              <p14:xfrm>
                <a:off x="3485750" y="1633497"/>
                <a:ext cx="140040" cy="14400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C50A159A-81CB-2BCB-FCAD-E9E6C0D25D2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476750" y="1624497"/>
                  <a:ext cx="15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BA4D8F5F-2EE7-8DF6-EBA1-43E5D37378BD}"/>
                    </a:ext>
                  </a:extLst>
                </p14:cNvPr>
                <p14:cNvContentPartPr/>
                <p14:nvPr/>
              </p14:nvContentPartPr>
              <p14:xfrm>
                <a:off x="3580790" y="1670937"/>
                <a:ext cx="116280" cy="15588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BA4D8F5F-2EE7-8DF6-EBA1-43E5D37378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72150" y="1662297"/>
                  <a:ext cx="13392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62F6A51-790F-E40F-575D-7898A83AC2F2}"/>
              </a:ext>
            </a:extLst>
          </p:cNvPr>
          <p:cNvGrpSpPr/>
          <p:nvPr/>
        </p:nvGrpSpPr>
        <p:grpSpPr>
          <a:xfrm>
            <a:off x="3913430" y="1606137"/>
            <a:ext cx="379800" cy="249840"/>
            <a:chOff x="3913430" y="1606137"/>
            <a:chExt cx="37980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AC2439B4-4927-01CE-3F40-999D59DB4401}"/>
                    </a:ext>
                  </a:extLst>
                </p14:cNvPr>
                <p14:cNvContentPartPr/>
                <p14:nvPr/>
              </p14:nvContentPartPr>
              <p14:xfrm>
                <a:off x="3913430" y="1606137"/>
                <a:ext cx="93240" cy="14112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AC2439B4-4927-01CE-3F40-999D59DB440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904790" y="1597497"/>
                  <a:ext cx="110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6502D1FD-AE2B-FC53-EC2C-8F8CA6D9700A}"/>
                    </a:ext>
                  </a:extLst>
                </p14:cNvPr>
                <p14:cNvContentPartPr/>
                <p14:nvPr/>
              </p14:nvContentPartPr>
              <p14:xfrm>
                <a:off x="4005230" y="1639617"/>
                <a:ext cx="84240" cy="12492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6502D1FD-AE2B-FC53-EC2C-8F8CA6D9700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96590" y="1630617"/>
                  <a:ext cx="101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2009255F-4E9D-D1C8-EB18-928D91EB0CED}"/>
                    </a:ext>
                  </a:extLst>
                </p14:cNvPr>
                <p14:cNvContentPartPr/>
                <p14:nvPr/>
              </p14:nvContentPartPr>
              <p14:xfrm>
                <a:off x="4108550" y="1607577"/>
                <a:ext cx="93960" cy="14724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2009255F-4E9D-D1C8-EB18-928D91EB0CE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099910" y="1598937"/>
                  <a:ext cx="111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FF918729-5273-DECF-5024-0EA977419910}"/>
                    </a:ext>
                  </a:extLst>
                </p14:cNvPr>
                <p14:cNvContentPartPr/>
                <p14:nvPr/>
              </p14:nvContentPartPr>
              <p14:xfrm>
                <a:off x="4131230" y="1788297"/>
                <a:ext cx="82800" cy="6768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FF918729-5273-DECF-5024-0EA97741991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22230" y="1779657"/>
                  <a:ext cx="100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21D7313C-6816-F31F-7ED3-350C1DD9EA50}"/>
                    </a:ext>
                  </a:extLst>
                </p14:cNvPr>
                <p14:cNvContentPartPr/>
                <p14:nvPr/>
              </p14:nvContentPartPr>
              <p14:xfrm>
                <a:off x="4274510" y="1817817"/>
                <a:ext cx="18720" cy="1080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21D7313C-6816-F31F-7ED3-350C1DD9EA5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65510" y="1809177"/>
                  <a:ext cx="3636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6F0AFC8F-6848-8922-E066-365568C18807}"/>
              </a:ext>
            </a:extLst>
          </p:cNvPr>
          <p:cNvGrpSpPr/>
          <p:nvPr/>
        </p:nvGrpSpPr>
        <p:grpSpPr>
          <a:xfrm>
            <a:off x="4372790" y="1573384"/>
            <a:ext cx="2896131" cy="258833"/>
            <a:chOff x="4372790" y="1573384"/>
            <a:chExt cx="2896131" cy="2588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1D8C5F8E-D590-21A5-1DF3-88E109DCECCA}"/>
                    </a:ext>
                  </a:extLst>
                </p14:cNvPr>
                <p14:cNvContentPartPr/>
                <p14:nvPr/>
              </p14:nvContentPartPr>
              <p14:xfrm>
                <a:off x="4372790" y="1632777"/>
                <a:ext cx="135720" cy="19944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1D8C5F8E-D590-21A5-1DF3-88E109DCECC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63790" y="1623777"/>
                  <a:ext cx="153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CBFA232B-D565-666A-1F34-7352A37EF8FE}"/>
                    </a:ext>
                  </a:extLst>
                </p14:cNvPr>
                <p14:cNvContentPartPr/>
                <p14:nvPr/>
              </p14:nvContentPartPr>
              <p14:xfrm>
                <a:off x="4492601" y="1640344"/>
                <a:ext cx="98280" cy="10368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CBFA232B-D565-666A-1F34-7352A37EF8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83601" y="1631704"/>
                  <a:ext cx="115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7F535538-0EE2-378D-5091-D27C8CA06A50}"/>
                    </a:ext>
                  </a:extLst>
                </p14:cNvPr>
                <p14:cNvContentPartPr/>
                <p14:nvPr/>
              </p14:nvContentPartPr>
              <p14:xfrm>
                <a:off x="4532921" y="1690384"/>
                <a:ext cx="91440" cy="1332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7F535538-0EE2-378D-5091-D27C8CA06A5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23921" y="1681744"/>
                  <a:ext cx="109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E719893B-7C6F-DED2-FE13-F6B0CD0A0C8B}"/>
                    </a:ext>
                  </a:extLst>
                </p14:cNvPr>
                <p14:cNvContentPartPr/>
                <p14:nvPr/>
              </p14:nvContentPartPr>
              <p14:xfrm>
                <a:off x="4636601" y="1628464"/>
                <a:ext cx="49680" cy="10836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E719893B-7C6F-DED2-FE13-F6B0CD0A0C8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27601" y="1619824"/>
                  <a:ext cx="67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CE68A814-FC78-7F9F-272E-D07BB2776DAD}"/>
                    </a:ext>
                  </a:extLst>
                </p14:cNvPr>
                <p14:cNvContentPartPr/>
                <p14:nvPr/>
              </p14:nvContentPartPr>
              <p14:xfrm>
                <a:off x="4680881" y="1656904"/>
                <a:ext cx="12240" cy="11052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CE68A814-FC78-7F9F-272E-D07BB2776DA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71881" y="1648264"/>
                  <a:ext cx="29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E68C3D50-5593-D203-A9EE-300DE572CD8F}"/>
                    </a:ext>
                  </a:extLst>
                </p14:cNvPr>
                <p14:cNvContentPartPr/>
                <p14:nvPr/>
              </p14:nvContentPartPr>
              <p14:xfrm>
                <a:off x="4759361" y="1593184"/>
                <a:ext cx="86760" cy="13356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E68C3D50-5593-D203-A9EE-300DE572CD8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50361" y="1584184"/>
                  <a:ext cx="104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CFB12F76-24F6-9828-771A-1BC5D8D85AA5}"/>
                    </a:ext>
                  </a:extLst>
                </p14:cNvPr>
                <p14:cNvContentPartPr/>
                <p14:nvPr/>
              </p14:nvContentPartPr>
              <p14:xfrm>
                <a:off x="4866641" y="1626304"/>
                <a:ext cx="52200" cy="11556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CFB12F76-24F6-9828-771A-1BC5D8D85AA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858001" y="1617304"/>
                  <a:ext cx="69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242A79F1-9763-B224-BCFF-87A759407817}"/>
                    </a:ext>
                  </a:extLst>
                </p14:cNvPr>
                <p14:cNvContentPartPr/>
                <p14:nvPr/>
              </p14:nvContentPartPr>
              <p14:xfrm>
                <a:off x="4898321" y="1641784"/>
                <a:ext cx="53280" cy="11772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242A79F1-9763-B224-BCFF-87A75940781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89681" y="1633144"/>
                  <a:ext cx="70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73989973-A093-1661-BEE2-6C94C84EEDC1}"/>
                    </a:ext>
                  </a:extLst>
                </p14:cNvPr>
                <p14:cNvContentPartPr/>
                <p14:nvPr/>
              </p14:nvContentPartPr>
              <p14:xfrm>
                <a:off x="4960961" y="1642864"/>
                <a:ext cx="25200" cy="9936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73989973-A093-1661-BEE2-6C94C84EEDC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51961" y="1633864"/>
                  <a:ext cx="42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5FCB4F95-AA64-5067-A811-87D4B3848DAE}"/>
                    </a:ext>
                  </a:extLst>
                </p14:cNvPr>
                <p14:cNvContentPartPr/>
                <p14:nvPr/>
              </p14:nvContentPartPr>
              <p14:xfrm>
                <a:off x="5010281" y="1618024"/>
                <a:ext cx="91440" cy="14976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5FCB4F95-AA64-5067-A811-87D4B3848DA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01281" y="1609384"/>
                  <a:ext cx="109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8C5067D1-75C8-EDE0-E248-553836E0623F}"/>
                    </a:ext>
                  </a:extLst>
                </p14:cNvPr>
                <p14:cNvContentPartPr/>
                <p14:nvPr/>
              </p14:nvContentPartPr>
              <p14:xfrm>
                <a:off x="5099921" y="1636024"/>
                <a:ext cx="68040" cy="9684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8C5067D1-75C8-EDE0-E248-553836E0623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090921" y="1627384"/>
                  <a:ext cx="85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A39AFEF1-8056-98CB-219E-6E6E029677A7}"/>
                    </a:ext>
                  </a:extLst>
                </p14:cNvPr>
                <p14:cNvContentPartPr/>
                <p14:nvPr/>
              </p14:nvContentPartPr>
              <p14:xfrm>
                <a:off x="5187041" y="1623064"/>
                <a:ext cx="78120" cy="15516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A39AFEF1-8056-98CB-219E-6E6E029677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78401" y="1614064"/>
                  <a:ext cx="95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86F8F94B-86DA-EB70-7A91-E05ED97CCE07}"/>
                    </a:ext>
                  </a:extLst>
                </p14:cNvPr>
                <p14:cNvContentPartPr/>
                <p14:nvPr/>
              </p14:nvContentPartPr>
              <p14:xfrm>
                <a:off x="5345801" y="1621264"/>
                <a:ext cx="59400" cy="11268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86F8F94B-86DA-EB70-7A91-E05ED97CCE0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336801" y="1612264"/>
                  <a:ext cx="770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BCA0C872-495D-B516-BF14-3A9C0BB30D4B}"/>
                    </a:ext>
                  </a:extLst>
                </p14:cNvPr>
                <p14:cNvContentPartPr/>
                <p14:nvPr/>
              </p14:nvContentPartPr>
              <p14:xfrm>
                <a:off x="5421401" y="1630624"/>
                <a:ext cx="41040" cy="9180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BCA0C872-495D-B516-BF14-3A9C0BB30D4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412761" y="1621624"/>
                  <a:ext cx="58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B6989706-480E-A1F0-2DC1-2AB02F902A58}"/>
                    </a:ext>
                  </a:extLst>
                </p14:cNvPr>
                <p14:cNvContentPartPr/>
                <p14:nvPr/>
              </p14:nvContentPartPr>
              <p14:xfrm>
                <a:off x="5465681" y="1633504"/>
                <a:ext cx="22680" cy="10908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B6989706-480E-A1F0-2DC1-2AB02F902A5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457041" y="1624504"/>
                  <a:ext cx="40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4EEB4CC1-8860-D408-C52C-9340B8094E6D}"/>
                    </a:ext>
                  </a:extLst>
                </p14:cNvPr>
                <p14:cNvContentPartPr/>
                <p14:nvPr/>
              </p14:nvContentPartPr>
              <p14:xfrm>
                <a:off x="5511041" y="1604704"/>
                <a:ext cx="63000" cy="12204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4EEB4CC1-8860-D408-C52C-9340B8094E6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02401" y="1595704"/>
                  <a:ext cx="80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F06E25E0-C45E-D53C-FEF0-62416957E75B}"/>
                    </a:ext>
                  </a:extLst>
                </p14:cNvPr>
                <p14:cNvContentPartPr/>
                <p14:nvPr/>
              </p14:nvContentPartPr>
              <p14:xfrm>
                <a:off x="5594561" y="1621264"/>
                <a:ext cx="21240" cy="9864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F06E25E0-C45E-D53C-FEF0-62416957E75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585921" y="1612624"/>
                  <a:ext cx="38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AB73F85B-5A42-CE1A-44E2-37AF740AE50C}"/>
                    </a:ext>
                  </a:extLst>
                </p14:cNvPr>
                <p14:cNvContentPartPr/>
                <p14:nvPr/>
              </p14:nvContentPartPr>
              <p14:xfrm>
                <a:off x="5582321" y="1741144"/>
                <a:ext cx="52560" cy="5868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AB73F85B-5A42-CE1A-44E2-37AF740AE50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73321" y="1732144"/>
                  <a:ext cx="70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2AA55586-A11B-74A1-D36D-02BE8D3FA981}"/>
                    </a:ext>
                  </a:extLst>
                </p14:cNvPr>
                <p14:cNvContentPartPr/>
                <p14:nvPr/>
              </p14:nvContentPartPr>
              <p14:xfrm>
                <a:off x="5737841" y="1615144"/>
                <a:ext cx="82440" cy="17028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2AA55586-A11B-74A1-D36D-02BE8D3FA98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28841" y="1606504"/>
                  <a:ext cx="100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8EFC79D5-2A8D-2E7A-A57A-6C84C0CF4203}"/>
                    </a:ext>
                  </a:extLst>
                </p14:cNvPr>
                <p14:cNvContentPartPr/>
                <p14:nvPr/>
              </p14:nvContentPartPr>
              <p14:xfrm>
                <a:off x="5817041" y="1634584"/>
                <a:ext cx="122400" cy="13320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8EFC79D5-2A8D-2E7A-A57A-6C84C0CF420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08401" y="1625584"/>
                  <a:ext cx="140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2CD91F1F-765A-C34D-29E6-E1AC367B8536}"/>
                    </a:ext>
                  </a:extLst>
                </p14:cNvPr>
                <p14:cNvContentPartPr/>
                <p14:nvPr/>
              </p14:nvContentPartPr>
              <p14:xfrm>
                <a:off x="5902721" y="1620904"/>
                <a:ext cx="78840" cy="6408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2CD91F1F-765A-C34D-29E6-E1AC367B853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893721" y="1611904"/>
                  <a:ext cx="96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7FB38BAE-6E0E-4E83-5E1B-A2D6E734F71D}"/>
                    </a:ext>
                  </a:extLst>
                </p14:cNvPr>
                <p14:cNvContentPartPr/>
                <p14:nvPr/>
              </p14:nvContentPartPr>
              <p14:xfrm>
                <a:off x="5964641" y="1633144"/>
                <a:ext cx="68040" cy="14652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7FB38BAE-6E0E-4E83-5E1B-A2D6E734F71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56001" y="1624504"/>
                  <a:ext cx="85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6664EABB-189C-1566-1EBB-9C8C2FCD09B5}"/>
                    </a:ext>
                  </a:extLst>
                </p14:cNvPr>
                <p14:cNvContentPartPr/>
                <p14:nvPr/>
              </p14:nvContentPartPr>
              <p14:xfrm>
                <a:off x="6087761" y="1638544"/>
                <a:ext cx="72360" cy="11808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6664EABB-189C-1566-1EBB-9C8C2FCD09B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079121" y="1629904"/>
                  <a:ext cx="90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B10DD145-75FA-464F-73DC-89BC1105AB37}"/>
                    </a:ext>
                  </a:extLst>
                </p14:cNvPr>
                <p14:cNvContentPartPr/>
                <p14:nvPr/>
              </p14:nvContentPartPr>
              <p14:xfrm>
                <a:off x="6165521" y="1656544"/>
                <a:ext cx="48240" cy="7020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B10DD145-75FA-464F-73DC-89BC1105AB3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56881" y="1647544"/>
                  <a:ext cx="65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677601AA-D20E-99D3-6F71-76DBC2882D3C}"/>
                    </a:ext>
                  </a:extLst>
                </p14:cNvPr>
                <p14:cNvContentPartPr/>
                <p14:nvPr/>
              </p14:nvContentPartPr>
              <p14:xfrm>
                <a:off x="6205121" y="1618024"/>
                <a:ext cx="104400" cy="13140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677601AA-D20E-99D3-6F71-76DBC2882D3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96121" y="1609384"/>
                  <a:ext cx="122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3047CB8F-D892-9E2A-C456-2F72375C98B2}"/>
                    </a:ext>
                  </a:extLst>
                </p14:cNvPr>
                <p14:cNvContentPartPr/>
                <p14:nvPr/>
              </p14:nvContentPartPr>
              <p14:xfrm>
                <a:off x="6362801" y="1738624"/>
                <a:ext cx="21240" cy="3852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3047CB8F-D892-9E2A-C456-2F72375C98B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354161" y="1729984"/>
                  <a:ext cx="38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FFA06F68-0824-13DF-AC1C-7CB649DFD336}"/>
                    </a:ext>
                  </a:extLst>
                </p14:cNvPr>
                <p14:cNvContentPartPr/>
                <p14:nvPr/>
              </p14:nvContentPartPr>
              <p14:xfrm>
                <a:off x="6445241" y="1578424"/>
                <a:ext cx="75240" cy="7524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FFA06F68-0824-13DF-AC1C-7CB649DFD33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436601" y="1569424"/>
                  <a:ext cx="92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DFB82677-06D0-45EB-8B61-957FD5E2EB46}"/>
                    </a:ext>
                  </a:extLst>
                </p14:cNvPr>
                <p14:cNvContentPartPr/>
                <p14:nvPr/>
              </p14:nvContentPartPr>
              <p14:xfrm>
                <a:off x="6532721" y="1573384"/>
                <a:ext cx="10080" cy="12168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DFB82677-06D0-45EB-8B61-957FD5E2EB4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23721" y="1564744"/>
                  <a:ext cx="27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84DCBBFC-405A-D27C-9886-DFA4A5C4171D}"/>
                    </a:ext>
                  </a:extLst>
                </p14:cNvPr>
                <p14:cNvContentPartPr/>
                <p14:nvPr/>
              </p14:nvContentPartPr>
              <p14:xfrm>
                <a:off x="6493121" y="1664464"/>
                <a:ext cx="65880" cy="11160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84DCBBFC-405A-D27C-9886-DFA4A5C4171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484121" y="1655464"/>
                  <a:ext cx="83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BB17544A-1AD8-1E30-3A26-CC155E4CA08F}"/>
                    </a:ext>
                  </a:extLst>
                </p14:cNvPr>
                <p14:cNvContentPartPr/>
                <p14:nvPr/>
              </p14:nvContentPartPr>
              <p14:xfrm>
                <a:off x="6570161" y="1616584"/>
                <a:ext cx="45720" cy="3060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BB17544A-1AD8-1E30-3A26-CC155E4CA08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61161" y="1607944"/>
                  <a:ext cx="63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FF6B87B5-6664-69E6-DAED-4C94BDD3426D}"/>
                    </a:ext>
                  </a:extLst>
                </p14:cNvPr>
                <p14:cNvContentPartPr/>
                <p14:nvPr/>
              </p14:nvContentPartPr>
              <p14:xfrm>
                <a:off x="6562961" y="1625224"/>
                <a:ext cx="129240" cy="11412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FF6B87B5-6664-69E6-DAED-4C94BDD3426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553961" y="1616224"/>
                  <a:ext cx="146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B55E9B0B-93A2-1C77-076A-321D86D287DC}"/>
                    </a:ext>
                  </a:extLst>
                </p14:cNvPr>
                <p14:cNvContentPartPr/>
                <p14:nvPr/>
              </p14:nvContentPartPr>
              <p14:xfrm>
                <a:off x="6618041" y="1705144"/>
                <a:ext cx="90000" cy="9972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B55E9B0B-93A2-1C77-076A-321D86D287D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09401" y="1696144"/>
                  <a:ext cx="107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7E6D3B4C-0F3F-9718-5B19-9F407155D7A5}"/>
                    </a:ext>
                  </a:extLst>
                </p14:cNvPr>
                <p14:cNvContentPartPr/>
                <p14:nvPr/>
              </p14:nvContentPartPr>
              <p14:xfrm>
                <a:off x="6720281" y="1619464"/>
                <a:ext cx="99360" cy="10656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7E6D3B4C-0F3F-9718-5B19-9F407155D7A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11641" y="1610464"/>
                  <a:ext cx="117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22862A14-8D65-271A-74D5-E3944057D7D8}"/>
                    </a:ext>
                  </a:extLst>
                </p14:cNvPr>
                <p14:cNvContentPartPr/>
                <p14:nvPr/>
              </p14:nvContentPartPr>
              <p14:xfrm>
                <a:off x="6791201" y="1724944"/>
                <a:ext cx="59400" cy="5364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22862A14-8D65-271A-74D5-E3944057D7D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82561" y="1716304"/>
                  <a:ext cx="77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9A67D603-E934-0AE4-29AC-B91FCDF95745}"/>
                    </a:ext>
                  </a:extLst>
                </p14:cNvPr>
                <p14:cNvContentPartPr/>
                <p14:nvPr/>
              </p14:nvContentPartPr>
              <p14:xfrm>
                <a:off x="6841961" y="1634224"/>
                <a:ext cx="59040" cy="8028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9A67D603-E934-0AE4-29AC-B91FCDF9574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32961" y="1625584"/>
                  <a:ext cx="76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55CE071A-53E0-695A-EEB7-1EF9E7B1A0E2}"/>
                    </a:ext>
                  </a:extLst>
                </p14:cNvPr>
                <p14:cNvContentPartPr/>
                <p14:nvPr/>
              </p14:nvContentPartPr>
              <p14:xfrm>
                <a:off x="6867161" y="1684624"/>
                <a:ext cx="95040" cy="5724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55CE071A-53E0-695A-EEB7-1EF9E7B1A0E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858161" y="1675624"/>
                  <a:ext cx="112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BC3B7F27-DF15-B749-1C9C-845CC2017DC5}"/>
                    </a:ext>
                  </a:extLst>
                </p14:cNvPr>
                <p14:cNvContentPartPr/>
                <p14:nvPr/>
              </p14:nvContentPartPr>
              <p14:xfrm>
                <a:off x="6906401" y="1759144"/>
                <a:ext cx="56880" cy="5652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BC3B7F27-DF15-B749-1C9C-845CC2017DC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897401" y="1750504"/>
                  <a:ext cx="74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84C71F23-9642-4742-8CB9-C9A992B40698}"/>
                    </a:ext>
                  </a:extLst>
                </p14:cNvPr>
                <p14:cNvContentPartPr/>
                <p14:nvPr/>
              </p14:nvContentPartPr>
              <p14:xfrm>
                <a:off x="7000001" y="1631704"/>
                <a:ext cx="99000" cy="12528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84C71F23-9642-4742-8CB9-C9A992B4069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91361" y="1622704"/>
                  <a:ext cx="116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B45F5B04-A7F8-906D-FCC1-5607007C58EA}"/>
                    </a:ext>
                  </a:extLst>
                </p14:cNvPr>
                <p14:cNvContentPartPr/>
                <p14:nvPr/>
              </p14:nvContentPartPr>
              <p14:xfrm>
                <a:off x="7095761" y="1669864"/>
                <a:ext cx="45000" cy="8856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B45F5B04-A7F8-906D-FCC1-5607007C58E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087121" y="1660864"/>
                  <a:ext cx="62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AE544D81-2BE3-06EB-7DB8-F2779D679A21}"/>
                    </a:ext>
                  </a:extLst>
                </p14:cNvPr>
                <p14:cNvContentPartPr/>
                <p14:nvPr/>
              </p14:nvContentPartPr>
              <p14:xfrm>
                <a:off x="7141841" y="1656184"/>
                <a:ext cx="92160" cy="9036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AE544D81-2BE3-06EB-7DB8-F2779D679A2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33201" y="1647544"/>
                  <a:ext cx="109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CF672F99-7BAD-6638-0A49-69E63D82B0BC}"/>
                    </a:ext>
                  </a:extLst>
                </p14:cNvPr>
                <p14:cNvContentPartPr/>
                <p14:nvPr/>
              </p14:nvContentPartPr>
              <p14:xfrm>
                <a:off x="7191161" y="1736824"/>
                <a:ext cx="29160" cy="6516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CF672F99-7BAD-6638-0A49-69E63D82B0B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82161" y="1727824"/>
                  <a:ext cx="46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59089AE4-A1C3-4E34-C183-FA1055C8DD76}"/>
                    </a:ext>
                  </a:extLst>
                </p14:cNvPr>
                <p14:cNvContentPartPr/>
                <p14:nvPr/>
              </p14:nvContentPartPr>
              <p14:xfrm>
                <a:off x="7235081" y="1661224"/>
                <a:ext cx="33840" cy="14076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59089AE4-A1C3-4E34-C183-FA1055C8DD7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26441" y="1652224"/>
                  <a:ext cx="51480" cy="158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63133"/>
            <a:ext cx="135318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25" dirty="0">
                <a:latin typeface="나눔스퀘어OTF_ac"/>
                <a:cs typeface="나눔스퀘어OTF_ac"/>
              </a:rPr>
              <a:t>덧셈과</a:t>
            </a:r>
            <a:r>
              <a:rPr sz="2150" spc="-55" dirty="0">
                <a:latin typeface="나눔스퀘어OTF_ac"/>
                <a:cs typeface="나눔스퀘어OTF_ac"/>
              </a:rPr>
              <a:t> </a:t>
            </a:r>
            <a:r>
              <a:rPr sz="2150" spc="125" dirty="0">
                <a:latin typeface="나눔스퀘어OTF_ac"/>
                <a:cs typeface="나눔스퀘어OTF_ac"/>
              </a:rPr>
              <a:t>뺄셈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8201" y="6011632"/>
            <a:ext cx="232600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</a:t>
            </a:r>
            <a:r>
              <a:rPr sz="1900" spc="-50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0903" y="6619443"/>
            <a:ext cx="3669790" cy="217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83802B-E64C-69A2-0D4B-ED7121BBD4D1}"/>
              </a:ext>
            </a:extLst>
          </p:cNvPr>
          <p:cNvGrpSpPr/>
          <p:nvPr/>
        </p:nvGrpSpPr>
        <p:grpSpPr>
          <a:xfrm>
            <a:off x="5369686" y="6780251"/>
            <a:ext cx="688680" cy="233640"/>
            <a:chOff x="5369686" y="6780251"/>
            <a:chExt cx="68868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01AEBB6-B940-8094-2F7E-BEA5FCB453AE}"/>
                    </a:ext>
                  </a:extLst>
                </p14:cNvPr>
                <p14:cNvContentPartPr/>
                <p14:nvPr/>
              </p14:nvContentPartPr>
              <p14:xfrm>
                <a:off x="5369686" y="6922811"/>
                <a:ext cx="137160" cy="15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01AEBB6-B940-8094-2F7E-BEA5FCB453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61046" y="6914171"/>
                  <a:ext cx="15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F8A0FE0-25B6-EEF5-ED37-CAF6480CE179}"/>
                    </a:ext>
                  </a:extLst>
                </p14:cNvPr>
                <p14:cNvContentPartPr/>
                <p14:nvPr/>
              </p14:nvContentPartPr>
              <p14:xfrm>
                <a:off x="5466886" y="6869171"/>
                <a:ext cx="61200" cy="123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F8A0FE0-25B6-EEF5-ED37-CAF6480CE1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57886" y="6860531"/>
                  <a:ext cx="78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856D112-5883-3E18-0AA5-D5496E067B02}"/>
                    </a:ext>
                  </a:extLst>
                </p14:cNvPr>
                <p14:cNvContentPartPr/>
                <p14:nvPr/>
              </p14:nvContentPartPr>
              <p14:xfrm>
                <a:off x="5640046" y="6833531"/>
                <a:ext cx="121320" cy="1652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856D112-5883-3E18-0AA5-D5496E067B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31046" y="6824531"/>
                  <a:ext cx="138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0FEBD2F-7958-5579-AFF5-E166AEFD57BD}"/>
                    </a:ext>
                  </a:extLst>
                </p14:cNvPr>
                <p14:cNvContentPartPr/>
                <p14:nvPr/>
              </p14:nvContentPartPr>
              <p14:xfrm>
                <a:off x="5657326" y="6906251"/>
                <a:ext cx="183600" cy="1076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0FEBD2F-7958-5579-AFF5-E166AEFD57B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48326" y="6897251"/>
                  <a:ext cx="201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888E366-F4B8-2B7C-C03C-C22EDF85080C}"/>
                    </a:ext>
                  </a:extLst>
                </p14:cNvPr>
                <p14:cNvContentPartPr/>
                <p14:nvPr/>
              </p14:nvContentPartPr>
              <p14:xfrm>
                <a:off x="5933446" y="6780251"/>
                <a:ext cx="50760" cy="154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888E366-F4B8-2B7C-C03C-C22EDF8508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24446" y="6771611"/>
                  <a:ext cx="6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AF49293-CA5E-6961-100F-C7ED0C446CC5}"/>
                    </a:ext>
                  </a:extLst>
                </p14:cNvPr>
                <p14:cNvContentPartPr/>
                <p14:nvPr/>
              </p14:nvContentPartPr>
              <p14:xfrm>
                <a:off x="5930206" y="6795731"/>
                <a:ext cx="128160" cy="169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AF49293-CA5E-6961-100F-C7ED0C446C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1566" y="6787091"/>
                  <a:ext cx="14580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7448A1F-715C-88E2-E85F-59E1B2A48F79}"/>
                  </a:ext>
                </a:extLst>
              </p14:cNvPr>
              <p14:cNvContentPartPr/>
              <p14:nvPr/>
            </p14:nvContentPartPr>
            <p14:xfrm>
              <a:off x="6211726" y="6783851"/>
              <a:ext cx="161640" cy="1494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7448A1F-715C-88E2-E85F-59E1B2A48F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03086" y="6774851"/>
                <a:ext cx="17928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D12018-9605-F69B-6964-4B3ABC00572D}"/>
              </a:ext>
            </a:extLst>
          </p:cNvPr>
          <p:cNvGrpSpPr/>
          <p:nvPr/>
        </p:nvGrpSpPr>
        <p:grpSpPr>
          <a:xfrm>
            <a:off x="6345286" y="6719411"/>
            <a:ext cx="467640" cy="242640"/>
            <a:chOff x="6345286" y="6719411"/>
            <a:chExt cx="4676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95C9251-945C-AEBD-D5C7-2C7816BAC525}"/>
                    </a:ext>
                  </a:extLst>
                </p14:cNvPr>
                <p14:cNvContentPartPr/>
                <p14:nvPr/>
              </p14:nvContentPartPr>
              <p14:xfrm>
                <a:off x="6345286" y="6750731"/>
                <a:ext cx="107640" cy="82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95C9251-945C-AEBD-D5C7-2C7816BAC5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36286" y="6741731"/>
                  <a:ext cx="125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CA424B9-71FC-3905-5DD5-D46683DAD6C7}"/>
                    </a:ext>
                  </a:extLst>
                </p14:cNvPr>
                <p14:cNvContentPartPr/>
                <p14:nvPr/>
              </p14:nvContentPartPr>
              <p14:xfrm>
                <a:off x="6379846" y="6862331"/>
                <a:ext cx="109080" cy="22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CA424B9-71FC-3905-5DD5-D46683DAD6C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70846" y="6853331"/>
                  <a:ext cx="12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7350477-4D1B-9907-C352-D0C50F559358}"/>
                    </a:ext>
                  </a:extLst>
                </p14:cNvPr>
                <p14:cNvContentPartPr/>
                <p14:nvPr/>
              </p14:nvContentPartPr>
              <p14:xfrm>
                <a:off x="6473446" y="6722291"/>
                <a:ext cx="105840" cy="86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7350477-4D1B-9907-C352-D0C50F5593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64446" y="6713291"/>
                  <a:ext cx="123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C32DBA0-DB48-3800-FDC8-5F1BBEB3A1DE}"/>
                    </a:ext>
                  </a:extLst>
                </p14:cNvPr>
                <p14:cNvContentPartPr/>
                <p14:nvPr/>
              </p14:nvContentPartPr>
              <p14:xfrm>
                <a:off x="6534286" y="6719411"/>
                <a:ext cx="96480" cy="702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C32DBA0-DB48-3800-FDC8-5F1BBEB3A1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25286" y="6710411"/>
                  <a:ext cx="114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749B53A-0997-308F-B5D6-62974651B253}"/>
                    </a:ext>
                  </a:extLst>
                </p14:cNvPr>
                <p14:cNvContentPartPr/>
                <p14:nvPr/>
              </p14:nvContentPartPr>
              <p14:xfrm>
                <a:off x="6569206" y="6805091"/>
                <a:ext cx="91440" cy="156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749B53A-0997-308F-B5D6-62974651B2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60566" y="6796091"/>
                  <a:ext cx="109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9428266-AF62-4DE8-7514-5C3CBBE0469B}"/>
                    </a:ext>
                  </a:extLst>
                </p14:cNvPr>
                <p14:cNvContentPartPr/>
                <p14:nvPr/>
              </p14:nvContentPartPr>
              <p14:xfrm>
                <a:off x="6672166" y="6775931"/>
                <a:ext cx="72360" cy="102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9428266-AF62-4DE8-7514-5C3CBBE046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3166" y="6767291"/>
                  <a:ext cx="90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ED373C4-32C2-265E-FE55-B11D8A9AAF84}"/>
                    </a:ext>
                  </a:extLst>
                </p14:cNvPr>
                <p14:cNvContentPartPr/>
                <p14:nvPr/>
              </p14:nvContentPartPr>
              <p14:xfrm>
                <a:off x="6763246" y="6741011"/>
                <a:ext cx="49680" cy="167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ED373C4-32C2-265E-FE55-B11D8A9AAF8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54606" y="6732011"/>
                  <a:ext cx="673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2E18D19-02F8-BCE1-3C62-E1396292A1D9}"/>
              </a:ext>
            </a:extLst>
          </p:cNvPr>
          <p:cNvGrpSpPr/>
          <p:nvPr/>
        </p:nvGrpSpPr>
        <p:grpSpPr>
          <a:xfrm>
            <a:off x="5577766" y="7081571"/>
            <a:ext cx="1321560" cy="283320"/>
            <a:chOff x="5577766" y="7081571"/>
            <a:chExt cx="132156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03628B5-7410-6271-AB62-4210A003CE1B}"/>
                    </a:ext>
                  </a:extLst>
                </p14:cNvPr>
                <p14:cNvContentPartPr/>
                <p14:nvPr/>
              </p14:nvContentPartPr>
              <p14:xfrm>
                <a:off x="5577766" y="7193531"/>
                <a:ext cx="167760" cy="119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03628B5-7410-6271-AB62-4210A003CE1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69126" y="7184531"/>
                  <a:ext cx="185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9EF0EE2-F4E2-438D-C294-5CE0F42C9499}"/>
                    </a:ext>
                  </a:extLst>
                </p14:cNvPr>
                <p14:cNvContentPartPr/>
                <p14:nvPr/>
              </p14:nvContentPartPr>
              <p14:xfrm>
                <a:off x="5637886" y="7256171"/>
                <a:ext cx="116640" cy="270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9EF0EE2-F4E2-438D-C294-5CE0F42C94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28886" y="7247531"/>
                  <a:ext cx="134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018592F-3006-FF10-99FF-82A9268F56B1}"/>
                    </a:ext>
                  </a:extLst>
                </p14:cNvPr>
                <p14:cNvContentPartPr/>
                <p14:nvPr/>
              </p14:nvContentPartPr>
              <p14:xfrm>
                <a:off x="5662006" y="7232411"/>
                <a:ext cx="179280" cy="1324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018592F-3006-FF10-99FF-82A9268F56B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53006" y="7223411"/>
                  <a:ext cx="196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D0757CA-EC11-973C-8244-29224D11E3A7}"/>
                    </a:ext>
                  </a:extLst>
                </p14:cNvPr>
                <p14:cNvContentPartPr/>
                <p14:nvPr/>
              </p14:nvContentPartPr>
              <p14:xfrm>
                <a:off x="5836966" y="7238531"/>
                <a:ext cx="43200" cy="1029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D0757CA-EC11-973C-8244-29224D11E3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27966" y="7229891"/>
                  <a:ext cx="60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174BAD0-51DF-0BC9-92E9-99B0E58217AA}"/>
                    </a:ext>
                  </a:extLst>
                </p14:cNvPr>
                <p14:cNvContentPartPr/>
                <p14:nvPr/>
              </p14:nvContentPartPr>
              <p14:xfrm>
                <a:off x="5840926" y="7184891"/>
                <a:ext cx="177840" cy="150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174BAD0-51DF-0BC9-92E9-99B0E58217A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1926" y="7175891"/>
                  <a:ext cx="195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283C691-333C-6165-CE6F-351521DA8003}"/>
                    </a:ext>
                  </a:extLst>
                </p14:cNvPr>
                <p14:cNvContentPartPr/>
                <p14:nvPr/>
              </p14:nvContentPartPr>
              <p14:xfrm>
                <a:off x="5994286" y="7149251"/>
                <a:ext cx="115200" cy="702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283C691-333C-6165-CE6F-351521DA80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85646" y="7140251"/>
                  <a:ext cx="132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38A16C8-FA16-78ED-E492-3BFE676F27A5}"/>
                    </a:ext>
                  </a:extLst>
                </p14:cNvPr>
                <p14:cNvContentPartPr/>
                <p14:nvPr/>
              </p14:nvContentPartPr>
              <p14:xfrm>
                <a:off x="6006526" y="7212971"/>
                <a:ext cx="114120" cy="17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38A16C8-FA16-78ED-E492-3BFE676F27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97526" y="7204331"/>
                  <a:ext cx="131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E68594E-D6F1-05C4-3966-6CF774EE5C13}"/>
                    </a:ext>
                  </a:extLst>
                </p14:cNvPr>
                <p14:cNvContentPartPr/>
                <p14:nvPr/>
              </p14:nvContentPartPr>
              <p14:xfrm>
                <a:off x="6064846" y="7232411"/>
                <a:ext cx="167760" cy="1105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E68594E-D6F1-05C4-3966-6CF774EE5C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55846" y="7223411"/>
                  <a:ext cx="185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C2D0DB5-16ED-5643-71BF-E953B8452CEC}"/>
                    </a:ext>
                  </a:extLst>
                </p14:cNvPr>
                <p14:cNvContentPartPr/>
                <p14:nvPr/>
              </p14:nvContentPartPr>
              <p14:xfrm>
                <a:off x="6154846" y="7190651"/>
                <a:ext cx="220320" cy="1260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C2D0DB5-16ED-5643-71BF-E953B8452CE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46206" y="7182011"/>
                  <a:ext cx="237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35EF809-72EA-410E-062B-B0A71FB32E87}"/>
                    </a:ext>
                  </a:extLst>
                </p14:cNvPr>
                <p14:cNvContentPartPr/>
                <p14:nvPr/>
              </p14:nvContentPartPr>
              <p14:xfrm>
                <a:off x="6325846" y="7106051"/>
                <a:ext cx="141120" cy="1652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35EF809-72EA-410E-062B-B0A71FB32E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16846" y="7097051"/>
                  <a:ext cx="158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6FF22EC-28CF-8ADB-B5D5-C912355E83E7}"/>
                    </a:ext>
                  </a:extLst>
                </p14:cNvPr>
                <p14:cNvContentPartPr/>
                <p14:nvPr/>
              </p14:nvContentPartPr>
              <p14:xfrm>
                <a:off x="6434206" y="7110011"/>
                <a:ext cx="81000" cy="1807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6FF22EC-28CF-8ADB-B5D5-C912355E83E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25206" y="7101371"/>
                  <a:ext cx="9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9D32590-B704-0292-5B8A-86767CA2D480}"/>
                    </a:ext>
                  </a:extLst>
                </p14:cNvPr>
                <p14:cNvContentPartPr/>
                <p14:nvPr/>
              </p14:nvContentPartPr>
              <p14:xfrm>
                <a:off x="6492166" y="7098851"/>
                <a:ext cx="137160" cy="115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9D32590-B704-0292-5B8A-86767CA2D48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83526" y="7089851"/>
                  <a:ext cx="154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83EA611-FB23-6DB8-0909-C5352C4B1196}"/>
                    </a:ext>
                  </a:extLst>
                </p14:cNvPr>
                <p14:cNvContentPartPr/>
                <p14:nvPr/>
              </p14:nvContentPartPr>
              <p14:xfrm>
                <a:off x="6591526" y="7111091"/>
                <a:ext cx="155880" cy="972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83EA611-FB23-6DB8-0909-C5352C4B119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82886" y="7102451"/>
                  <a:ext cx="173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D1B3AE8-03B5-82A0-D49E-B5C3A3482EA0}"/>
                    </a:ext>
                  </a:extLst>
                </p14:cNvPr>
                <p14:cNvContentPartPr/>
                <p14:nvPr/>
              </p14:nvContentPartPr>
              <p14:xfrm>
                <a:off x="6704206" y="7081571"/>
                <a:ext cx="195120" cy="1263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D1B3AE8-03B5-82A0-D49E-B5C3A3482E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95566" y="7072571"/>
                  <a:ext cx="2127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E96B3FE-AFB8-1155-9DEC-790222863A79}"/>
              </a:ext>
            </a:extLst>
          </p:cNvPr>
          <p:cNvGrpSpPr/>
          <p:nvPr/>
        </p:nvGrpSpPr>
        <p:grpSpPr>
          <a:xfrm>
            <a:off x="5721766" y="7466051"/>
            <a:ext cx="939600" cy="200880"/>
            <a:chOff x="5721766" y="7466051"/>
            <a:chExt cx="93960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ED305B2-8C0C-8C32-1585-615BB5A2FC34}"/>
                    </a:ext>
                  </a:extLst>
                </p14:cNvPr>
                <p14:cNvContentPartPr/>
                <p14:nvPr/>
              </p14:nvContentPartPr>
              <p14:xfrm>
                <a:off x="5721766" y="7489811"/>
                <a:ext cx="133560" cy="111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ED305B2-8C0C-8C32-1585-615BB5A2FC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13126" y="7481171"/>
                  <a:ext cx="151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FDA1E62-E65A-72CB-BFB1-C720A37981A8}"/>
                    </a:ext>
                  </a:extLst>
                </p14:cNvPr>
                <p14:cNvContentPartPr/>
                <p14:nvPr/>
              </p14:nvContentPartPr>
              <p14:xfrm>
                <a:off x="5745886" y="7528691"/>
                <a:ext cx="118440" cy="158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FDA1E62-E65A-72CB-BFB1-C720A37981A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37246" y="7519691"/>
                  <a:ext cx="136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7DABA6C-52D4-CF4E-0A62-006E10803916}"/>
                    </a:ext>
                  </a:extLst>
                </p14:cNvPr>
                <p14:cNvContentPartPr/>
                <p14:nvPr/>
              </p14:nvContentPartPr>
              <p14:xfrm>
                <a:off x="5780446" y="7602491"/>
                <a:ext cx="106560" cy="64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7DABA6C-52D4-CF4E-0A62-006E1080391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71806" y="7593491"/>
                  <a:ext cx="124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8F32AB85-53D2-4EDF-F82F-6C37BE936558}"/>
                    </a:ext>
                  </a:extLst>
                </p14:cNvPr>
                <p14:cNvContentPartPr/>
                <p14:nvPr/>
              </p14:nvContentPartPr>
              <p14:xfrm>
                <a:off x="5885566" y="7466051"/>
                <a:ext cx="70560" cy="147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8F32AB85-53D2-4EDF-F82F-6C37BE93655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76566" y="7457411"/>
                  <a:ext cx="88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BD94541-74B5-8E03-D909-65F30651F5CD}"/>
                    </a:ext>
                  </a:extLst>
                </p14:cNvPr>
                <p14:cNvContentPartPr/>
                <p14:nvPr/>
              </p14:nvContentPartPr>
              <p14:xfrm>
                <a:off x="5891326" y="7511051"/>
                <a:ext cx="144000" cy="101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BD94541-74B5-8E03-D909-65F30651F5C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82686" y="7502411"/>
                  <a:ext cx="16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0BE46AF-40B6-2DEC-0F44-19B1AD478EEB}"/>
                    </a:ext>
                  </a:extLst>
                </p14:cNvPr>
                <p14:cNvContentPartPr/>
                <p14:nvPr/>
              </p14:nvContentPartPr>
              <p14:xfrm>
                <a:off x="6086086" y="7477571"/>
                <a:ext cx="85320" cy="712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0BE46AF-40B6-2DEC-0F44-19B1AD478EE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77446" y="7468931"/>
                  <a:ext cx="102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6766BDB-F7C3-CF88-FA77-C45DE9D1B7FD}"/>
                    </a:ext>
                  </a:extLst>
                </p14:cNvPr>
                <p14:cNvContentPartPr/>
                <p14:nvPr/>
              </p14:nvContentPartPr>
              <p14:xfrm>
                <a:off x="6160246" y="7479011"/>
                <a:ext cx="77040" cy="496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6766BDB-F7C3-CF88-FA77-C45DE9D1B7F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51606" y="7470371"/>
                  <a:ext cx="94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4E46110-FAF7-6D72-8799-6666437BC83C}"/>
                    </a:ext>
                  </a:extLst>
                </p14:cNvPr>
                <p14:cNvContentPartPr/>
                <p14:nvPr/>
              </p14:nvContentPartPr>
              <p14:xfrm>
                <a:off x="6155926" y="7564691"/>
                <a:ext cx="137880" cy="612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4E46110-FAF7-6D72-8799-6666437BC83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47286" y="7555691"/>
                  <a:ext cx="155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1DD0881-F6FB-AF10-1EF5-B8214F26873A}"/>
                    </a:ext>
                  </a:extLst>
                </p14:cNvPr>
                <p14:cNvContentPartPr/>
                <p14:nvPr/>
              </p14:nvContentPartPr>
              <p14:xfrm>
                <a:off x="6232966" y="7488371"/>
                <a:ext cx="167400" cy="932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1DD0881-F6FB-AF10-1EF5-B8214F2687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24326" y="7479731"/>
                  <a:ext cx="185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E216208-AF39-9E20-6857-77ECADB9F790}"/>
                    </a:ext>
                  </a:extLst>
                </p14:cNvPr>
                <p14:cNvContentPartPr/>
                <p14:nvPr/>
              </p14:nvContentPartPr>
              <p14:xfrm>
                <a:off x="6373006" y="7476131"/>
                <a:ext cx="153360" cy="820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E216208-AF39-9E20-6857-77ECADB9F79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64366" y="7467491"/>
                  <a:ext cx="171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B12B6F2-93BE-396F-A721-5BE3F4CFF828}"/>
                    </a:ext>
                  </a:extLst>
                </p14:cNvPr>
                <p14:cNvContentPartPr/>
                <p14:nvPr/>
              </p14:nvContentPartPr>
              <p14:xfrm>
                <a:off x="6457606" y="7470371"/>
                <a:ext cx="35280" cy="867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B12B6F2-93BE-396F-A721-5BE3F4CFF82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48966" y="7461731"/>
                  <a:ext cx="52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B6CE65D-F6E6-76C5-EDFF-1CCB13A83952}"/>
                    </a:ext>
                  </a:extLst>
                </p14:cNvPr>
                <p14:cNvContentPartPr/>
                <p14:nvPr/>
              </p14:nvContentPartPr>
              <p14:xfrm>
                <a:off x="6499726" y="7542011"/>
                <a:ext cx="161640" cy="1026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B6CE65D-F6E6-76C5-EDFF-1CCB13A8395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90726" y="7533011"/>
                  <a:ext cx="179280" cy="120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385254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40" dirty="0">
                <a:latin typeface="나눔스퀘어OTF_ac"/>
                <a:cs typeface="나눔스퀘어OTF_ac"/>
              </a:rPr>
              <a:t>덧셈/뺄셈 </a:t>
            </a:r>
            <a:r>
              <a:rPr sz="1900" spc="125" dirty="0">
                <a:latin typeface="나눔스퀘어OTF_ac"/>
                <a:cs typeface="나눔스퀘어OTF_ac"/>
              </a:rPr>
              <a:t>하드웨어</a:t>
            </a:r>
            <a:r>
              <a:rPr sz="1900" spc="204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구성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6024" y="1453784"/>
            <a:ext cx="5282267" cy="2271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201" y="6011632"/>
            <a:ext cx="271589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연산</a:t>
            </a:r>
            <a:r>
              <a:rPr sz="1900" spc="-15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85512" y="6083231"/>
            <a:ext cx="3492771" cy="40079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23B295D-D59D-5910-9091-D4F55EC9CC1A}"/>
              </a:ext>
            </a:extLst>
          </p:cNvPr>
          <p:cNvGrpSpPr/>
          <p:nvPr/>
        </p:nvGrpSpPr>
        <p:grpSpPr>
          <a:xfrm>
            <a:off x="2690133" y="3576093"/>
            <a:ext cx="170640" cy="336600"/>
            <a:chOff x="2690133" y="3576093"/>
            <a:chExt cx="17064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BF5B8D4-D0AC-A9D4-66DB-61C549082077}"/>
                    </a:ext>
                  </a:extLst>
                </p14:cNvPr>
                <p14:cNvContentPartPr/>
                <p14:nvPr/>
              </p14:nvContentPartPr>
              <p14:xfrm>
                <a:off x="2758173" y="3576093"/>
                <a:ext cx="26640" cy="268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BF5B8D4-D0AC-A9D4-66DB-61C5490820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49533" y="3567453"/>
                  <a:ext cx="442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8107600-3371-31D0-0AF5-B73527C7E74A}"/>
                    </a:ext>
                  </a:extLst>
                </p14:cNvPr>
                <p14:cNvContentPartPr/>
                <p14:nvPr/>
              </p14:nvContentPartPr>
              <p14:xfrm>
                <a:off x="2690133" y="3804333"/>
                <a:ext cx="170640" cy="108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8107600-3371-31D0-0AF5-B73527C7E7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81493" y="3795333"/>
                  <a:ext cx="1882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E2EE9D-E420-E845-486B-043EA12CF9A0}"/>
              </a:ext>
            </a:extLst>
          </p:cNvPr>
          <p:cNvGrpSpPr/>
          <p:nvPr/>
        </p:nvGrpSpPr>
        <p:grpSpPr>
          <a:xfrm>
            <a:off x="2572773" y="3988653"/>
            <a:ext cx="644400" cy="268560"/>
            <a:chOff x="2572773" y="3988653"/>
            <a:chExt cx="64440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65D09FA-E2AD-2FEA-30A9-F76F6FEDF577}"/>
                    </a:ext>
                  </a:extLst>
                </p14:cNvPr>
                <p14:cNvContentPartPr/>
                <p14:nvPr/>
              </p14:nvContentPartPr>
              <p14:xfrm>
                <a:off x="2572773" y="3989373"/>
                <a:ext cx="113040" cy="115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65D09FA-E2AD-2FEA-30A9-F76F6FEDF5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4133" y="3980733"/>
                  <a:ext cx="13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2EC3EB4-5933-1654-1F10-A292AC2C3DDD}"/>
                    </a:ext>
                  </a:extLst>
                </p14:cNvPr>
                <p14:cNvContentPartPr/>
                <p14:nvPr/>
              </p14:nvContentPartPr>
              <p14:xfrm>
                <a:off x="2577093" y="4049493"/>
                <a:ext cx="119520" cy="31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2EC3EB4-5933-1654-1F10-A292AC2C3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8453" y="4040493"/>
                  <a:ext cx="137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25A03A6-A7F2-BFD8-585A-70142084E68A}"/>
                    </a:ext>
                  </a:extLst>
                </p14:cNvPr>
                <p14:cNvContentPartPr/>
                <p14:nvPr/>
              </p14:nvContentPartPr>
              <p14:xfrm>
                <a:off x="2614533" y="4042653"/>
                <a:ext cx="189360" cy="214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25A03A6-A7F2-BFD8-585A-70142084E6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5533" y="4033653"/>
                  <a:ext cx="207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CD863C5-410E-1C5C-DE6C-8E3AAB25DE68}"/>
                    </a:ext>
                  </a:extLst>
                </p14:cNvPr>
                <p14:cNvContentPartPr/>
                <p14:nvPr/>
              </p14:nvContentPartPr>
              <p14:xfrm>
                <a:off x="2723973" y="4107093"/>
                <a:ext cx="189360" cy="138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CD863C5-410E-1C5C-DE6C-8E3AAB25DE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333" y="4098093"/>
                  <a:ext cx="207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DA7646B-EB15-01EA-0584-0DB11BBF614E}"/>
                    </a:ext>
                  </a:extLst>
                </p14:cNvPr>
                <p14:cNvContentPartPr/>
                <p14:nvPr/>
              </p14:nvContentPartPr>
              <p14:xfrm>
                <a:off x="2866533" y="4024293"/>
                <a:ext cx="154440" cy="110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DA7646B-EB15-01EA-0584-0DB11BBF61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57893" y="4015653"/>
                  <a:ext cx="172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8581CD7-55A3-2D2A-52D8-2793C162C576}"/>
                    </a:ext>
                  </a:extLst>
                </p14:cNvPr>
                <p14:cNvContentPartPr/>
                <p14:nvPr/>
              </p14:nvContentPartPr>
              <p14:xfrm>
                <a:off x="2947533" y="4002333"/>
                <a:ext cx="118800" cy="158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8581CD7-55A3-2D2A-52D8-2793C162C5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8893" y="3993693"/>
                  <a:ext cx="136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9863428-FCF6-2FCC-FDDB-7A7BF89AA9CF}"/>
                    </a:ext>
                  </a:extLst>
                </p14:cNvPr>
                <p14:cNvContentPartPr/>
                <p14:nvPr/>
              </p14:nvContentPartPr>
              <p14:xfrm>
                <a:off x="3013413" y="3988653"/>
                <a:ext cx="128880" cy="104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9863428-FCF6-2FCC-FDDB-7A7BF89AA9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04773" y="3980013"/>
                  <a:ext cx="146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60ECBFB-4673-9CB9-4CF1-B3E22CD454F6}"/>
                    </a:ext>
                  </a:extLst>
                </p14:cNvPr>
                <p14:cNvContentPartPr/>
                <p14:nvPr/>
              </p14:nvContentPartPr>
              <p14:xfrm>
                <a:off x="3114573" y="4000893"/>
                <a:ext cx="76320" cy="71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60ECBFB-4673-9CB9-4CF1-B3E22CD454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5933" y="3991893"/>
                  <a:ext cx="93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BA54645-8AC7-458E-D4E0-062D5C30C05D}"/>
                    </a:ext>
                  </a:extLst>
                </p14:cNvPr>
                <p14:cNvContentPartPr/>
                <p14:nvPr/>
              </p14:nvContentPartPr>
              <p14:xfrm>
                <a:off x="3132933" y="4131213"/>
                <a:ext cx="84240" cy="93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BA54645-8AC7-458E-D4E0-062D5C30C0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3933" y="4122213"/>
                  <a:ext cx="1018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1FC8EF-CE1C-0D46-DDE0-3BFA860ADD88}"/>
              </a:ext>
            </a:extLst>
          </p:cNvPr>
          <p:cNvGrpSpPr/>
          <p:nvPr/>
        </p:nvGrpSpPr>
        <p:grpSpPr>
          <a:xfrm>
            <a:off x="3670413" y="3714333"/>
            <a:ext cx="1756080" cy="283680"/>
            <a:chOff x="3670413" y="3714333"/>
            <a:chExt cx="175608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5F60291-1F1C-595F-68A0-886BAA7AF304}"/>
                    </a:ext>
                  </a:extLst>
                </p14:cNvPr>
                <p14:cNvContentPartPr/>
                <p14:nvPr/>
              </p14:nvContentPartPr>
              <p14:xfrm>
                <a:off x="3670413" y="3734133"/>
                <a:ext cx="159840" cy="1810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5F60291-1F1C-595F-68A0-886BAA7AF3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1773" y="3725493"/>
                  <a:ext cx="177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0C6039D-FDEE-7C92-334F-0894DE132CD6}"/>
                    </a:ext>
                  </a:extLst>
                </p14:cNvPr>
                <p14:cNvContentPartPr/>
                <p14:nvPr/>
              </p14:nvContentPartPr>
              <p14:xfrm>
                <a:off x="3793173" y="3833133"/>
                <a:ext cx="65160" cy="164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0C6039D-FDEE-7C92-334F-0894DE132C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84173" y="3824493"/>
                  <a:ext cx="82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12DCC83-726E-2FD2-71D5-F43A7AAF79A8}"/>
                    </a:ext>
                  </a:extLst>
                </p14:cNvPr>
                <p14:cNvContentPartPr/>
                <p14:nvPr/>
              </p14:nvContentPartPr>
              <p14:xfrm>
                <a:off x="3945813" y="3774093"/>
                <a:ext cx="124560" cy="108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12DCC83-726E-2FD2-71D5-F43A7AAF79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7173" y="3765093"/>
                  <a:ext cx="142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90334FF-02B4-06F0-F92A-F856B1F023CD}"/>
                    </a:ext>
                  </a:extLst>
                </p14:cNvPr>
                <p14:cNvContentPartPr/>
                <p14:nvPr/>
              </p14:nvContentPartPr>
              <p14:xfrm>
                <a:off x="4027893" y="3749973"/>
                <a:ext cx="63000" cy="160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90334FF-02B4-06F0-F92A-F856B1F023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18893" y="3741333"/>
                  <a:ext cx="80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C024622-13AC-0B46-20C0-5C242CA15F04}"/>
                    </a:ext>
                  </a:extLst>
                </p14:cNvPr>
                <p14:cNvContentPartPr/>
                <p14:nvPr/>
              </p14:nvContentPartPr>
              <p14:xfrm>
                <a:off x="4060293" y="3903333"/>
                <a:ext cx="134280" cy="66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C024622-13AC-0B46-20C0-5C242CA15F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1293" y="3894333"/>
                  <a:ext cx="15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7B23F3A-B9E1-AD75-9406-31EDF55BE1D6}"/>
                    </a:ext>
                  </a:extLst>
                </p14:cNvPr>
                <p14:cNvContentPartPr/>
                <p14:nvPr/>
              </p14:nvContentPartPr>
              <p14:xfrm>
                <a:off x="4141653" y="3799293"/>
                <a:ext cx="161280" cy="117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7B23F3A-B9E1-AD75-9406-31EDF55BE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33013" y="3790293"/>
                  <a:ext cx="17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566C59A-473A-5AE3-BEF4-4200E11D9E21}"/>
                    </a:ext>
                  </a:extLst>
                </p14:cNvPr>
                <p14:cNvContentPartPr/>
                <p14:nvPr/>
              </p14:nvContentPartPr>
              <p14:xfrm>
                <a:off x="4271613" y="3779493"/>
                <a:ext cx="85680" cy="766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566C59A-473A-5AE3-BEF4-4200E11D9E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62973" y="3770493"/>
                  <a:ext cx="103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A724D8C-3FE1-FDF6-5634-247181CE9719}"/>
                    </a:ext>
                  </a:extLst>
                </p14:cNvPr>
                <p14:cNvContentPartPr/>
                <p14:nvPr/>
              </p14:nvContentPartPr>
              <p14:xfrm>
                <a:off x="4359813" y="3780933"/>
                <a:ext cx="68760" cy="424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A724D8C-3FE1-FDF6-5634-247181CE97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173" y="3771933"/>
                  <a:ext cx="86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768D0C5-0EBE-DD27-C682-FA50DB1CA1A2}"/>
                    </a:ext>
                  </a:extLst>
                </p14:cNvPr>
                <p14:cNvContentPartPr/>
                <p14:nvPr/>
              </p14:nvContentPartPr>
              <p14:xfrm>
                <a:off x="4362693" y="3859413"/>
                <a:ext cx="115920" cy="1044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768D0C5-0EBE-DD27-C682-FA50DB1CA1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53693" y="3850773"/>
                  <a:ext cx="133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F6B547F-7E94-8778-4911-92F59AAA959B}"/>
                    </a:ext>
                  </a:extLst>
                </p14:cNvPr>
                <p14:cNvContentPartPr/>
                <p14:nvPr/>
              </p14:nvContentPartPr>
              <p14:xfrm>
                <a:off x="4482933" y="3882093"/>
                <a:ext cx="77040" cy="964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F6B547F-7E94-8778-4911-92F59AAA959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74293" y="3873453"/>
                  <a:ext cx="94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E50F3EE-903F-6FA8-F592-939D4F3B3CA2}"/>
                    </a:ext>
                  </a:extLst>
                </p14:cNvPr>
                <p14:cNvContentPartPr/>
                <p14:nvPr/>
              </p14:nvContentPartPr>
              <p14:xfrm>
                <a:off x="4687053" y="3714333"/>
                <a:ext cx="110880" cy="152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E50F3EE-903F-6FA8-F592-939D4F3B3C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78053" y="3705333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911D626-0D6A-8FA9-7BD9-4E8A183763E5}"/>
                    </a:ext>
                  </a:extLst>
                </p14:cNvPr>
                <p14:cNvContentPartPr/>
                <p14:nvPr/>
              </p14:nvContentPartPr>
              <p14:xfrm>
                <a:off x="4783893" y="3754653"/>
                <a:ext cx="70200" cy="99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911D626-0D6A-8FA9-7BD9-4E8A183763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74893" y="3745653"/>
                  <a:ext cx="87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6699953-01A1-4760-918A-C810E4951237}"/>
                    </a:ext>
                  </a:extLst>
                </p14:cNvPr>
                <p14:cNvContentPartPr/>
                <p14:nvPr/>
              </p14:nvContentPartPr>
              <p14:xfrm>
                <a:off x="4768053" y="3784893"/>
                <a:ext cx="150840" cy="1465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6699953-01A1-4760-918A-C810E495123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59053" y="3775893"/>
                  <a:ext cx="168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4663AA3-6876-728D-C057-5988AD71E6F7}"/>
                    </a:ext>
                  </a:extLst>
                </p14:cNvPr>
                <p14:cNvContentPartPr/>
                <p14:nvPr/>
              </p14:nvContentPartPr>
              <p14:xfrm>
                <a:off x="4906653" y="3751413"/>
                <a:ext cx="148680" cy="198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4663AA3-6876-728D-C057-5988AD71E6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8013" y="3742773"/>
                  <a:ext cx="166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11E7D9F-B788-8236-24F3-62AF545409FF}"/>
                    </a:ext>
                  </a:extLst>
                </p14:cNvPr>
                <p14:cNvContentPartPr/>
                <p14:nvPr/>
              </p14:nvContentPartPr>
              <p14:xfrm>
                <a:off x="5018253" y="3742413"/>
                <a:ext cx="120240" cy="91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11E7D9F-B788-8236-24F3-62AF545409F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09253" y="3733773"/>
                  <a:ext cx="137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D1C429A-1894-9209-7084-DA22942047BD}"/>
                    </a:ext>
                  </a:extLst>
                </p14:cNvPr>
                <p14:cNvContentPartPr/>
                <p14:nvPr/>
              </p14:nvContentPartPr>
              <p14:xfrm>
                <a:off x="5132373" y="3740973"/>
                <a:ext cx="83520" cy="69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D1C429A-1894-9209-7084-DA22942047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3733" y="3731973"/>
                  <a:ext cx="101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2B0C00D-E86F-F732-6457-227F0220FFD4}"/>
                    </a:ext>
                  </a:extLst>
                </p14:cNvPr>
                <p14:cNvContentPartPr/>
                <p14:nvPr/>
              </p14:nvContentPartPr>
              <p14:xfrm>
                <a:off x="5137413" y="3857613"/>
                <a:ext cx="210240" cy="100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2B0C00D-E86F-F732-6457-227F0220FF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28773" y="3848973"/>
                  <a:ext cx="227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7494832-6F14-45FF-5502-D11A111F7FCD}"/>
                    </a:ext>
                  </a:extLst>
                </p14:cNvPr>
                <p14:cNvContentPartPr/>
                <p14:nvPr/>
              </p14:nvContentPartPr>
              <p14:xfrm>
                <a:off x="5424693" y="3909813"/>
                <a:ext cx="1800" cy="172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7494832-6F14-45FF-5502-D11A111F7FC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15693" y="3900813"/>
                  <a:ext cx="194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37FBF93-008F-C35C-7EF2-3AC7625C697C}"/>
              </a:ext>
            </a:extLst>
          </p:cNvPr>
          <p:cNvGrpSpPr/>
          <p:nvPr/>
        </p:nvGrpSpPr>
        <p:grpSpPr>
          <a:xfrm>
            <a:off x="5175573" y="7748293"/>
            <a:ext cx="453600" cy="148320"/>
            <a:chOff x="5175573" y="7748293"/>
            <a:chExt cx="453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479480A-0CBD-11B4-8388-463FB0A9874A}"/>
                    </a:ext>
                  </a:extLst>
                </p14:cNvPr>
                <p14:cNvContentPartPr/>
                <p14:nvPr/>
              </p14:nvContentPartPr>
              <p14:xfrm>
                <a:off x="5175573" y="7796893"/>
                <a:ext cx="106560" cy="90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479480A-0CBD-11B4-8388-463FB0A987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66933" y="7787893"/>
                  <a:ext cx="124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A96EDA3-DD6B-1FAD-52A2-BAA56C4F9667}"/>
                    </a:ext>
                  </a:extLst>
                </p14:cNvPr>
                <p14:cNvContentPartPr/>
                <p14:nvPr/>
              </p14:nvContentPartPr>
              <p14:xfrm>
                <a:off x="5233173" y="7748293"/>
                <a:ext cx="49680" cy="115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A96EDA3-DD6B-1FAD-52A2-BAA56C4F96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24173" y="7739293"/>
                  <a:ext cx="67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E024145-EAC1-D9A5-F87F-D74F1AEE6557}"/>
                    </a:ext>
                  </a:extLst>
                </p14:cNvPr>
                <p14:cNvContentPartPr/>
                <p14:nvPr/>
              </p14:nvContentPartPr>
              <p14:xfrm>
                <a:off x="5350173" y="7751533"/>
                <a:ext cx="93960" cy="120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E024145-EAC1-D9A5-F87F-D74F1AEE65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41173" y="7742533"/>
                  <a:ext cx="111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9E45A3B-D553-6ED0-CAAE-18CCD20C8D4B}"/>
                    </a:ext>
                  </a:extLst>
                </p14:cNvPr>
                <p14:cNvContentPartPr/>
                <p14:nvPr/>
              </p14:nvContentPartPr>
              <p14:xfrm>
                <a:off x="5349093" y="7827853"/>
                <a:ext cx="111240" cy="64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9E45A3B-D553-6ED0-CAAE-18CCD20C8D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40093" y="7819213"/>
                  <a:ext cx="128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4E4E3FA-F2F5-75A1-38AA-E9D6C7B529D5}"/>
                    </a:ext>
                  </a:extLst>
                </p14:cNvPr>
                <p14:cNvContentPartPr/>
                <p14:nvPr/>
              </p14:nvContentPartPr>
              <p14:xfrm>
                <a:off x="5467173" y="7761973"/>
                <a:ext cx="114480" cy="990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4E4E3FA-F2F5-75A1-38AA-E9D6C7B529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58533" y="7752973"/>
                  <a:ext cx="132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0464541-7131-6DEB-91F1-D98E253A2445}"/>
                    </a:ext>
                  </a:extLst>
                </p14:cNvPr>
                <p14:cNvContentPartPr/>
                <p14:nvPr/>
              </p14:nvContentPartPr>
              <p14:xfrm>
                <a:off x="5537733" y="7756573"/>
                <a:ext cx="91440" cy="1400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0464541-7131-6DEB-91F1-D98E253A24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28733" y="7747573"/>
                  <a:ext cx="10908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BC6E155-CE8D-3E86-BD0B-B71BA4913311}"/>
              </a:ext>
            </a:extLst>
          </p:cNvPr>
          <p:cNvGrpSpPr/>
          <p:nvPr/>
        </p:nvGrpSpPr>
        <p:grpSpPr>
          <a:xfrm>
            <a:off x="5630613" y="6926053"/>
            <a:ext cx="269640" cy="177480"/>
            <a:chOff x="5630613" y="6926053"/>
            <a:chExt cx="26964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1EEABE4-804D-4D60-6A0B-BEBD631494FD}"/>
                    </a:ext>
                  </a:extLst>
                </p14:cNvPr>
                <p14:cNvContentPartPr/>
                <p14:nvPr/>
              </p14:nvContentPartPr>
              <p14:xfrm>
                <a:off x="5630613" y="6927853"/>
                <a:ext cx="90720" cy="82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1EEABE4-804D-4D60-6A0B-BEBD631494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21973" y="6918853"/>
                  <a:ext cx="108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155C7E4-C34A-4049-BF18-C44E2AEBBDD2}"/>
                    </a:ext>
                  </a:extLst>
                </p14:cNvPr>
                <p14:cNvContentPartPr/>
                <p14:nvPr/>
              </p14:nvContentPartPr>
              <p14:xfrm>
                <a:off x="5658693" y="7040173"/>
                <a:ext cx="139680" cy="561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155C7E4-C34A-4049-BF18-C44E2AEBBD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50053" y="7031533"/>
                  <a:ext cx="157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18B6616-2B13-D778-72B5-4EF9E0559C49}"/>
                    </a:ext>
                  </a:extLst>
                </p14:cNvPr>
                <p14:cNvContentPartPr/>
                <p14:nvPr/>
              </p14:nvContentPartPr>
              <p14:xfrm>
                <a:off x="5768493" y="6926053"/>
                <a:ext cx="131760" cy="1774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18B6616-2B13-D778-72B5-4EF9E0559C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59493" y="6917053"/>
                  <a:ext cx="1494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FC40AFD-5777-DA5F-4CC4-7CBAD5E9BD51}"/>
              </a:ext>
            </a:extLst>
          </p:cNvPr>
          <p:cNvGrpSpPr/>
          <p:nvPr/>
        </p:nvGrpSpPr>
        <p:grpSpPr>
          <a:xfrm>
            <a:off x="6673533" y="6912373"/>
            <a:ext cx="435960" cy="146520"/>
            <a:chOff x="6673533" y="6912373"/>
            <a:chExt cx="43596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E615368-D386-C378-23F8-89E90F8005A2}"/>
                    </a:ext>
                  </a:extLst>
                </p14:cNvPr>
                <p14:cNvContentPartPr/>
                <p14:nvPr/>
              </p14:nvContentPartPr>
              <p14:xfrm>
                <a:off x="6673533" y="6944773"/>
                <a:ext cx="169920" cy="72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E615368-D386-C378-23F8-89E90F8005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64533" y="6936133"/>
                  <a:ext cx="187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A5B9CF2-8C5D-8BB3-F443-ABF209DA1E55}"/>
                    </a:ext>
                  </a:extLst>
                </p14:cNvPr>
                <p14:cNvContentPartPr/>
                <p14:nvPr/>
              </p14:nvContentPartPr>
              <p14:xfrm>
                <a:off x="6825453" y="6912373"/>
                <a:ext cx="198360" cy="1465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A5B9CF2-8C5D-8BB3-F443-ABF209DA1E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16813" y="6903733"/>
                  <a:ext cx="216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7982622-5266-A110-0654-2CA52FD2205D}"/>
                    </a:ext>
                  </a:extLst>
                </p14:cNvPr>
                <p14:cNvContentPartPr/>
                <p14:nvPr/>
              </p14:nvContentPartPr>
              <p14:xfrm>
                <a:off x="7076373" y="7008133"/>
                <a:ext cx="33120" cy="414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7982622-5266-A110-0654-2CA52FD220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67733" y="6999133"/>
                  <a:ext cx="507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8EB86C16-BBC3-5E78-496F-4B12D21C070D}"/>
                  </a:ext>
                </a:extLst>
              </p14:cNvPr>
              <p14:cNvContentPartPr/>
              <p14:nvPr/>
            </p14:nvContentPartPr>
            <p14:xfrm>
              <a:off x="1239333" y="6742627"/>
              <a:ext cx="10800" cy="14292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8EB86C16-BBC3-5E78-496F-4B12D21C070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30693" y="6733987"/>
                <a:ext cx="2844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5BB8D7CD-E2C6-D56E-4F76-A8D43AB795A5}"/>
              </a:ext>
            </a:extLst>
          </p:cNvPr>
          <p:cNvGrpSpPr/>
          <p:nvPr/>
        </p:nvGrpSpPr>
        <p:grpSpPr>
          <a:xfrm>
            <a:off x="562533" y="7469467"/>
            <a:ext cx="984960" cy="297360"/>
            <a:chOff x="562533" y="7469467"/>
            <a:chExt cx="98496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800428E-A8BF-5B48-89C5-E42C2D961AD8}"/>
                    </a:ext>
                  </a:extLst>
                </p14:cNvPr>
                <p14:cNvContentPartPr/>
                <p14:nvPr/>
              </p14:nvContentPartPr>
              <p14:xfrm>
                <a:off x="562533" y="7619227"/>
                <a:ext cx="131400" cy="111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800428E-A8BF-5B48-89C5-E42C2D961A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3533" y="7610227"/>
                  <a:ext cx="149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DD7C5D0-9441-48B0-EA73-0B1FEC539B31}"/>
                    </a:ext>
                  </a:extLst>
                </p14:cNvPr>
                <p14:cNvContentPartPr/>
                <p14:nvPr/>
              </p14:nvContentPartPr>
              <p14:xfrm>
                <a:off x="585213" y="7645867"/>
                <a:ext cx="128880" cy="237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DD7C5D0-9441-48B0-EA73-0B1FEC539B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6213" y="7636867"/>
                  <a:ext cx="146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BA5584A-8312-2619-94C2-2A86B994ADE7}"/>
                    </a:ext>
                  </a:extLst>
                </p14:cNvPr>
                <p14:cNvContentPartPr/>
                <p14:nvPr/>
              </p14:nvContentPartPr>
              <p14:xfrm>
                <a:off x="808413" y="7537867"/>
                <a:ext cx="115200" cy="1850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BA5584A-8312-2619-94C2-2A86B994AD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9773" y="7528867"/>
                  <a:ext cx="132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33FDAA2-166C-3450-113D-F328A25CA272}"/>
                    </a:ext>
                  </a:extLst>
                </p14:cNvPr>
                <p14:cNvContentPartPr/>
                <p14:nvPr/>
              </p14:nvContentPartPr>
              <p14:xfrm>
                <a:off x="802653" y="7640827"/>
                <a:ext cx="127800" cy="118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33FDAA2-166C-3450-113D-F328A25CA2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013" y="7631827"/>
                  <a:ext cx="145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4EAD3F3E-D8D9-8C80-A444-E93B0C865EAE}"/>
                    </a:ext>
                  </a:extLst>
                </p14:cNvPr>
                <p14:cNvContentPartPr/>
                <p14:nvPr/>
              </p14:nvContentPartPr>
              <p14:xfrm>
                <a:off x="944493" y="7578907"/>
                <a:ext cx="108000" cy="1551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4EAD3F3E-D8D9-8C80-A444-E93B0C865E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5853" y="7569907"/>
                  <a:ext cx="125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6779A54-0F4B-A64F-1BED-32AB6AD0BAB0}"/>
                    </a:ext>
                  </a:extLst>
                </p14:cNvPr>
                <p14:cNvContentPartPr/>
                <p14:nvPr/>
              </p14:nvContentPartPr>
              <p14:xfrm>
                <a:off x="1115493" y="7589707"/>
                <a:ext cx="117360" cy="1191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6779A54-0F4B-A64F-1BED-32AB6AD0BAB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6853" y="7581067"/>
                  <a:ext cx="135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98B841ED-6488-57E9-2081-ED06DBE92C22}"/>
                    </a:ext>
                  </a:extLst>
                </p14:cNvPr>
                <p14:cNvContentPartPr/>
                <p14:nvPr/>
              </p14:nvContentPartPr>
              <p14:xfrm>
                <a:off x="1138893" y="7469467"/>
                <a:ext cx="107640" cy="114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98B841ED-6488-57E9-2081-ED06DBE92C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29893" y="7460827"/>
                  <a:ext cx="125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B98DA86-74B6-482D-75F5-81A174164584}"/>
                    </a:ext>
                  </a:extLst>
                </p14:cNvPr>
                <p14:cNvContentPartPr/>
                <p14:nvPr/>
              </p14:nvContentPartPr>
              <p14:xfrm>
                <a:off x="1321773" y="7661707"/>
                <a:ext cx="88560" cy="158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B98DA86-74B6-482D-75F5-81A17416458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12773" y="7653067"/>
                  <a:ext cx="106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4E486A72-D85A-9A68-D0ED-97A31A159630}"/>
                    </a:ext>
                  </a:extLst>
                </p14:cNvPr>
                <p14:cNvContentPartPr/>
                <p14:nvPr/>
              </p14:nvContentPartPr>
              <p14:xfrm>
                <a:off x="1443813" y="7585027"/>
                <a:ext cx="53280" cy="1303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4E486A72-D85A-9A68-D0ED-97A31A1596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34813" y="7576387"/>
                  <a:ext cx="70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88995518-B723-1D1C-F5FF-C48D5267AD49}"/>
                    </a:ext>
                  </a:extLst>
                </p14:cNvPr>
                <p14:cNvContentPartPr/>
                <p14:nvPr/>
              </p14:nvContentPartPr>
              <p14:xfrm>
                <a:off x="1447413" y="7590067"/>
                <a:ext cx="100080" cy="1767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88995518-B723-1D1C-F5FF-C48D5267AD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38413" y="7581067"/>
                  <a:ext cx="1177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E4DD858-8DC6-ACC4-F16E-FED6FA6F9757}"/>
              </a:ext>
            </a:extLst>
          </p:cNvPr>
          <p:cNvGrpSpPr/>
          <p:nvPr/>
        </p:nvGrpSpPr>
        <p:grpSpPr>
          <a:xfrm>
            <a:off x="297933" y="8764387"/>
            <a:ext cx="532800" cy="189000"/>
            <a:chOff x="297933" y="8764387"/>
            <a:chExt cx="5328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B35538D4-07DA-47F7-C816-0FA0DCB0DD7B}"/>
                    </a:ext>
                  </a:extLst>
                </p14:cNvPr>
                <p14:cNvContentPartPr/>
                <p14:nvPr/>
              </p14:nvContentPartPr>
              <p14:xfrm>
                <a:off x="297933" y="8764387"/>
                <a:ext cx="95400" cy="15192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B35538D4-07DA-47F7-C816-0FA0DCB0DD7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933" y="8755747"/>
                  <a:ext cx="113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BADFD9F7-B844-7E7A-9FBC-67F21784750F}"/>
                    </a:ext>
                  </a:extLst>
                </p14:cNvPr>
                <p14:cNvContentPartPr/>
                <p14:nvPr/>
              </p14:nvContentPartPr>
              <p14:xfrm>
                <a:off x="313053" y="8856547"/>
                <a:ext cx="118800" cy="453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BADFD9F7-B844-7E7A-9FBC-67F2178475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4413" y="8847907"/>
                  <a:ext cx="136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F63F7C89-A0D9-5ED8-3CE3-75B0792FF713}"/>
                    </a:ext>
                  </a:extLst>
                </p14:cNvPr>
                <p14:cNvContentPartPr/>
                <p14:nvPr/>
              </p14:nvContentPartPr>
              <p14:xfrm>
                <a:off x="544533" y="8809027"/>
                <a:ext cx="127800" cy="1317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F63F7C89-A0D9-5ED8-3CE3-75B0792FF7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5893" y="8800027"/>
                  <a:ext cx="145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B5756664-5F1D-B4E8-4893-FF83B291793C}"/>
                    </a:ext>
                  </a:extLst>
                </p14:cNvPr>
                <p14:cNvContentPartPr/>
                <p14:nvPr/>
              </p14:nvContentPartPr>
              <p14:xfrm>
                <a:off x="732453" y="8821267"/>
                <a:ext cx="39240" cy="12780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B5756664-5F1D-B4E8-4893-FF83B291793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3813" y="8812627"/>
                  <a:ext cx="56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74B86923-118E-596C-BF4E-66DEEDD45629}"/>
                    </a:ext>
                  </a:extLst>
                </p14:cNvPr>
                <p14:cNvContentPartPr/>
                <p14:nvPr/>
              </p14:nvContentPartPr>
              <p14:xfrm>
                <a:off x="729213" y="8784907"/>
                <a:ext cx="101520" cy="1684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74B86923-118E-596C-BF4E-66DEEDD456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0573" y="8775907"/>
                  <a:ext cx="1191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3C77DD2-2359-1072-2EB7-716E649E59CB}"/>
              </a:ext>
            </a:extLst>
          </p:cNvPr>
          <p:cNvGrpSpPr/>
          <p:nvPr/>
        </p:nvGrpSpPr>
        <p:grpSpPr>
          <a:xfrm>
            <a:off x="1038453" y="8870227"/>
            <a:ext cx="71640" cy="66600"/>
            <a:chOff x="1038453" y="8870227"/>
            <a:chExt cx="7164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9AF7C067-2902-FFF8-F621-6ADA6585A903}"/>
                    </a:ext>
                  </a:extLst>
                </p14:cNvPr>
                <p14:cNvContentPartPr/>
                <p14:nvPr/>
              </p14:nvContentPartPr>
              <p14:xfrm>
                <a:off x="1038453" y="8870227"/>
                <a:ext cx="21600" cy="50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9AF7C067-2902-FFF8-F621-6ADA6585A9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9813" y="8861587"/>
                  <a:ext cx="39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EB5003B3-57A8-1E14-398F-D89A13A94D3E}"/>
                    </a:ext>
                  </a:extLst>
                </p14:cNvPr>
                <p14:cNvContentPartPr/>
                <p14:nvPr/>
              </p14:nvContentPartPr>
              <p14:xfrm>
                <a:off x="1052133" y="8923147"/>
                <a:ext cx="57960" cy="1368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EB5003B3-57A8-1E14-398F-D89A13A94D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3493" y="8914147"/>
                  <a:ext cx="756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55797F7A-ABF1-45D9-E149-9E0CE9355489}"/>
              </a:ext>
            </a:extLst>
          </p:cNvPr>
          <p:cNvGrpSpPr/>
          <p:nvPr/>
        </p:nvGrpSpPr>
        <p:grpSpPr>
          <a:xfrm>
            <a:off x="1262373" y="8694547"/>
            <a:ext cx="798480" cy="242640"/>
            <a:chOff x="1262373" y="8694547"/>
            <a:chExt cx="79848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0B542298-60EF-629E-FE58-0A2A5AB533AB}"/>
                    </a:ext>
                  </a:extLst>
                </p14:cNvPr>
                <p14:cNvContentPartPr/>
                <p14:nvPr/>
              </p14:nvContentPartPr>
              <p14:xfrm>
                <a:off x="1262373" y="8779507"/>
                <a:ext cx="120960" cy="11664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0B542298-60EF-629E-FE58-0A2A5AB533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53373" y="8770507"/>
                  <a:ext cx="138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D5DFF40C-7A63-7F6F-2377-7C2CA9F567E8}"/>
                    </a:ext>
                  </a:extLst>
                </p14:cNvPr>
                <p14:cNvContentPartPr/>
                <p14:nvPr/>
              </p14:nvContentPartPr>
              <p14:xfrm>
                <a:off x="1366053" y="8694547"/>
                <a:ext cx="70560" cy="993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D5DFF40C-7A63-7F6F-2377-7C2CA9F567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57053" y="8685907"/>
                  <a:ext cx="88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7F7A92F9-BC61-BE82-F954-D384F3AD131E}"/>
                    </a:ext>
                  </a:extLst>
                </p14:cNvPr>
                <p14:cNvContentPartPr/>
                <p14:nvPr/>
              </p14:nvContentPartPr>
              <p14:xfrm>
                <a:off x="1423653" y="8847907"/>
                <a:ext cx="97200" cy="612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7F7A92F9-BC61-BE82-F954-D384F3AD131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14653" y="8838907"/>
                  <a:ext cx="114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175D3FB-6057-DF40-D776-FA224AF4A60C}"/>
                    </a:ext>
                  </a:extLst>
                </p14:cNvPr>
                <p14:cNvContentPartPr/>
                <p14:nvPr/>
              </p14:nvContentPartPr>
              <p14:xfrm>
                <a:off x="1558653" y="8720467"/>
                <a:ext cx="76320" cy="2019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175D3FB-6057-DF40-D776-FA224AF4A6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50013" y="8711467"/>
                  <a:ext cx="93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D023D58F-A6E9-EF3E-FFB9-2549D9DF6CE6}"/>
                    </a:ext>
                  </a:extLst>
                </p14:cNvPr>
                <p14:cNvContentPartPr/>
                <p14:nvPr/>
              </p14:nvContentPartPr>
              <p14:xfrm>
                <a:off x="1658373" y="8762227"/>
                <a:ext cx="36720" cy="12744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D023D58F-A6E9-EF3E-FFB9-2549D9DF6C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49733" y="8753587"/>
                  <a:ext cx="54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9CF51CB8-473A-093A-F967-D512152CE3C9}"/>
                    </a:ext>
                  </a:extLst>
                </p14:cNvPr>
                <p14:cNvContentPartPr/>
                <p14:nvPr/>
              </p14:nvContentPartPr>
              <p14:xfrm>
                <a:off x="1660893" y="8761867"/>
                <a:ext cx="98280" cy="1753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9CF51CB8-473A-093A-F967-D512152CE3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51893" y="8752867"/>
                  <a:ext cx="115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A654FD63-77A9-2FEA-07BC-031CAE04ABAD}"/>
                    </a:ext>
                  </a:extLst>
                </p14:cNvPr>
                <p14:cNvContentPartPr/>
                <p14:nvPr/>
              </p14:nvContentPartPr>
              <p14:xfrm>
                <a:off x="1775733" y="8835667"/>
                <a:ext cx="61920" cy="176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A654FD63-77A9-2FEA-07BC-031CAE04AB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66733" y="8826667"/>
                  <a:ext cx="79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B8CA930-1B7D-9A58-BD2E-A3CA2FC89F88}"/>
                    </a:ext>
                  </a:extLst>
                </p14:cNvPr>
                <p14:cNvContentPartPr/>
                <p14:nvPr/>
              </p14:nvContentPartPr>
              <p14:xfrm>
                <a:off x="1873293" y="8701747"/>
                <a:ext cx="96840" cy="17640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B8CA930-1B7D-9A58-BD2E-A3CA2FC89F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64653" y="8692747"/>
                  <a:ext cx="114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246FAAB1-9B7C-5B18-A05B-B0D76678AA32}"/>
                    </a:ext>
                  </a:extLst>
                </p14:cNvPr>
                <p14:cNvContentPartPr/>
                <p14:nvPr/>
              </p14:nvContentPartPr>
              <p14:xfrm>
                <a:off x="1892733" y="8796067"/>
                <a:ext cx="85320" cy="2628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246FAAB1-9B7C-5B18-A05B-B0D76678AA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84093" y="8787427"/>
                  <a:ext cx="102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998EDAE5-E986-C46D-F7DE-47182C88F4A4}"/>
                    </a:ext>
                  </a:extLst>
                </p14:cNvPr>
                <p14:cNvContentPartPr/>
                <p14:nvPr/>
              </p14:nvContentPartPr>
              <p14:xfrm>
                <a:off x="2033493" y="8712187"/>
                <a:ext cx="27360" cy="20304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998EDAE5-E986-C46D-F7DE-47182C88F4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4493" y="8703547"/>
                  <a:ext cx="450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8BE141B-F7C8-1A2F-A2AC-07A5CFBBA7A8}"/>
              </a:ext>
            </a:extLst>
          </p:cNvPr>
          <p:cNvGrpSpPr/>
          <p:nvPr/>
        </p:nvGrpSpPr>
        <p:grpSpPr>
          <a:xfrm>
            <a:off x="307653" y="7882387"/>
            <a:ext cx="1646640" cy="698400"/>
            <a:chOff x="307653" y="7882387"/>
            <a:chExt cx="1646640" cy="69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F70C430A-1E41-185E-40D2-F2F43D8BDCFA}"/>
                    </a:ext>
                  </a:extLst>
                </p14:cNvPr>
                <p14:cNvContentPartPr/>
                <p14:nvPr/>
              </p14:nvContentPartPr>
              <p14:xfrm>
                <a:off x="615813" y="8022787"/>
                <a:ext cx="113400" cy="2304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F70C430A-1E41-185E-40D2-F2F43D8BDC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7173" y="8014147"/>
                  <a:ext cx="131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B82B3AAD-289E-4D18-9F69-538DAE385668}"/>
                    </a:ext>
                  </a:extLst>
                </p14:cNvPr>
                <p14:cNvContentPartPr/>
                <p14:nvPr/>
              </p14:nvContentPartPr>
              <p14:xfrm>
                <a:off x="677013" y="8087227"/>
                <a:ext cx="110160" cy="900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B82B3AAD-289E-4D18-9F69-538DAE3856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8013" y="8078227"/>
                  <a:ext cx="127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1D26D8F6-DF73-F171-432C-87A2AA3FEFD5}"/>
                    </a:ext>
                  </a:extLst>
                </p14:cNvPr>
                <p14:cNvContentPartPr/>
                <p14:nvPr/>
              </p14:nvContentPartPr>
              <p14:xfrm>
                <a:off x="858093" y="7979227"/>
                <a:ext cx="144360" cy="1278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1D26D8F6-DF73-F171-432C-87A2AA3FEF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9093" y="7970587"/>
                  <a:ext cx="162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FE703057-B69D-BD6D-8B7A-B3863D5CE7AB}"/>
                    </a:ext>
                  </a:extLst>
                </p14:cNvPr>
                <p14:cNvContentPartPr/>
                <p14:nvPr/>
              </p14:nvContentPartPr>
              <p14:xfrm>
                <a:off x="979053" y="7882747"/>
                <a:ext cx="99720" cy="972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FE703057-B69D-BD6D-8B7A-B3863D5CE7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0053" y="7873747"/>
                  <a:ext cx="117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6E3DF8F-2280-A5C9-BF5C-D01218BF9700}"/>
                    </a:ext>
                  </a:extLst>
                </p14:cNvPr>
                <p14:cNvContentPartPr/>
                <p14:nvPr/>
              </p14:nvContentPartPr>
              <p14:xfrm>
                <a:off x="1128813" y="8040787"/>
                <a:ext cx="105840" cy="11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6E3DF8F-2280-A5C9-BF5C-D01218BF97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19813" y="8031787"/>
                  <a:ext cx="123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5C955280-4D54-3E58-A5F0-5CF3760F95BD}"/>
                    </a:ext>
                  </a:extLst>
                </p14:cNvPr>
                <p14:cNvContentPartPr/>
                <p14:nvPr/>
              </p14:nvContentPartPr>
              <p14:xfrm>
                <a:off x="1155093" y="7966987"/>
                <a:ext cx="50040" cy="1137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5C955280-4D54-3E58-A5F0-5CF3760F95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6453" y="7957987"/>
                  <a:ext cx="67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D7E4ED2D-8FBD-C43C-FA6B-978215260A9A}"/>
                    </a:ext>
                  </a:extLst>
                </p14:cNvPr>
                <p14:cNvContentPartPr/>
                <p14:nvPr/>
              </p14:nvContentPartPr>
              <p14:xfrm>
                <a:off x="1280013" y="7945747"/>
                <a:ext cx="75600" cy="1598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D7E4ED2D-8FBD-C43C-FA6B-978215260A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71013" y="7937107"/>
                  <a:ext cx="93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1329D549-23F3-302D-FBD4-AC2C5808E54A}"/>
                    </a:ext>
                  </a:extLst>
                </p14:cNvPr>
                <p14:cNvContentPartPr/>
                <p14:nvPr/>
              </p14:nvContentPartPr>
              <p14:xfrm>
                <a:off x="1394853" y="7970227"/>
                <a:ext cx="63360" cy="1206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1329D549-23F3-302D-FBD4-AC2C5808E5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5853" y="7961227"/>
                  <a:ext cx="81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B751FE89-ED22-2716-38A5-E46EF8EF1C0C}"/>
                    </a:ext>
                  </a:extLst>
                </p14:cNvPr>
                <p14:cNvContentPartPr/>
                <p14:nvPr/>
              </p14:nvContentPartPr>
              <p14:xfrm>
                <a:off x="1377933" y="8010547"/>
                <a:ext cx="90360" cy="104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B751FE89-ED22-2716-38A5-E46EF8EF1C0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69293" y="8001907"/>
                  <a:ext cx="108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22AF227-E98B-73EA-BCAF-F3F766213FD1}"/>
                    </a:ext>
                  </a:extLst>
                </p14:cNvPr>
                <p14:cNvContentPartPr/>
                <p14:nvPr/>
              </p14:nvContentPartPr>
              <p14:xfrm>
                <a:off x="1497453" y="8007307"/>
                <a:ext cx="66960" cy="122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22AF227-E98B-73EA-BCAF-F3F766213F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88813" y="7998307"/>
                  <a:ext cx="84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2604230B-1BF3-8E84-77B6-74F0F827421E}"/>
                    </a:ext>
                  </a:extLst>
                </p14:cNvPr>
                <p14:cNvContentPartPr/>
                <p14:nvPr/>
              </p14:nvContentPartPr>
              <p14:xfrm>
                <a:off x="1630293" y="7913347"/>
                <a:ext cx="25200" cy="10152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2604230B-1BF3-8E84-77B6-74F0F827421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21293" y="7904707"/>
                  <a:ext cx="42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933CE290-55E5-E581-1710-713573EF50E2}"/>
                    </a:ext>
                  </a:extLst>
                </p14:cNvPr>
                <p14:cNvContentPartPr/>
                <p14:nvPr/>
              </p14:nvContentPartPr>
              <p14:xfrm>
                <a:off x="1627053" y="7917307"/>
                <a:ext cx="75600" cy="1346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933CE290-55E5-E581-1710-713573EF50E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18053" y="7908307"/>
                  <a:ext cx="93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F16DAD8F-2582-E3C3-5D26-90C2DD9E57B9}"/>
                    </a:ext>
                  </a:extLst>
                </p14:cNvPr>
                <p14:cNvContentPartPr/>
                <p14:nvPr/>
              </p14:nvContentPartPr>
              <p14:xfrm>
                <a:off x="1741893" y="7882387"/>
                <a:ext cx="48240" cy="2188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F16DAD8F-2582-E3C3-5D26-90C2DD9E57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32893" y="7873387"/>
                  <a:ext cx="65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F1D7E320-DD96-529B-534B-D23857D4482A}"/>
                    </a:ext>
                  </a:extLst>
                </p14:cNvPr>
                <p14:cNvContentPartPr/>
                <p14:nvPr/>
              </p14:nvContentPartPr>
              <p14:xfrm>
                <a:off x="307653" y="8347147"/>
                <a:ext cx="105120" cy="1756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F1D7E320-DD96-529B-534B-D23857D4482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9013" y="8338147"/>
                  <a:ext cx="122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0596D968-E06A-664C-4686-BDA8B2C47248}"/>
                    </a:ext>
                  </a:extLst>
                </p14:cNvPr>
                <p14:cNvContentPartPr/>
                <p14:nvPr/>
              </p14:nvContentPartPr>
              <p14:xfrm>
                <a:off x="332493" y="8453347"/>
                <a:ext cx="111240" cy="262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0596D968-E06A-664C-4686-BDA8B2C4724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3493" y="8444347"/>
                  <a:ext cx="128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EFBF8B4-723D-656C-F925-3A401A0A893F}"/>
                    </a:ext>
                  </a:extLst>
                </p14:cNvPr>
                <p14:cNvContentPartPr/>
                <p14:nvPr/>
              </p14:nvContentPartPr>
              <p14:xfrm>
                <a:off x="573693" y="8389267"/>
                <a:ext cx="115200" cy="1400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EFBF8B4-723D-656C-F925-3A401A0A893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4693" y="8380627"/>
                  <a:ext cx="132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61B8ED0-48B6-07B8-FB72-A9D46E4FB10E}"/>
                    </a:ext>
                  </a:extLst>
                </p14:cNvPr>
                <p14:cNvContentPartPr/>
                <p14:nvPr/>
              </p14:nvContentPartPr>
              <p14:xfrm>
                <a:off x="588093" y="8572507"/>
                <a:ext cx="120960" cy="82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61B8ED0-48B6-07B8-FB72-A9D46E4FB1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9453" y="8563507"/>
                  <a:ext cx="138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618B14A-CC04-46B1-AC0D-484960B9E52E}"/>
                    </a:ext>
                  </a:extLst>
                </p14:cNvPr>
                <p14:cNvContentPartPr/>
                <p14:nvPr/>
              </p14:nvContentPartPr>
              <p14:xfrm>
                <a:off x="832173" y="8375227"/>
                <a:ext cx="15120" cy="1573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618B14A-CC04-46B1-AC0D-484960B9E52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3173" y="8366587"/>
                  <a:ext cx="3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3DB32B8-56A1-9EA2-0ACA-ADA5C0C0D16A}"/>
                    </a:ext>
                  </a:extLst>
                </p14:cNvPr>
                <p14:cNvContentPartPr/>
                <p14:nvPr/>
              </p14:nvContentPartPr>
              <p14:xfrm>
                <a:off x="818133" y="8395027"/>
                <a:ext cx="81720" cy="1774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3DB32B8-56A1-9EA2-0ACA-ADA5C0C0D1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9133" y="8386027"/>
                  <a:ext cx="99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0F7DA664-34BA-49DF-4672-C5AF96725F49}"/>
                    </a:ext>
                  </a:extLst>
                </p14:cNvPr>
                <p14:cNvContentPartPr/>
                <p14:nvPr/>
              </p14:nvContentPartPr>
              <p14:xfrm>
                <a:off x="985173" y="8419507"/>
                <a:ext cx="49680" cy="381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0F7DA664-34BA-49DF-4672-C5AF96725F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6533" y="8410507"/>
                  <a:ext cx="67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F6D151B1-1ED6-DFA9-026E-58FB4E428713}"/>
                    </a:ext>
                  </a:extLst>
                </p14:cNvPr>
                <p14:cNvContentPartPr/>
                <p14:nvPr/>
              </p14:nvContentPartPr>
              <p14:xfrm>
                <a:off x="1037373" y="8519227"/>
                <a:ext cx="44640" cy="82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F6D151B1-1ED6-DFA9-026E-58FB4E42871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8373" y="8510227"/>
                  <a:ext cx="62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9447A8F0-9FA5-9FCF-EA74-548C3A7A374C}"/>
                    </a:ext>
                  </a:extLst>
                </p14:cNvPr>
                <p14:cNvContentPartPr/>
                <p14:nvPr/>
              </p14:nvContentPartPr>
              <p14:xfrm>
                <a:off x="1192893" y="8363707"/>
                <a:ext cx="98640" cy="1483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9447A8F0-9FA5-9FCF-EA74-548C3A7A37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83893" y="8354707"/>
                  <a:ext cx="11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45307FCC-8DD7-9C36-FCD8-DC08573CC6CC}"/>
                    </a:ext>
                  </a:extLst>
                </p14:cNvPr>
                <p14:cNvContentPartPr/>
                <p14:nvPr/>
              </p14:nvContentPartPr>
              <p14:xfrm>
                <a:off x="1284693" y="8383507"/>
                <a:ext cx="118440" cy="13356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45307FCC-8DD7-9C36-FCD8-DC08573CC6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75693" y="8374867"/>
                  <a:ext cx="136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703E72E-7E63-9166-7475-688AEA508F5D}"/>
                    </a:ext>
                  </a:extLst>
                </p14:cNvPr>
                <p14:cNvContentPartPr/>
                <p14:nvPr/>
              </p14:nvContentPartPr>
              <p14:xfrm>
                <a:off x="1416453" y="8398267"/>
                <a:ext cx="74160" cy="9936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703E72E-7E63-9166-7475-688AEA508F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07813" y="8389267"/>
                  <a:ext cx="91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C9493FC8-3B0C-2522-5867-4014C7827CCF}"/>
                    </a:ext>
                  </a:extLst>
                </p14:cNvPr>
                <p14:cNvContentPartPr/>
                <p14:nvPr/>
              </p14:nvContentPartPr>
              <p14:xfrm>
                <a:off x="1503573" y="8396827"/>
                <a:ext cx="63360" cy="979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C9493FC8-3B0C-2522-5867-4014C7827C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94573" y="8388187"/>
                  <a:ext cx="81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C0E054DA-E586-B58B-6193-4FAB75E00DCD}"/>
                    </a:ext>
                  </a:extLst>
                </p14:cNvPr>
                <p14:cNvContentPartPr/>
                <p14:nvPr/>
              </p14:nvContentPartPr>
              <p14:xfrm>
                <a:off x="1560813" y="8383867"/>
                <a:ext cx="77400" cy="16884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C0E054DA-E586-B58B-6193-4FAB75E00DC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52173" y="8374867"/>
                  <a:ext cx="95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3699824A-4B50-4C68-5D93-B53BC53C2990}"/>
                    </a:ext>
                  </a:extLst>
                </p14:cNvPr>
                <p14:cNvContentPartPr/>
                <p14:nvPr/>
              </p14:nvContentPartPr>
              <p14:xfrm>
                <a:off x="1758813" y="8363707"/>
                <a:ext cx="54360" cy="972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3699824A-4B50-4C68-5D93-B53BC53C29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50173" y="8354707"/>
                  <a:ext cx="72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D6FF6051-AF6B-7F7A-FFF1-002FD9EA6C62}"/>
                    </a:ext>
                  </a:extLst>
                </p14:cNvPr>
                <p14:cNvContentPartPr/>
                <p14:nvPr/>
              </p14:nvContentPartPr>
              <p14:xfrm>
                <a:off x="1744413" y="8417347"/>
                <a:ext cx="87480" cy="111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D6FF6051-AF6B-7F7A-FFF1-002FD9EA6C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35773" y="8408347"/>
                  <a:ext cx="105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589D7D1A-08D1-DE79-C91D-C8BC6E2B3A0B}"/>
                    </a:ext>
                  </a:extLst>
                </p14:cNvPr>
                <p14:cNvContentPartPr/>
                <p14:nvPr/>
              </p14:nvContentPartPr>
              <p14:xfrm>
                <a:off x="1935213" y="8314747"/>
                <a:ext cx="19080" cy="14796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589D7D1A-08D1-DE79-C91D-C8BC6E2B3A0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26573" y="8305747"/>
                  <a:ext cx="36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872854C2-74B7-70A7-A1FB-4116794C1888}"/>
                    </a:ext>
                  </a:extLst>
                </p14:cNvPr>
                <p14:cNvContentPartPr/>
                <p14:nvPr/>
              </p14:nvContentPartPr>
              <p14:xfrm>
                <a:off x="885093" y="8173987"/>
                <a:ext cx="287280" cy="1512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872854C2-74B7-70A7-A1FB-4116794C18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6093" y="8165347"/>
                  <a:ext cx="30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402A1ED4-DD6F-A66A-42D7-AC97F3C55E66}"/>
                    </a:ext>
                  </a:extLst>
                </p14:cNvPr>
                <p14:cNvContentPartPr/>
                <p14:nvPr/>
              </p14:nvContentPartPr>
              <p14:xfrm>
                <a:off x="1044213" y="8181547"/>
                <a:ext cx="289440" cy="1533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402A1ED4-DD6F-A66A-42D7-AC97F3C55E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5573" y="8172547"/>
                  <a:ext cx="307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DB10B6BA-42BE-E133-21BC-D1845A5620DF}"/>
                    </a:ext>
                  </a:extLst>
                </p14:cNvPr>
                <p14:cNvContentPartPr/>
                <p14:nvPr/>
              </p14:nvContentPartPr>
              <p14:xfrm>
                <a:off x="1303773" y="8254267"/>
                <a:ext cx="43920" cy="11052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DB10B6BA-42BE-E133-21BC-D1845A5620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4773" y="8245627"/>
                  <a:ext cx="615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00C177B-0B20-85F4-5EEB-33C1EF8E99E6}"/>
              </a:ext>
            </a:extLst>
          </p:cNvPr>
          <p:cNvGrpSpPr/>
          <p:nvPr/>
        </p:nvGrpSpPr>
        <p:grpSpPr>
          <a:xfrm>
            <a:off x="516093" y="6699067"/>
            <a:ext cx="1783440" cy="538560"/>
            <a:chOff x="516093" y="6699067"/>
            <a:chExt cx="178344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8EACD66-D1A0-BC8B-D641-02C64CA7A1D3}"/>
                    </a:ext>
                  </a:extLst>
                </p14:cNvPr>
                <p14:cNvContentPartPr/>
                <p14:nvPr/>
              </p14:nvContentPartPr>
              <p14:xfrm>
                <a:off x="516093" y="6736147"/>
                <a:ext cx="138600" cy="2322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8EACD66-D1A0-BC8B-D641-02C64CA7A1D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7093" y="6727507"/>
                  <a:ext cx="156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8541B854-85AB-5124-D6CD-BEBC5D22ADE3}"/>
                    </a:ext>
                  </a:extLst>
                </p14:cNvPr>
                <p14:cNvContentPartPr/>
                <p14:nvPr/>
              </p14:nvContentPartPr>
              <p14:xfrm>
                <a:off x="524373" y="6888787"/>
                <a:ext cx="132840" cy="176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8541B854-85AB-5124-D6CD-BEBC5D22ADE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5373" y="6880147"/>
                  <a:ext cx="150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0A01FC2-4953-3BA5-83DB-7FD18854879A}"/>
                    </a:ext>
                  </a:extLst>
                </p14:cNvPr>
                <p14:cNvContentPartPr/>
                <p14:nvPr/>
              </p14:nvContentPartPr>
              <p14:xfrm>
                <a:off x="713013" y="6860707"/>
                <a:ext cx="135360" cy="183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0A01FC2-4953-3BA5-83DB-7FD1885487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4373" y="6851707"/>
                  <a:ext cx="15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88CEEF3-DFE5-7579-EBFA-4C1084C7A84C}"/>
                    </a:ext>
                  </a:extLst>
                </p14:cNvPr>
                <p14:cNvContentPartPr/>
                <p14:nvPr/>
              </p14:nvContentPartPr>
              <p14:xfrm>
                <a:off x="783933" y="6781867"/>
                <a:ext cx="50400" cy="1717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88CEEF3-DFE5-7579-EBFA-4C1084C7A84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5293" y="6773227"/>
                  <a:ext cx="68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AA299D8-87C6-01E8-98FD-089400450FF7}"/>
                    </a:ext>
                  </a:extLst>
                </p14:cNvPr>
                <p14:cNvContentPartPr/>
                <p14:nvPr/>
              </p14:nvContentPartPr>
              <p14:xfrm>
                <a:off x="889053" y="6769987"/>
                <a:ext cx="37440" cy="1591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AA299D8-87C6-01E8-98FD-089400450F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0053" y="6761347"/>
                  <a:ext cx="55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54A8FAE-C897-98A4-2B09-8940CF112923}"/>
                    </a:ext>
                  </a:extLst>
                </p14:cNvPr>
                <p14:cNvContentPartPr/>
                <p14:nvPr/>
              </p14:nvContentPartPr>
              <p14:xfrm>
                <a:off x="880413" y="6787267"/>
                <a:ext cx="128160" cy="1659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54A8FAE-C897-98A4-2B09-8940CF1129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1413" y="6778267"/>
                  <a:ext cx="145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1DFAE0A-F003-B186-D14A-42A574F13F85}"/>
                    </a:ext>
                  </a:extLst>
                </p14:cNvPr>
                <p14:cNvContentPartPr/>
                <p14:nvPr/>
              </p14:nvContentPartPr>
              <p14:xfrm>
                <a:off x="822093" y="6699067"/>
                <a:ext cx="131760" cy="417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1DFAE0A-F003-B186-D14A-42A574F13F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3093" y="6690067"/>
                  <a:ext cx="149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C34A8F3-4400-50F0-74DD-372BAAB8A90C}"/>
                    </a:ext>
                  </a:extLst>
                </p14:cNvPr>
                <p14:cNvContentPartPr/>
                <p14:nvPr/>
              </p14:nvContentPartPr>
              <p14:xfrm>
                <a:off x="1043133" y="6859267"/>
                <a:ext cx="100800" cy="234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C34A8F3-4400-50F0-74DD-372BAAB8A90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4133" y="6850627"/>
                  <a:ext cx="118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D35D0DF-C9F7-0372-B181-6E4BC4B81000}"/>
                    </a:ext>
                  </a:extLst>
                </p14:cNvPr>
                <p14:cNvContentPartPr/>
                <p14:nvPr/>
              </p14:nvContentPartPr>
              <p14:xfrm>
                <a:off x="1069413" y="6767467"/>
                <a:ext cx="56880" cy="1940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D35D0DF-C9F7-0372-B181-6E4BC4B8100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0773" y="6758467"/>
                  <a:ext cx="74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73DBD9A-7A53-1FEF-3AC2-6E426169F241}"/>
                    </a:ext>
                  </a:extLst>
                </p14:cNvPr>
                <p14:cNvContentPartPr/>
                <p14:nvPr/>
              </p14:nvContentPartPr>
              <p14:xfrm>
                <a:off x="1226733" y="6833707"/>
                <a:ext cx="42480" cy="1580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73DBD9A-7A53-1FEF-3AC2-6E426169F24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18093" y="6824707"/>
                  <a:ext cx="60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BE5AEA3-462E-EF8E-9224-94C8FECA23E2}"/>
                    </a:ext>
                  </a:extLst>
                </p14:cNvPr>
                <p14:cNvContentPartPr/>
                <p14:nvPr/>
              </p14:nvContentPartPr>
              <p14:xfrm>
                <a:off x="901293" y="7036747"/>
                <a:ext cx="365040" cy="255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BE5AEA3-462E-EF8E-9224-94C8FECA23E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2653" y="7027747"/>
                  <a:ext cx="382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9D74F800-0BBF-676E-EAE0-225E226666DC}"/>
                    </a:ext>
                  </a:extLst>
                </p14:cNvPr>
                <p14:cNvContentPartPr/>
                <p14:nvPr/>
              </p14:nvContentPartPr>
              <p14:xfrm>
                <a:off x="1120533" y="7047907"/>
                <a:ext cx="202680" cy="1119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9D74F800-0BBF-676E-EAE0-225E226666D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1533" y="7039267"/>
                  <a:ext cx="220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3C243AD-5E31-357B-2A52-24ADEF2B3CEB}"/>
                    </a:ext>
                  </a:extLst>
                </p14:cNvPr>
                <p14:cNvContentPartPr/>
                <p14:nvPr/>
              </p14:nvContentPartPr>
              <p14:xfrm>
                <a:off x="1299093" y="7101187"/>
                <a:ext cx="47160" cy="122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3C243AD-5E31-357B-2A52-24ADEF2B3CE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90453" y="7092187"/>
                  <a:ext cx="64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682BE386-4E30-6E7B-4AA7-0926C6F0EBE7}"/>
                    </a:ext>
                  </a:extLst>
                </p14:cNvPr>
                <p14:cNvContentPartPr/>
                <p14:nvPr/>
              </p14:nvContentPartPr>
              <p14:xfrm>
                <a:off x="1521573" y="7090027"/>
                <a:ext cx="160560" cy="1353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682BE386-4E30-6E7B-4AA7-0926C6F0EB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12933" y="7081387"/>
                  <a:ext cx="178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3811739-9573-E999-75CC-56F992294229}"/>
                    </a:ext>
                  </a:extLst>
                </p14:cNvPr>
                <p14:cNvContentPartPr/>
                <p14:nvPr/>
              </p14:nvContentPartPr>
              <p14:xfrm>
                <a:off x="1615173" y="7032787"/>
                <a:ext cx="94680" cy="1008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3811739-9573-E999-75CC-56F99229422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06533" y="7023787"/>
                  <a:ext cx="112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3573030C-626E-2EF2-7FC3-54175791C4EB}"/>
                    </a:ext>
                  </a:extLst>
                </p14:cNvPr>
                <p14:cNvContentPartPr/>
                <p14:nvPr/>
              </p14:nvContentPartPr>
              <p14:xfrm>
                <a:off x="1773213" y="7162387"/>
                <a:ext cx="105120" cy="176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3573030C-626E-2EF2-7FC3-54175791C4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4213" y="7153747"/>
                  <a:ext cx="122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C9270AA5-6FE8-6CD9-6D86-3E6C922C25CF}"/>
                    </a:ext>
                  </a:extLst>
                </p14:cNvPr>
                <p14:cNvContentPartPr/>
                <p14:nvPr/>
              </p14:nvContentPartPr>
              <p14:xfrm>
                <a:off x="1894173" y="7072387"/>
                <a:ext cx="52920" cy="1364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C9270AA5-6FE8-6CD9-6D86-3E6C922C25C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85533" y="7063747"/>
                  <a:ext cx="70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7B61C9D-4AAC-C4A6-54D2-CF0851304B90}"/>
                    </a:ext>
                  </a:extLst>
                </p14:cNvPr>
                <p14:cNvContentPartPr/>
                <p14:nvPr/>
              </p14:nvContentPartPr>
              <p14:xfrm>
                <a:off x="1867533" y="7082827"/>
                <a:ext cx="119520" cy="1548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7B61C9D-4AAC-C4A6-54D2-CF0851304B9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58533" y="7073827"/>
                  <a:ext cx="137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394A261C-404A-2089-A186-4C270BBD1C22}"/>
                    </a:ext>
                  </a:extLst>
                </p14:cNvPr>
                <p14:cNvContentPartPr/>
                <p14:nvPr/>
              </p14:nvContentPartPr>
              <p14:xfrm>
                <a:off x="1498173" y="6761707"/>
                <a:ext cx="101520" cy="16956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394A261C-404A-2089-A186-4C270BBD1C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89173" y="6753067"/>
                  <a:ext cx="119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D49A27EC-E86F-C752-9007-E027514BF292}"/>
                    </a:ext>
                  </a:extLst>
                </p14:cNvPr>
                <p14:cNvContentPartPr/>
                <p14:nvPr/>
              </p14:nvContentPartPr>
              <p14:xfrm>
                <a:off x="1613013" y="6778267"/>
                <a:ext cx="142560" cy="2034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D49A27EC-E86F-C752-9007-E027514BF2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04013" y="6769627"/>
                  <a:ext cx="160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496CFC1C-30A7-09B3-9570-21AA142213E4}"/>
                    </a:ext>
                  </a:extLst>
                </p14:cNvPr>
                <p14:cNvContentPartPr/>
                <p14:nvPr/>
              </p14:nvContentPartPr>
              <p14:xfrm>
                <a:off x="1789053" y="6790867"/>
                <a:ext cx="90000" cy="11232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496CFC1C-30A7-09B3-9570-21AA142213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80053" y="6782227"/>
                  <a:ext cx="107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B445371D-5C69-A32E-8F7D-9D857CFE40C9}"/>
                    </a:ext>
                  </a:extLst>
                </p14:cNvPr>
                <p14:cNvContentPartPr/>
                <p14:nvPr/>
              </p14:nvContentPartPr>
              <p14:xfrm>
                <a:off x="1852413" y="6801307"/>
                <a:ext cx="126360" cy="15264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B445371D-5C69-A32E-8F7D-9D857CFE40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43413" y="6792667"/>
                  <a:ext cx="144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6249F0BF-6E5B-339E-0312-EE5554D2ECF5}"/>
                    </a:ext>
                  </a:extLst>
                </p14:cNvPr>
                <p14:cNvContentPartPr/>
                <p14:nvPr/>
              </p14:nvContentPartPr>
              <p14:xfrm>
                <a:off x="1989213" y="6770707"/>
                <a:ext cx="78480" cy="10440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6249F0BF-6E5B-339E-0312-EE5554D2ECF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80213" y="6762067"/>
                  <a:ext cx="96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A83A0169-ED9D-A6C4-112D-18778FFEDA89}"/>
                    </a:ext>
                  </a:extLst>
                </p14:cNvPr>
                <p14:cNvContentPartPr/>
                <p14:nvPr/>
              </p14:nvContentPartPr>
              <p14:xfrm>
                <a:off x="2019093" y="6882667"/>
                <a:ext cx="73440" cy="5364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A83A0169-ED9D-A6C4-112D-18778FFEDA8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10453" y="6873667"/>
                  <a:ext cx="91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6021285C-615E-CA4D-E7F4-20E1945DD9D4}"/>
                    </a:ext>
                  </a:extLst>
                </p14:cNvPr>
                <p14:cNvContentPartPr/>
                <p14:nvPr/>
              </p14:nvContentPartPr>
              <p14:xfrm>
                <a:off x="2108373" y="6785107"/>
                <a:ext cx="86040" cy="17604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6021285C-615E-CA4D-E7F4-20E1945DD9D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99733" y="6776107"/>
                  <a:ext cx="103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FA923EA2-F6CA-8BE5-9163-41DF2617AC98}"/>
                    </a:ext>
                  </a:extLst>
                </p14:cNvPr>
                <p14:cNvContentPartPr/>
                <p14:nvPr/>
              </p14:nvContentPartPr>
              <p14:xfrm>
                <a:off x="2289453" y="6940627"/>
                <a:ext cx="10080" cy="1692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FA923EA2-F6CA-8BE5-9163-41DF2617AC9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280453" y="6931987"/>
                  <a:ext cx="27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416F9F66-4039-D1A9-1B4C-FE6947656F56}"/>
                    </a:ext>
                  </a:extLst>
                </p14:cNvPr>
                <p14:cNvContentPartPr/>
                <p14:nvPr/>
              </p14:nvContentPartPr>
              <p14:xfrm>
                <a:off x="1389453" y="6724987"/>
                <a:ext cx="65520" cy="19980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416F9F66-4039-D1A9-1B4C-FE6947656F5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80453" y="6715987"/>
                  <a:ext cx="83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95619A9C-6AE9-D31F-DE9C-02DC0B62CF3A}"/>
                    </a:ext>
                  </a:extLst>
                </p14:cNvPr>
                <p14:cNvContentPartPr/>
                <p14:nvPr/>
              </p14:nvContentPartPr>
              <p14:xfrm>
                <a:off x="2235813" y="6780787"/>
                <a:ext cx="43920" cy="2120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95619A9C-6AE9-D31F-DE9C-02DC0B62CF3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26813" y="6772147"/>
                  <a:ext cx="615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01252B36-5224-63DE-B785-D4A70F393167}"/>
              </a:ext>
            </a:extLst>
          </p:cNvPr>
          <p:cNvGrpSpPr/>
          <p:nvPr/>
        </p:nvGrpSpPr>
        <p:grpSpPr>
          <a:xfrm>
            <a:off x="2123133" y="8711467"/>
            <a:ext cx="1297080" cy="464400"/>
            <a:chOff x="2123133" y="8711467"/>
            <a:chExt cx="12970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F7206912-5F66-8941-209C-03897BAE2DC3}"/>
                    </a:ext>
                  </a:extLst>
                </p14:cNvPr>
                <p14:cNvContentPartPr/>
                <p14:nvPr/>
              </p14:nvContentPartPr>
              <p14:xfrm>
                <a:off x="2123133" y="8836747"/>
                <a:ext cx="108720" cy="1008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F7206912-5F66-8941-209C-03897BAE2DC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14493" y="8828107"/>
                  <a:ext cx="126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9C8F1690-B214-BA4F-AD77-17490BD66F10}"/>
                    </a:ext>
                  </a:extLst>
                </p14:cNvPr>
                <p14:cNvContentPartPr/>
                <p14:nvPr/>
              </p14:nvContentPartPr>
              <p14:xfrm>
                <a:off x="2211693" y="8790307"/>
                <a:ext cx="57240" cy="11484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9C8F1690-B214-BA4F-AD77-17490BD66F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02693" y="8781307"/>
                  <a:ext cx="74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12B82136-046D-4302-C11C-38336212387F}"/>
                    </a:ext>
                  </a:extLst>
                </p14:cNvPr>
                <p14:cNvContentPartPr/>
                <p14:nvPr/>
              </p14:nvContentPartPr>
              <p14:xfrm>
                <a:off x="2387013" y="8730187"/>
                <a:ext cx="14040" cy="11412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12B82136-046D-4302-C11C-38336212387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78013" y="8721187"/>
                  <a:ext cx="31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BF4D52B5-4700-0C69-CEB1-F63C30A05527}"/>
                    </a:ext>
                  </a:extLst>
                </p14:cNvPr>
                <p14:cNvContentPartPr/>
                <p14:nvPr/>
              </p14:nvContentPartPr>
              <p14:xfrm>
                <a:off x="2370093" y="8719747"/>
                <a:ext cx="57960" cy="15120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BF4D52B5-4700-0C69-CEB1-F63C30A0552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61093" y="8710747"/>
                  <a:ext cx="75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0CC84335-28F6-2B03-1F1A-4CB3C98255B6}"/>
                    </a:ext>
                  </a:extLst>
                </p14:cNvPr>
                <p14:cNvContentPartPr/>
                <p14:nvPr/>
              </p14:nvContentPartPr>
              <p14:xfrm>
                <a:off x="2445333" y="8799667"/>
                <a:ext cx="79200" cy="936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0CC84335-28F6-2B03-1F1A-4CB3C98255B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36333" y="8791027"/>
                  <a:ext cx="96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33F64317-0886-AD7F-6C6C-8F2702B28452}"/>
                    </a:ext>
                  </a:extLst>
                </p14:cNvPr>
                <p14:cNvContentPartPr/>
                <p14:nvPr/>
              </p14:nvContentPartPr>
              <p14:xfrm>
                <a:off x="2563773" y="8717587"/>
                <a:ext cx="68760" cy="15948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33F64317-0886-AD7F-6C6C-8F2702B2845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55133" y="8708947"/>
                  <a:ext cx="86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206C4954-3C1C-7F9B-F92C-85FBD14A84AC}"/>
                    </a:ext>
                  </a:extLst>
                </p14:cNvPr>
                <p14:cNvContentPartPr/>
                <p14:nvPr/>
              </p14:nvContentPartPr>
              <p14:xfrm>
                <a:off x="2558373" y="8796787"/>
                <a:ext cx="80640" cy="612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206C4954-3C1C-7F9B-F92C-85FBD14A84A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49733" y="8787787"/>
                  <a:ext cx="98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22B842A9-A3E2-C583-C137-F2D459B5E755}"/>
                    </a:ext>
                  </a:extLst>
                </p14:cNvPr>
                <p14:cNvContentPartPr/>
                <p14:nvPr/>
              </p14:nvContentPartPr>
              <p14:xfrm>
                <a:off x="2671773" y="8740987"/>
                <a:ext cx="88200" cy="10296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22B842A9-A3E2-C583-C137-F2D459B5E75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662773" y="8732347"/>
                  <a:ext cx="105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C25AF0E2-6E13-4EDE-747D-79081F681B90}"/>
                    </a:ext>
                  </a:extLst>
                </p14:cNvPr>
                <p14:cNvContentPartPr/>
                <p14:nvPr/>
              </p14:nvContentPartPr>
              <p14:xfrm>
                <a:off x="2762133" y="8777707"/>
                <a:ext cx="14400" cy="12096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C25AF0E2-6E13-4EDE-747D-79081F681B9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53133" y="8769067"/>
                  <a:ext cx="3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10E2E0BD-5D98-1304-A7F0-5917D7E015BB}"/>
                    </a:ext>
                  </a:extLst>
                </p14:cNvPr>
                <p14:cNvContentPartPr/>
                <p14:nvPr/>
              </p14:nvContentPartPr>
              <p14:xfrm>
                <a:off x="2835213" y="8750707"/>
                <a:ext cx="105120" cy="9504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10E2E0BD-5D98-1304-A7F0-5917D7E015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26573" y="8741707"/>
                  <a:ext cx="122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14BF14E0-2B81-0F8B-7EA0-09C29AB1767C}"/>
                    </a:ext>
                  </a:extLst>
                </p14:cNvPr>
                <p14:cNvContentPartPr/>
                <p14:nvPr/>
              </p14:nvContentPartPr>
              <p14:xfrm>
                <a:off x="2915493" y="8725507"/>
                <a:ext cx="127800" cy="15192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14BF14E0-2B81-0F8B-7EA0-09C29AB176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06493" y="8716507"/>
                  <a:ext cx="145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1B39102D-AF48-F44B-B2E9-1CF57569726A}"/>
                    </a:ext>
                  </a:extLst>
                </p14:cNvPr>
                <p14:cNvContentPartPr/>
                <p14:nvPr/>
              </p14:nvContentPartPr>
              <p14:xfrm>
                <a:off x="3055533" y="8712547"/>
                <a:ext cx="96120" cy="9900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1B39102D-AF48-F44B-B2E9-1CF57569726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46533" y="8703547"/>
                  <a:ext cx="113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3E1400F6-D834-0B20-B351-BE312D9935AC}"/>
                    </a:ext>
                  </a:extLst>
                </p14:cNvPr>
                <p14:cNvContentPartPr/>
                <p14:nvPr/>
              </p14:nvContentPartPr>
              <p14:xfrm>
                <a:off x="3089373" y="8809747"/>
                <a:ext cx="99360" cy="7848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3E1400F6-D834-0B20-B351-BE312D9935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80733" y="8800747"/>
                  <a:ext cx="117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26724C3B-CBCF-4742-F37F-08CBCD06915F}"/>
                    </a:ext>
                  </a:extLst>
                </p14:cNvPr>
                <p14:cNvContentPartPr/>
                <p14:nvPr/>
              </p14:nvContentPartPr>
              <p14:xfrm>
                <a:off x="3202773" y="8711467"/>
                <a:ext cx="91800" cy="18828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26724C3B-CBCF-4742-F37F-08CBCD06915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93773" y="8702827"/>
                  <a:ext cx="109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190A3BDF-3EA2-EE4A-A7DD-BEE1FCCEBCE2}"/>
                    </a:ext>
                  </a:extLst>
                </p14:cNvPr>
                <p14:cNvContentPartPr/>
                <p14:nvPr/>
              </p14:nvContentPartPr>
              <p14:xfrm>
                <a:off x="3399333" y="8882467"/>
                <a:ext cx="20880" cy="972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190A3BDF-3EA2-EE4A-A7DD-BEE1FCCEBCE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90333" y="8873467"/>
                  <a:ext cx="38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3009B061-D887-1449-526A-F12E825FE7BF}"/>
                    </a:ext>
                  </a:extLst>
                </p14:cNvPr>
                <p14:cNvContentPartPr/>
                <p14:nvPr/>
              </p14:nvContentPartPr>
              <p14:xfrm>
                <a:off x="2371893" y="8970307"/>
                <a:ext cx="91080" cy="16740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3009B061-D887-1449-526A-F12E825FE7B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62893" y="8961307"/>
                  <a:ext cx="108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FC342B0F-AE41-F16F-E3DD-7EFC0BF9451A}"/>
                    </a:ext>
                  </a:extLst>
                </p14:cNvPr>
                <p14:cNvContentPartPr/>
                <p14:nvPr/>
              </p14:nvContentPartPr>
              <p14:xfrm>
                <a:off x="2444973" y="9015307"/>
                <a:ext cx="115920" cy="11052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FC342B0F-AE41-F16F-E3DD-7EFC0BF9451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435973" y="9006307"/>
                  <a:ext cx="133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01555BBF-C939-7AAC-9CBB-E9C065F19DAB}"/>
                    </a:ext>
                  </a:extLst>
                </p14:cNvPr>
                <p14:cNvContentPartPr/>
                <p14:nvPr/>
              </p14:nvContentPartPr>
              <p14:xfrm>
                <a:off x="2553693" y="9007387"/>
                <a:ext cx="70560" cy="1083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01555BBF-C939-7AAC-9CBB-E9C065F19DA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44693" y="8998387"/>
                  <a:ext cx="8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007420CF-D2E8-1C30-9AF1-C6E8DB0A704F}"/>
                    </a:ext>
                  </a:extLst>
                </p14:cNvPr>
                <p14:cNvContentPartPr/>
                <p14:nvPr/>
              </p14:nvContentPartPr>
              <p14:xfrm>
                <a:off x="2630373" y="9033307"/>
                <a:ext cx="59040" cy="9108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007420CF-D2E8-1C30-9AF1-C6E8DB0A70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21733" y="9024307"/>
                  <a:ext cx="76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434FE3D9-60AE-39C6-817A-1F7B6635C41F}"/>
                    </a:ext>
                  </a:extLst>
                </p14:cNvPr>
                <p14:cNvContentPartPr/>
                <p14:nvPr/>
              </p14:nvContentPartPr>
              <p14:xfrm>
                <a:off x="2698773" y="9033667"/>
                <a:ext cx="69480" cy="14220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434FE3D9-60AE-39C6-817A-1F7B6635C41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90133" y="9025027"/>
                  <a:ext cx="87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F4A418C3-279B-FB93-DA25-D0A21B2ED792}"/>
                    </a:ext>
                  </a:extLst>
                </p14:cNvPr>
                <p14:cNvContentPartPr/>
                <p14:nvPr/>
              </p14:nvContentPartPr>
              <p14:xfrm>
                <a:off x="2804973" y="9049867"/>
                <a:ext cx="79200" cy="864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F4A418C3-279B-FB93-DA25-D0A21B2ED79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95973" y="9040867"/>
                  <a:ext cx="96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D574EE15-6BF9-7143-6360-E9E9800C777C}"/>
                    </a:ext>
                  </a:extLst>
                </p14:cNvPr>
                <p14:cNvContentPartPr/>
                <p14:nvPr/>
              </p14:nvContentPartPr>
              <p14:xfrm>
                <a:off x="2803893" y="9090187"/>
                <a:ext cx="172080" cy="2088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D574EE15-6BF9-7143-6360-E9E9800C777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94893" y="9081187"/>
                  <a:ext cx="189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B42D01DA-315D-4B59-18DD-FAD5C89968B5}"/>
                    </a:ext>
                  </a:extLst>
                </p14:cNvPr>
                <p14:cNvContentPartPr/>
                <p14:nvPr/>
              </p14:nvContentPartPr>
              <p14:xfrm>
                <a:off x="2973813" y="9025387"/>
                <a:ext cx="85320" cy="11484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B42D01DA-315D-4B59-18DD-FAD5C89968B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64813" y="9016747"/>
                  <a:ext cx="102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92E4DBEA-9E57-6D25-0E22-7A8761DD1F0B}"/>
                    </a:ext>
                  </a:extLst>
                </p14:cNvPr>
                <p14:cNvContentPartPr/>
                <p14:nvPr/>
              </p14:nvContentPartPr>
              <p14:xfrm>
                <a:off x="3130413" y="9102787"/>
                <a:ext cx="21960" cy="3600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92E4DBEA-9E57-6D25-0E22-7A8761DD1F0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21773" y="9094147"/>
                  <a:ext cx="39600" cy="5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71398"/>
            <a:ext cx="5434965" cy="15386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2의 </a:t>
            </a:r>
            <a:r>
              <a:rPr sz="1900" spc="125" dirty="0">
                <a:latin typeface="나눔스퀘어OTF_ac"/>
                <a:cs typeface="나눔스퀘어OTF_ac"/>
              </a:rPr>
              <a:t>보수 데이터</a:t>
            </a:r>
            <a:r>
              <a:rPr sz="1900" spc="-204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부호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역할을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하는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비트도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다른</a:t>
            </a:r>
            <a:r>
              <a:rPr sz="1700" b="0" spc="-1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비트와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동일하게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연산에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사용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 indent="-27686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40" dirty="0">
                <a:latin typeface="나눔스퀘어OTF_ac Light"/>
                <a:cs typeface="나눔스퀘어OTF_ac Light"/>
              </a:rPr>
              <a:t>‘그냥‘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100" dirty="0">
                <a:latin typeface="나눔스퀘어OTF_ac Light"/>
                <a:cs typeface="나눔스퀘어OTF_ac Light"/>
              </a:rPr>
              <a:t>덧셈함.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 indent="-27686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하드웨어</a:t>
            </a:r>
            <a:endParaRPr sz="1700">
              <a:latin typeface="나눔스퀘어OTF_ac Light"/>
              <a:cs typeface="나눔스퀘어OTF_ac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1759" y="2151494"/>
            <a:ext cx="2914156" cy="174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201" y="6011632"/>
            <a:ext cx="367601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2의</a:t>
            </a:r>
            <a:r>
              <a:rPr sz="1900" spc="-1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보수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데이터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r>
              <a:rPr sz="1900" spc="-1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8477" y="6751916"/>
            <a:ext cx="3770345" cy="25317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138346-61C3-7941-EC1D-FD817F5F5593}"/>
              </a:ext>
            </a:extLst>
          </p:cNvPr>
          <p:cNvGrpSpPr/>
          <p:nvPr/>
        </p:nvGrpSpPr>
        <p:grpSpPr>
          <a:xfrm>
            <a:off x="2261013" y="1106653"/>
            <a:ext cx="627480" cy="232560"/>
            <a:chOff x="2261013" y="1106653"/>
            <a:chExt cx="62748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3369C0A-0968-B109-9E71-49BF2C3578B3}"/>
                    </a:ext>
                  </a:extLst>
                </p14:cNvPr>
                <p14:cNvContentPartPr/>
                <p14:nvPr/>
              </p14:nvContentPartPr>
              <p14:xfrm>
                <a:off x="2261013" y="1169293"/>
                <a:ext cx="61920" cy="83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3369C0A-0968-B109-9E71-49BF2C3578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52373" y="1160653"/>
                  <a:ext cx="79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AD48E3B-EFC3-A94F-48D4-4565DCF0508E}"/>
                    </a:ext>
                  </a:extLst>
                </p14:cNvPr>
                <p14:cNvContentPartPr/>
                <p14:nvPr/>
              </p14:nvContentPartPr>
              <p14:xfrm>
                <a:off x="2270373" y="1213573"/>
                <a:ext cx="77400" cy="8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AD48E3B-EFC3-A94F-48D4-4565DCF050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61733" y="1204573"/>
                  <a:ext cx="95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A05F774-FFD5-E49D-3027-7E8927144E57}"/>
                    </a:ext>
                  </a:extLst>
                </p14:cNvPr>
                <p14:cNvContentPartPr/>
                <p14:nvPr/>
              </p14:nvContentPartPr>
              <p14:xfrm>
                <a:off x="2279733" y="1271893"/>
                <a:ext cx="89640" cy="67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A05F774-FFD5-E49D-3027-7E8927144E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70733" y="1262893"/>
                  <a:ext cx="107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34DB185-238D-FF0C-0EF4-57272E402685}"/>
                    </a:ext>
                  </a:extLst>
                </p14:cNvPr>
                <p14:cNvContentPartPr/>
                <p14:nvPr/>
              </p14:nvContentPartPr>
              <p14:xfrm>
                <a:off x="2386653" y="1172533"/>
                <a:ext cx="69120" cy="13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34DB185-238D-FF0C-0EF4-57272E4026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7653" y="1163533"/>
                  <a:ext cx="86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11B8916-915F-4ABE-0DF8-036027956AB9}"/>
                    </a:ext>
                  </a:extLst>
                </p14:cNvPr>
                <p14:cNvContentPartPr/>
                <p14:nvPr/>
              </p14:nvContentPartPr>
              <p14:xfrm>
                <a:off x="2382693" y="1208533"/>
                <a:ext cx="142920" cy="115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11B8916-915F-4ABE-0DF8-036027956A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73693" y="1199893"/>
                  <a:ext cx="160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CC50119-1A32-B309-4A37-8976C906D7A4}"/>
                    </a:ext>
                  </a:extLst>
                </p14:cNvPr>
                <p14:cNvContentPartPr/>
                <p14:nvPr/>
              </p14:nvContentPartPr>
              <p14:xfrm>
                <a:off x="2518053" y="1127173"/>
                <a:ext cx="106200" cy="130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CC50119-1A32-B309-4A37-8976C906D7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09053" y="1118533"/>
                  <a:ext cx="123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980D810-69F3-E030-B2C9-BA2056966A38}"/>
                    </a:ext>
                  </a:extLst>
                </p14:cNvPr>
                <p14:cNvContentPartPr/>
                <p14:nvPr/>
              </p14:nvContentPartPr>
              <p14:xfrm>
                <a:off x="2618493" y="1146253"/>
                <a:ext cx="21240" cy="162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980D810-69F3-E030-B2C9-BA2056966A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9853" y="1137613"/>
                  <a:ext cx="3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73D4040-8AA5-119B-A8EC-63F24FFF8181}"/>
                    </a:ext>
                  </a:extLst>
                </p14:cNvPr>
                <p14:cNvContentPartPr/>
                <p14:nvPr/>
              </p14:nvContentPartPr>
              <p14:xfrm>
                <a:off x="2646933" y="1106653"/>
                <a:ext cx="139680" cy="144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73D4040-8AA5-119B-A8EC-63F24FFF81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38293" y="1098013"/>
                  <a:ext cx="157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F350EA0-913E-0625-8049-1A9EF2137DA9}"/>
                    </a:ext>
                  </a:extLst>
                </p14:cNvPr>
                <p14:cNvContentPartPr/>
                <p14:nvPr/>
              </p14:nvContentPartPr>
              <p14:xfrm>
                <a:off x="2672853" y="1189453"/>
                <a:ext cx="140040" cy="127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F350EA0-913E-0625-8049-1A9EF2137D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3853" y="1180813"/>
                  <a:ext cx="157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1C00EE8-ED7D-E5D7-D4CF-F433833A2C85}"/>
                    </a:ext>
                  </a:extLst>
                </p14:cNvPr>
                <p14:cNvContentPartPr/>
                <p14:nvPr/>
              </p14:nvContentPartPr>
              <p14:xfrm>
                <a:off x="2884533" y="1272973"/>
                <a:ext cx="3960" cy="3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1C00EE8-ED7D-E5D7-D4CF-F433833A2C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75893" y="1263973"/>
                  <a:ext cx="2160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B8C2DBC9-8ED6-CA57-E92C-76BD3256AE2E}"/>
                  </a:ext>
                </a:extLst>
              </p14:cNvPr>
              <p14:cNvContentPartPr/>
              <p14:nvPr/>
            </p14:nvContentPartPr>
            <p14:xfrm>
              <a:off x="4033293" y="1580413"/>
              <a:ext cx="1355760" cy="759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B8C2DBC9-8ED6-CA57-E92C-76BD3256AE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4653" y="1571413"/>
                <a:ext cx="1373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4BFDFD4-4939-39DA-EEAB-952F44F8C7E8}"/>
                  </a:ext>
                </a:extLst>
              </p14:cNvPr>
              <p14:cNvContentPartPr/>
              <p14:nvPr/>
            </p14:nvContentPartPr>
            <p14:xfrm>
              <a:off x="803733" y="1579333"/>
              <a:ext cx="460800" cy="3830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4BFDFD4-4939-39DA-EEAB-952F44F8C7E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5093" y="1570333"/>
                <a:ext cx="478440" cy="40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4AD2474D-079F-A190-4282-2A6B5D3D1AD7}"/>
              </a:ext>
            </a:extLst>
          </p:cNvPr>
          <p:cNvGrpSpPr/>
          <p:nvPr/>
        </p:nvGrpSpPr>
        <p:grpSpPr>
          <a:xfrm>
            <a:off x="4234173" y="586093"/>
            <a:ext cx="436680" cy="262080"/>
            <a:chOff x="4234173" y="586093"/>
            <a:chExt cx="4366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718621C-54C5-9255-C40A-02636EE18D46}"/>
                    </a:ext>
                  </a:extLst>
                </p14:cNvPr>
                <p14:cNvContentPartPr/>
                <p14:nvPr/>
              </p14:nvContentPartPr>
              <p14:xfrm>
                <a:off x="4234173" y="586093"/>
                <a:ext cx="133200" cy="1821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718621C-54C5-9255-C40A-02636EE18D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5533" y="577453"/>
                  <a:ext cx="150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11753F5-F09E-5CA6-3818-3D7CFFF13344}"/>
                    </a:ext>
                  </a:extLst>
                </p14:cNvPr>
                <p14:cNvContentPartPr/>
                <p14:nvPr/>
              </p14:nvContentPartPr>
              <p14:xfrm>
                <a:off x="4409493" y="599413"/>
                <a:ext cx="55800" cy="127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11753F5-F09E-5CA6-3818-3D7CFFF133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0853" y="590413"/>
                  <a:ext cx="73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8E778DA-4F5A-1A99-99B0-EB3206B170D7}"/>
                    </a:ext>
                  </a:extLst>
                </p14:cNvPr>
                <p14:cNvContentPartPr/>
                <p14:nvPr/>
              </p14:nvContentPartPr>
              <p14:xfrm>
                <a:off x="4379253" y="763573"/>
                <a:ext cx="84960" cy="84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8E778DA-4F5A-1A99-99B0-EB3206B170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70253" y="754573"/>
                  <a:ext cx="102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9602BFB-2FAB-3503-6AC1-9F19F32FC3E1}"/>
                    </a:ext>
                  </a:extLst>
                </p14:cNvPr>
                <p14:cNvContentPartPr/>
                <p14:nvPr/>
              </p14:nvContentPartPr>
              <p14:xfrm>
                <a:off x="4468893" y="611653"/>
                <a:ext cx="92160" cy="121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9602BFB-2FAB-3503-6AC1-9F19F32FC3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9893" y="602653"/>
                  <a:ext cx="109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006DD03-3359-EDE8-6C82-2CEE00A38F07}"/>
                    </a:ext>
                  </a:extLst>
                </p14:cNvPr>
                <p14:cNvContentPartPr/>
                <p14:nvPr/>
              </p14:nvContentPartPr>
              <p14:xfrm>
                <a:off x="4548093" y="588613"/>
                <a:ext cx="122760" cy="2415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006DD03-3359-EDE8-6C82-2CEE00A38F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9453" y="579973"/>
                  <a:ext cx="140400" cy="259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63133"/>
            <a:ext cx="160337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25" dirty="0">
                <a:latin typeface="나눔스퀘어OTF_ac"/>
                <a:cs typeface="나눔스퀘어OTF_ac"/>
              </a:rPr>
              <a:t>곱셈</a:t>
            </a:r>
            <a:r>
              <a:rPr sz="2150" spc="-60" dirty="0">
                <a:latin typeface="나눔스퀘어OTF_ac"/>
                <a:cs typeface="나눔스퀘어OTF_ac"/>
              </a:rPr>
              <a:t> </a:t>
            </a:r>
            <a:r>
              <a:rPr sz="2150" spc="125" dirty="0">
                <a:latin typeface="나눔스퀘어OTF_ac"/>
                <a:cs typeface="나눔스퀘어OTF_ac"/>
              </a:rPr>
              <a:t>알고리즘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11632"/>
            <a:ext cx="2825750" cy="919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형식의</a:t>
            </a:r>
            <a:r>
              <a:rPr sz="1900" spc="-15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곱셈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시프트와 덧셈 연산의</a:t>
            </a:r>
            <a:r>
              <a:rPr sz="1700" b="0" spc="-24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반복</a:t>
            </a:r>
            <a:endParaRPr sz="1700">
              <a:latin typeface="나눔스퀘어OTF_ac Light"/>
              <a:cs typeface="나눔스퀘어OTF_ac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893" y="7109373"/>
            <a:ext cx="4022171" cy="2291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29489" y="7274376"/>
            <a:ext cx="2590165" cy="1675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6860">
              <a:lnSpc>
                <a:spcPts val="1739"/>
              </a:lnSpc>
              <a:spcBef>
                <a:spcPts val="95"/>
              </a:spcBef>
              <a:buAutoNum type="arabicPeriod"/>
              <a:tabLst>
                <a:tab pos="312420" algn="l"/>
              </a:tabLst>
            </a:pPr>
            <a:r>
              <a:rPr sz="1450" dirty="0">
                <a:latin typeface="나눔스퀘어라운드OTF Regular"/>
                <a:cs typeface="나눔스퀘어라운드OTF Regular"/>
              </a:rPr>
              <a:t>피승수를 부분곱에</a:t>
            </a:r>
            <a:r>
              <a:rPr sz="1450" spc="-90" dirty="0">
                <a:latin typeface="나눔스퀘어라운드OTF Regular"/>
                <a:cs typeface="나눔스퀘어라운드OTF Regular"/>
              </a:rPr>
              <a:t> </a:t>
            </a:r>
            <a:r>
              <a:rPr sz="1450" dirty="0">
                <a:latin typeface="나눔스퀘어라운드OTF Regular"/>
                <a:cs typeface="나눔스퀘어라운드OTF Regular"/>
              </a:rPr>
              <a:t>덧셈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 marL="311785" indent="-276860">
              <a:lnSpc>
                <a:spcPct val="100000"/>
              </a:lnSpc>
              <a:buAutoNum type="arabicPeriod"/>
              <a:tabLst>
                <a:tab pos="312420" algn="l"/>
              </a:tabLst>
            </a:pPr>
            <a:r>
              <a:rPr sz="1450" dirty="0">
                <a:latin typeface="나눔스퀘어라운드OTF Regular"/>
                <a:cs typeface="나눔스퀘어라운드OTF Regular"/>
              </a:rPr>
              <a:t>부분곱을 오른쪽</a:t>
            </a:r>
            <a:r>
              <a:rPr sz="1450" spc="-90" dirty="0">
                <a:latin typeface="나눔스퀘어라운드OTF Regular"/>
                <a:cs typeface="나눔스퀘어라운드OTF Regular"/>
              </a:rPr>
              <a:t> </a:t>
            </a:r>
            <a:r>
              <a:rPr sz="1450" dirty="0">
                <a:latin typeface="나눔스퀘어라운드OTF Regular"/>
                <a:cs typeface="나눔스퀘어라운드OTF Regular"/>
              </a:rPr>
              <a:t>시프트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 marL="311785" indent="-27686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312420" algn="l"/>
              </a:tabLst>
            </a:pPr>
            <a:r>
              <a:rPr sz="1450" dirty="0">
                <a:latin typeface="나눔스퀘어라운드OTF Regular"/>
                <a:cs typeface="나눔스퀘어라운드OTF Regular"/>
              </a:rPr>
              <a:t>승수의 비트가 0이면</a:t>
            </a:r>
            <a:r>
              <a:rPr sz="1450" spc="-75" dirty="0">
                <a:latin typeface="나눔스퀘어라운드OTF Regular"/>
                <a:cs typeface="나눔스퀘어라운드OTF Regular"/>
              </a:rPr>
              <a:t> </a:t>
            </a:r>
            <a:r>
              <a:rPr sz="1450" dirty="0">
                <a:latin typeface="나눔스퀘어라운드OTF Regular"/>
                <a:cs typeface="나눔스퀘어라운드OTF Regular"/>
              </a:rPr>
              <a:t>시프트만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나눔스퀘어라운드OTF Regular"/>
              <a:cs typeface="나눔스퀘어라운드OTF Regular"/>
            </a:endParaRPr>
          </a:p>
          <a:p>
            <a:pPr marL="12700">
              <a:lnSpc>
                <a:spcPts val="1739"/>
              </a:lnSpc>
            </a:pPr>
            <a:r>
              <a:rPr sz="1450" dirty="0">
                <a:latin typeface="나눔스퀘어라운드OTF Regular"/>
                <a:cs typeface="나눔스퀘어라운드OTF Regular"/>
              </a:rPr>
              <a:t>결과의</a:t>
            </a:r>
            <a:r>
              <a:rPr sz="1450" spc="-10" dirty="0">
                <a:latin typeface="나눔스퀘어라운드OTF Regular"/>
                <a:cs typeface="나눔스퀘어라운드OTF Regular"/>
              </a:rPr>
              <a:t> </a:t>
            </a:r>
            <a:r>
              <a:rPr sz="1450" dirty="0">
                <a:latin typeface="나눔스퀘어라운드OTF Regular"/>
                <a:cs typeface="나눔스퀘어라운드OTF Regular"/>
              </a:rPr>
              <a:t>부호: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 marL="288925" indent="-276860">
              <a:lnSpc>
                <a:spcPct val="100000"/>
              </a:lnSpc>
              <a:buAutoNum type="arabicPeriod"/>
              <a:tabLst>
                <a:tab pos="289560" algn="l"/>
              </a:tabLst>
            </a:pPr>
            <a:r>
              <a:rPr sz="1450" spc="-5" dirty="0">
                <a:latin typeface="나눔스퀘어라운드OTF Regular"/>
                <a:cs typeface="나눔스퀘어라운드OTF Regular"/>
              </a:rPr>
              <a:t>두 </a:t>
            </a:r>
            <a:r>
              <a:rPr sz="1450" dirty="0">
                <a:latin typeface="나눔스퀘어라운드OTF Regular"/>
                <a:cs typeface="나눔스퀘어라운드OTF Regular"/>
              </a:rPr>
              <a:t>수의 부호가 같으면 </a:t>
            </a:r>
            <a:r>
              <a:rPr sz="1450" spc="-5" dirty="0">
                <a:latin typeface="나눔스퀘어라운드OTF Regular"/>
                <a:cs typeface="나눔스퀘어라운드OTF Regular"/>
              </a:rPr>
              <a:t>:</a:t>
            </a:r>
            <a:r>
              <a:rPr sz="1450" spc="-30" dirty="0">
                <a:latin typeface="나눔스퀘어라운드OTF Regular"/>
                <a:cs typeface="나눔스퀘어라운드OTF Regular"/>
              </a:rPr>
              <a:t> </a:t>
            </a:r>
            <a:r>
              <a:rPr sz="1450" spc="-5" dirty="0">
                <a:latin typeface="나눔스퀘어라운드OTF Regular"/>
                <a:cs typeface="나눔스퀘어라운드OTF Regular"/>
              </a:rPr>
              <a:t>+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 marL="288925" indent="-27686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289560" algn="l"/>
              </a:tabLst>
            </a:pPr>
            <a:r>
              <a:rPr sz="1450" spc="-5" dirty="0">
                <a:latin typeface="나눔스퀘어라운드OTF Regular"/>
                <a:cs typeface="나눔스퀘어라운드OTF Regular"/>
              </a:rPr>
              <a:t>두 </a:t>
            </a:r>
            <a:r>
              <a:rPr sz="1450" dirty="0">
                <a:latin typeface="나눔스퀘어라운드OTF Regular"/>
                <a:cs typeface="나눔스퀘어라운드OTF Regular"/>
              </a:rPr>
              <a:t>수의 부호가 다르면 </a:t>
            </a:r>
            <a:r>
              <a:rPr sz="1450" spc="-5" dirty="0">
                <a:latin typeface="나눔스퀘어라운드OTF Regular"/>
                <a:cs typeface="나눔스퀘어라운드OTF Regular"/>
              </a:rPr>
              <a:t>:</a:t>
            </a:r>
            <a:r>
              <a:rPr sz="1450" spc="-25" dirty="0">
                <a:latin typeface="나눔스퀘어라운드OTF Regular"/>
                <a:cs typeface="나눔스퀘어라운드OTF Regular"/>
              </a:rPr>
              <a:t> </a:t>
            </a:r>
            <a:r>
              <a:rPr sz="1450" spc="-5" dirty="0">
                <a:latin typeface="나눔스퀘어라운드OTF Regular"/>
                <a:cs typeface="나눔스퀘어라운드OTF Regular"/>
              </a:rPr>
              <a:t>-</a:t>
            </a:r>
            <a:endParaRPr sz="1450">
              <a:latin typeface="나눔스퀘어라운드OTF Regular"/>
              <a:cs typeface="나눔스퀘어라운드OTF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3331D6C-EB1D-038D-4A74-7125C60B1E09}"/>
              </a:ext>
            </a:extLst>
          </p:cNvPr>
          <p:cNvGrpSpPr/>
          <p:nvPr/>
        </p:nvGrpSpPr>
        <p:grpSpPr>
          <a:xfrm>
            <a:off x="2645389" y="7235276"/>
            <a:ext cx="297360" cy="409320"/>
            <a:chOff x="2645389" y="7235276"/>
            <a:chExt cx="29736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BFF7FF7-D48A-159E-7EB9-346957A3BF60}"/>
                    </a:ext>
                  </a:extLst>
                </p14:cNvPr>
                <p14:cNvContentPartPr/>
                <p14:nvPr/>
              </p14:nvContentPartPr>
              <p14:xfrm>
                <a:off x="2645389" y="7248596"/>
                <a:ext cx="87120" cy="98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BFF7FF7-D48A-159E-7EB9-346957A3BF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36749" y="7239956"/>
                  <a:ext cx="104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3ECF95B-EC76-6429-DA4A-F1D615CEE8E8}"/>
                    </a:ext>
                  </a:extLst>
                </p14:cNvPr>
                <p14:cNvContentPartPr/>
                <p14:nvPr/>
              </p14:nvContentPartPr>
              <p14:xfrm>
                <a:off x="2688949" y="7279556"/>
                <a:ext cx="65160" cy="88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3ECF95B-EC76-6429-DA4A-F1D615CEE8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80309" y="7270916"/>
                  <a:ext cx="82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3414938-E5A5-AC30-C4A0-9F60F953A692}"/>
                    </a:ext>
                  </a:extLst>
                </p14:cNvPr>
                <p14:cNvContentPartPr/>
                <p14:nvPr/>
              </p14:nvContentPartPr>
              <p14:xfrm>
                <a:off x="2754829" y="7268396"/>
                <a:ext cx="14760" cy="104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3414938-E5A5-AC30-C4A0-9F60F953A6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5829" y="7259756"/>
                  <a:ext cx="32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1F5A072-CB3A-E75E-4E70-BD80AE0B52A7}"/>
                    </a:ext>
                  </a:extLst>
                </p14:cNvPr>
                <p14:cNvContentPartPr/>
                <p14:nvPr/>
              </p14:nvContentPartPr>
              <p14:xfrm>
                <a:off x="2784709" y="7239956"/>
                <a:ext cx="63720" cy="936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1F5A072-CB3A-E75E-4E70-BD80AE0B52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76069" y="7231316"/>
                  <a:ext cx="81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532EB13-542B-1A8C-0BAB-AD359535C3A2}"/>
                    </a:ext>
                  </a:extLst>
                </p14:cNvPr>
                <p14:cNvContentPartPr/>
                <p14:nvPr/>
              </p14:nvContentPartPr>
              <p14:xfrm>
                <a:off x="2816389" y="7350116"/>
                <a:ext cx="44640" cy="47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532EB13-542B-1A8C-0BAB-AD359535C3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7389" y="7341476"/>
                  <a:ext cx="62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EAA3450-AB4B-BC9A-991C-E05115E606D8}"/>
                    </a:ext>
                  </a:extLst>
                </p14:cNvPr>
                <p14:cNvContentPartPr/>
                <p14:nvPr/>
              </p14:nvContentPartPr>
              <p14:xfrm>
                <a:off x="2876869" y="7235276"/>
                <a:ext cx="50040" cy="81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EAA3450-AB4B-BC9A-991C-E05115E606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68229" y="7226636"/>
                  <a:ext cx="67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9614B4A-035F-6226-CD70-DB53F97B4610}"/>
                    </a:ext>
                  </a:extLst>
                </p14:cNvPr>
                <p14:cNvContentPartPr/>
                <p14:nvPr/>
              </p14:nvContentPartPr>
              <p14:xfrm>
                <a:off x="2872909" y="7324916"/>
                <a:ext cx="69840" cy="55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9614B4A-035F-6226-CD70-DB53F97B46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63909" y="7316276"/>
                  <a:ext cx="87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E6E3D8F-BE90-2DD1-13BB-31A42786EEDE}"/>
                    </a:ext>
                  </a:extLst>
                </p14:cNvPr>
                <p14:cNvContentPartPr/>
                <p14:nvPr/>
              </p14:nvContentPartPr>
              <p14:xfrm>
                <a:off x="2668789" y="7452716"/>
                <a:ext cx="66600" cy="95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E6E3D8F-BE90-2DD1-13BB-31A42786EE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9789" y="7444076"/>
                  <a:ext cx="84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9F1B358-9EAF-649D-7851-8A2850E0D2AA}"/>
                    </a:ext>
                  </a:extLst>
                </p14:cNvPr>
                <p14:cNvContentPartPr/>
                <p14:nvPr/>
              </p14:nvContentPartPr>
              <p14:xfrm>
                <a:off x="2668789" y="7550636"/>
                <a:ext cx="82080" cy="230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9F1B358-9EAF-649D-7851-8A2850E0D2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60149" y="7541996"/>
                  <a:ext cx="99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2589F40-69E0-061A-917C-9402EAF14EDD}"/>
                    </a:ext>
                  </a:extLst>
                </p14:cNvPr>
                <p14:cNvContentPartPr/>
                <p14:nvPr/>
              </p14:nvContentPartPr>
              <p14:xfrm>
                <a:off x="2702269" y="7482236"/>
                <a:ext cx="128880" cy="1623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2589F40-69E0-061A-917C-9402EAF14ED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93629" y="7473596"/>
                  <a:ext cx="14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FD4EF0F-F6F5-6409-00CD-719E271F75E7}"/>
                    </a:ext>
                  </a:extLst>
                </p14:cNvPr>
                <p14:cNvContentPartPr/>
                <p14:nvPr/>
              </p14:nvContentPartPr>
              <p14:xfrm>
                <a:off x="2778229" y="7539836"/>
                <a:ext cx="77400" cy="655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FD4EF0F-F6F5-6409-00CD-719E271F75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69229" y="7530836"/>
                  <a:ext cx="95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90DD3DE-DA48-99B8-35F1-7E3E36AF2008}"/>
                    </a:ext>
                  </a:extLst>
                </p14:cNvPr>
                <p14:cNvContentPartPr/>
                <p14:nvPr/>
              </p14:nvContentPartPr>
              <p14:xfrm>
                <a:off x="2921149" y="7584476"/>
                <a:ext cx="13680" cy="10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90DD3DE-DA48-99B8-35F1-7E3E36AF20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12149" y="7575476"/>
                  <a:ext cx="313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A3FB23C-D012-E0AC-B25D-27872C9F4E5B}"/>
              </a:ext>
            </a:extLst>
          </p:cNvPr>
          <p:cNvGrpSpPr/>
          <p:nvPr/>
        </p:nvGrpSpPr>
        <p:grpSpPr>
          <a:xfrm>
            <a:off x="2650069" y="7839716"/>
            <a:ext cx="1076760" cy="934560"/>
            <a:chOff x="2650069" y="7839716"/>
            <a:chExt cx="1076760" cy="93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1DD506E-5D11-8B1E-C223-F07EEA72F5DE}"/>
                    </a:ext>
                  </a:extLst>
                </p14:cNvPr>
                <p14:cNvContentPartPr/>
                <p14:nvPr/>
              </p14:nvContentPartPr>
              <p14:xfrm>
                <a:off x="2650069" y="7839716"/>
                <a:ext cx="173880" cy="9345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1DD506E-5D11-8B1E-C223-F07EEA72F5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41069" y="7831076"/>
                  <a:ext cx="19152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E70A6EE-B934-BC48-EABE-30BC527F970F}"/>
                    </a:ext>
                  </a:extLst>
                </p14:cNvPr>
                <p14:cNvContentPartPr/>
                <p14:nvPr/>
              </p14:nvContentPartPr>
              <p14:xfrm>
                <a:off x="2915389" y="7914596"/>
                <a:ext cx="54000" cy="770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E70A6EE-B934-BC48-EABE-30BC527F970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06389" y="7905956"/>
                  <a:ext cx="71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B723EF0-84F9-95E1-255B-1CAAE028FCD0}"/>
                    </a:ext>
                  </a:extLst>
                </p14:cNvPr>
                <p14:cNvContentPartPr/>
                <p14:nvPr/>
              </p14:nvContentPartPr>
              <p14:xfrm>
                <a:off x="2989549" y="7903796"/>
                <a:ext cx="2160" cy="752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B723EF0-84F9-95E1-255B-1CAAE028FCD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80549" y="7895156"/>
                  <a:ext cx="19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E8A6C4A-54E1-39B6-D564-32A60369FC1A}"/>
                    </a:ext>
                  </a:extLst>
                </p14:cNvPr>
                <p14:cNvContentPartPr/>
                <p14:nvPr/>
              </p14:nvContentPartPr>
              <p14:xfrm>
                <a:off x="2972629" y="7991996"/>
                <a:ext cx="68040" cy="482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E8A6C4A-54E1-39B6-D564-32A60369FC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63629" y="7983356"/>
                  <a:ext cx="85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F7312F4-74F7-B026-AAF7-7B96B055E90E}"/>
                    </a:ext>
                  </a:extLst>
                </p14:cNvPr>
                <p14:cNvContentPartPr/>
                <p14:nvPr/>
              </p14:nvContentPartPr>
              <p14:xfrm>
                <a:off x="3021949" y="7867796"/>
                <a:ext cx="113040" cy="928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F7312F4-74F7-B026-AAF7-7B96B055E9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2949" y="7858796"/>
                  <a:ext cx="130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04EC4B2-FA08-909C-3D09-4EE4CBEEB6C0}"/>
                    </a:ext>
                  </a:extLst>
                </p14:cNvPr>
                <p14:cNvContentPartPr/>
                <p14:nvPr/>
              </p14:nvContentPartPr>
              <p14:xfrm>
                <a:off x="3092149" y="7960316"/>
                <a:ext cx="41760" cy="511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04EC4B2-FA08-909C-3D09-4EE4CBEEB6C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83509" y="7951316"/>
                  <a:ext cx="59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12D0D2B-7271-5B3F-5DE3-8C08F8983C54}"/>
                    </a:ext>
                  </a:extLst>
                </p14:cNvPr>
                <p14:cNvContentPartPr/>
                <p14:nvPr/>
              </p14:nvContentPartPr>
              <p14:xfrm>
                <a:off x="3144349" y="7876076"/>
                <a:ext cx="84240" cy="702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12D0D2B-7271-5B3F-5DE3-8C08F8983C5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35349" y="7867076"/>
                  <a:ext cx="101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5307A28-C49A-D681-A9BA-45250ADAFD1F}"/>
                    </a:ext>
                  </a:extLst>
                </p14:cNvPr>
                <p14:cNvContentPartPr/>
                <p14:nvPr/>
              </p14:nvContentPartPr>
              <p14:xfrm>
                <a:off x="3190069" y="7918196"/>
                <a:ext cx="37080" cy="6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5307A28-C49A-D681-A9BA-45250ADAFD1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81429" y="7909196"/>
                  <a:ext cx="54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010E42B-7DB4-00F7-890F-9EC20F3DA242}"/>
                    </a:ext>
                  </a:extLst>
                </p14:cNvPr>
                <p14:cNvContentPartPr/>
                <p14:nvPr/>
              </p14:nvContentPartPr>
              <p14:xfrm>
                <a:off x="3212749" y="7881476"/>
                <a:ext cx="59760" cy="1306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010E42B-7DB4-00F7-890F-9EC20F3DA24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04109" y="7872836"/>
                  <a:ext cx="77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C307E5D-4B4B-08C9-D6D7-818144989D00}"/>
                    </a:ext>
                  </a:extLst>
                </p14:cNvPr>
                <p14:cNvContentPartPr/>
                <p14:nvPr/>
              </p14:nvContentPartPr>
              <p14:xfrm>
                <a:off x="3248029" y="7885436"/>
                <a:ext cx="112680" cy="1062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C307E5D-4B4B-08C9-D6D7-818144989D0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39029" y="7876796"/>
                  <a:ext cx="130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B755E6A-39B2-CAA2-2A65-D65187669351}"/>
                    </a:ext>
                  </a:extLst>
                </p14:cNvPr>
                <p14:cNvContentPartPr/>
                <p14:nvPr/>
              </p14:nvContentPartPr>
              <p14:xfrm>
                <a:off x="3326869" y="7848356"/>
                <a:ext cx="124560" cy="1530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B755E6A-39B2-CAA2-2A65-D651876693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17869" y="7839716"/>
                  <a:ext cx="142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25D7190-6F63-10CB-EE9B-6BBAE440D8DF}"/>
                    </a:ext>
                  </a:extLst>
                </p14:cNvPr>
                <p14:cNvContentPartPr/>
                <p14:nvPr/>
              </p14:nvContentPartPr>
              <p14:xfrm>
                <a:off x="3500749" y="7866356"/>
                <a:ext cx="47160" cy="129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25D7190-6F63-10CB-EE9B-6BBAE440D8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92109" y="7857716"/>
                  <a:ext cx="64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1CBE3A6-D744-60AE-2B08-D737C340F688}"/>
                    </a:ext>
                  </a:extLst>
                </p14:cNvPr>
                <p14:cNvContentPartPr/>
                <p14:nvPr/>
              </p14:nvContentPartPr>
              <p14:xfrm>
                <a:off x="3478789" y="7912436"/>
                <a:ext cx="59400" cy="644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1CBE3A6-D744-60AE-2B08-D737C340F6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70149" y="7903796"/>
                  <a:ext cx="77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6C7951C-6007-0682-575F-DF20C21327DA}"/>
                    </a:ext>
                  </a:extLst>
                </p14:cNvPr>
                <p14:cNvContentPartPr/>
                <p14:nvPr/>
              </p14:nvContentPartPr>
              <p14:xfrm>
                <a:off x="3559069" y="7900196"/>
                <a:ext cx="56880" cy="75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6C7951C-6007-0682-575F-DF20C21327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50429" y="7891196"/>
                  <a:ext cx="74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5BECAB8-0277-90DE-62CC-B37CA7E290E1}"/>
                    </a:ext>
                  </a:extLst>
                </p14:cNvPr>
                <p14:cNvContentPartPr/>
                <p14:nvPr/>
              </p14:nvContentPartPr>
              <p14:xfrm>
                <a:off x="3610549" y="7875716"/>
                <a:ext cx="54720" cy="54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5BECAB8-0277-90DE-62CC-B37CA7E290E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01909" y="7866716"/>
                  <a:ext cx="72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2FF5F95-6CB9-D449-3D5D-30303A4733FB}"/>
                    </a:ext>
                  </a:extLst>
                </p14:cNvPr>
                <p14:cNvContentPartPr/>
                <p14:nvPr/>
              </p14:nvContentPartPr>
              <p14:xfrm>
                <a:off x="3604069" y="7974716"/>
                <a:ext cx="122760" cy="720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2FF5F95-6CB9-D449-3D5D-30303A4733F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5429" y="7965716"/>
                  <a:ext cx="140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8D91F6B-8CC8-D351-10B0-2438BA62E193}"/>
                    </a:ext>
                  </a:extLst>
                </p14:cNvPr>
                <p14:cNvContentPartPr/>
                <p14:nvPr/>
              </p14:nvContentPartPr>
              <p14:xfrm>
                <a:off x="2987389" y="8141396"/>
                <a:ext cx="92520" cy="48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8D91F6B-8CC8-D351-10B0-2438BA62E1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78749" y="8132756"/>
                  <a:ext cx="110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148B878-C902-1A17-9339-20C772C7E038}"/>
                    </a:ext>
                  </a:extLst>
                </p14:cNvPr>
                <p14:cNvContentPartPr/>
                <p14:nvPr/>
              </p14:nvContentPartPr>
              <p14:xfrm>
                <a:off x="3017269" y="8187476"/>
                <a:ext cx="115560" cy="259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148B878-C902-1A17-9339-20C772C7E0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08629" y="8178476"/>
                  <a:ext cx="133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744278A-D9DF-5602-350B-2F959C6E43C2}"/>
                    </a:ext>
                  </a:extLst>
                </p14:cNvPr>
                <p14:cNvContentPartPr/>
                <p14:nvPr/>
              </p14:nvContentPartPr>
              <p14:xfrm>
                <a:off x="3035629" y="8150036"/>
                <a:ext cx="185760" cy="1422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744278A-D9DF-5602-350B-2F959C6E43C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026989" y="8141396"/>
                  <a:ext cx="20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DA2F95B-1B54-0847-E167-45C8C6ACFE5A}"/>
                    </a:ext>
                  </a:extLst>
                </p14:cNvPr>
                <p14:cNvContentPartPr/>
                <p14:nvPr/>
              </p14:nvContentPartPr>
              <p14:xfrm>
                <a:off x="3173869" y="8111156"/>
                <a:ext cx="103680" cy="1173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DA2F95B-1B54-0847-E167-45C8C6ACFE5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65229" y="8102516"/>
                  <a:ext cx="121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A7FCA68-2234-5324-C6D6-F970349711E7}"/>
                    </a:ext>
                  </a:extLst>
                </p14:cNvPr>
                <p14:cNvContentPartPr/>
                <p14:nvPr/>
              </p14:nvContentPartPr>
              <p14:xfrm>
                <a:off x="3234709" y="8224196"/>
                <a:ext cx="99720" cy="820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A7FCA68-2234-5324-C6D6-F970349711E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25709" y="8215196"/>
                  <a:ext cx="117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942AF30-C755-9122-6C48-79EE4AD127BB}"/>
                    </a:ext>
                  </a:extLst>
                </p14:cNvPr>
                <p14:cNvContentPartPr/>
                <p14:nvPr/>
              </p14:nvContentPartPr>
              <p14:xfrm>
                <a:off x="3339109" y="8137796"/>
                <a:ext cx="97560" cy="896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942AF30-C755-9122-6C48-79EE4AD127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30469" y="8129156"/>
                  <a:ext cx="115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EE7DAF0-D802-4280-166B-00B047E90C75}"/>
                    </a:ext>
                  </a:extLst>
                </p14:cNvPr>
                <p14:cNvContentPartPr/>
                <p14:nvPr/>
              </p14:nvContentPartPr>
              <p14:xfrm>
                <a:off x="3451069" y="8134916"/>
                <a:ext cx="58320" cy="676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EE7DAF0-D802-4280-166B-00B047E90C7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42429" y="8125916"/>
                  <a:ext cx="75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3703D51-08F2-7B0D-81F0-E642E451C21C}"/>
                    </a:ext>
                  </a:extLst>
                </p14:cNvPr>
                <p14:cNvContentPartPr/>
                <p14:nvPr/>
              </p14:nvContentPartPr>
              <p14:xfrm>
                <a:off x="3445669" y="8149316"/>
                <a:ext cx="150480" cy="1443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3703D51-08F2-7B0D-81F0-E642E451C21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36669" y="8140316"/>
                  <a:ext cx="168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21B9D18-4B63-B361-B9EA-C60A688E64FE}"/>
                    </a:ext>
                  </a:extLst>
                </p14:cNvPr>
                <p14:cNvContentPartPr/>
                <p14:nvPr/>
              </p14:nvContentPartPr>
              <p14:xfrm>
                <a:off x="3551149" y="8162996"/>
                <a:ext cx="65160" cy="130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21B9D18-4B63-B361-B9EA-C60A688E64F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42149" y="8154356"/>
                  <a:ext cx="82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BE365B1-DE03-1430-0698-C5C0AE582774}"/>
                    </a:ext>
                  </a:extLst>
                </p14:cNvPr>
                <p14:cNvContentPartPr/>
                <p14:nvPr/>
              </p14:nvContentPartPr>
              <p14:xfrm>
                <a:off x="3702349" y="8257316"/>
                <a:ext cx="4320" cy="72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BE365B1-DE03-1430-0698-C5C0AE58277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93349" y="8248676"/>
                  <a:ext cx="219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EA583D2A-D698-A234-1287-3449C191B721}"/>
                  </a:ext>
                </a:extLst>
              </p14:cNvPr>
              <p14:cNvContentPartPr/>
              <p14:nvPr/>
            </p14:nvContentPartPr>
            <p14:xfrm>
              <a:off x="6084469" y="7904560"/>
              <a:ext cx="1210680" cy="4860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EA583D2A-D698-A234-1287-3449C191B72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75829" y="7895920"/>
                <a:ext cx="1228320" cy="6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344932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형식의 곱셈</a:t>
            </a:r>
            <a:r>
              <a:rPr sz="1900" spc="-26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하드웨어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848" y="1411721"/>
            <a:ext cx="4505271" cy="2717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5410" y="1635539"/>
            <a:ext cx="48768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latin typeface="나눔스퀘어라운드OTF Regular"/>
                <a:cs typeface="나눔스퀘어라운드OTF Regular"/>
              </a:rPr>
              <a:t>10111</a:t>
            </a:r>
            <a:endParaRPr sz="1200">
              <a:latin typeface="나눔스퀘어라운드OTF Regular"/>
              <a:cs typeface="나눔스퀘어라운드OTF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1757" y="3247350"/>
            <a:ext cx="48768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latin typeface="나눔스퀘어라운드OTF Regular"/>
                <a:cs typeface="나눔스퀘어라운드OTF Regular"/>
              </a:rPr>
              <a:t>10011</a:t>
            </a:r>
            <a:endParaRPr sz="1200">
              <a:latin typeface="나눔스퀘어라운드OTF Regular"/>
              <a:cs typeface="나눔스퀘어라운드OTF Regular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5273" y="1433659"/>
          <a:ext cx="1982469" cy="266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48"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1001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265"/>
                        </a:lnSpc>
                      </a:pPr>
                      <a:r>
                        <a:rPr sz="1200" dirty="0">
                          <a:latin typeface="나눔스퀘어라운드OTF Regular"/>
                          <a:cs typeface="나눔스퀘어라운드OTF Regular"/>
                        </a:rPr>
                        <a:t>10111_10011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200" dirty="0">
                          <a:latin typeface="나눔스퀘어라운드OTF Regular"/>
                          <a:cs typeface="나눔스퀘어라운드OTF Regular"/>
                        </a:rPr>
                        <a:t>0_01011_11001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03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1100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1_00010_11001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0_10001_01100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488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5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0110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0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0_10001_01100</a:t>
                      </a:r>
                      <a:endParaRPr sz="1200" dirty="0">
                        <a:latin typeface="나눔스퀘어라운드OTF Regular"/>
                        <a:cs typeface="나눔스퀘어라운드OTF Regular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0_01000_10110</a:t>
                      </a:r>
                      <a:endParaRPr sz="1200" dirty="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1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1011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0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0_01000_10110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0_00100_01011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77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0101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539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dirty="0">
                          <a:latin typeface="나눔스퀘어라운드OTF Regular"/>
                          <a:cs typeface="나눔스퀘어라운드OTF Regular"/>
                        </a:rPr>
                        <a:t>0_11011_01011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463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410"/>
                        </a:lnSpc>
                        <a:spcBef>
                          <a:spcPts val="110"/>
                        </a:spcBef>
                      </a:pPr>
                      <a:r>
                        <a:rPr sz="1200" dirty="0">
                          <a:latin typeface="나눔스퀘어라운드OTF Regular"/>
                          <a:cs typeface="나눔스퀘어라운드OTF Regular"/>
                        </a:rPr>
                        <a:t>0_01101_10101</a:t>
                      </a: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8201" y="6011632"/>
            <a:ext cx="344932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형식의 곱셈</a:t>
            </a:r>
            <a:r>
              <a:rPr sz="1900" spc="-26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75119" y="5942337"/>
            <a:ext cx="1930382" cy="4148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B9FA39-49EB-904B-76EB-973A35389E1B}"/>
              </a:ext>
            </a:extLst>
          </p:cNvPr>
          <p:cNvGrpSpPr/>
          <p:nvPr/>
        </p:nvGrpSpPr>
        <p:grpSpPr>
          <a:xfrm>
            <a:off x="879748" y="1091239"/>
            <a:ext cx="1925640" cy="1271520"/>
            <a:chOff x="879748" y="1091239"/>
            <a:chExt cx="1925640" cy="12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6457949-D041-A652-59FA-AF0E2F715339}"/>
                    </a:ext>
                  </a:extLst>
                </p14:cNvPr>
                <p14:cNvContentPartPr/>
                <p14:nvPr/>
              </p14:nvContentPartPr>
              <p14:xfrm>
                <a:off x="1109788" y="1091239"/>
                <a:ext cx="1695600" cy="12715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6457949-D041-A652-59FA-AF0E2F7153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0788" y="1082599"/>
                  <a:ext cx="1713240" cy="12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56D2164-CDAE-6467-BCF4-41E742D510C2}"/>
                    </a:ext>
                  </a:extLst>
                </p14:cNvPr>
                <p14:cNvContentPartPr/>
                <p14:nvPr/>
              </p14:nvContentPartPr>
              <p14:xfrm>
                <a:off x="948868" y="1481479"/>
                <a:ext cx="218160" cy="334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56D2164-CDAE-6467-BCF4-41E742D510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9868" y="1472479"/>
                  <a:ext cx="2358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1B85CB-8884-70B3-4328-BDD178548B08}"/>
                    </a:ext>
                  </a:extLst>
                </p14:cNvPr>
                <p14:cNvContentPartPr/>
                <p14:nvPr/>
              </p14:nvContentPartPr>
              <p14:xfrm>
                <a:off x="879748" y="1752559"/>
                <a:ext cx="129240" cy="98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1B85CB-8884-70B3-4328-BDD178548B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1108" y="1743919"/>
                  <a:ext cx="1468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314BC2-5312-097E-8321-350159EF4964}"/>
              </a:ext>
            </a:extLst>
          </p:cNvPr>
          <p:cNvGrpSpPr/>
          <p:nvPr/>
        </p:nvGrpSpPr>
        <p:grpSpPr>
          <a:xfrm>
            <a:off x="1543948" y="1386439"/>
            <a:ext cx="440280" cy="222120"/>
            <a:chOff x="1543948" y="1386439"/>
            <a:chExt cx="44028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5D9C329-0F47-7A88-F41D-1C379C3C8123}"/>
                    </a:ext>
                  </a:extLst>
                </p14:cNvPr>
                <p14:cNvContentPartPr/>
                <p14:nvPr/>
              </p14:nvContentPartPr>
              <p14:xfrm>
                <a:off x="1543948" y="1444039"/>
                <a:ext cx="70560" cy="100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5D9C329-0F47-7A88-F41D-1C379C3C81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5308" y="1435399"/>
                  <a:ext cx="88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0AB5688-2816-2CED-7E0E-D47A94F54970}"/>
                    </a:ext>
                  </a:extLst>
                </p14:cNvPr>
                <p14:cNvContentPartPr/>
                <p14:nvPr/>
              </p14:nvContentPartPr>
              <p14:xfrm>
                <a:off x="1554748" y="1496239"/>
                <a:ext cx="59400" cy="216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0AB5688-2816-2CED-7E0E-D47A94F549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6108" y="1487599"/>
                  <a:ext cx="77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2ADDBB7-960F-CA30-56F9-5B5C10CABFDC}"/>
                    </a:ext>
                  </a:extLst>
                </p14:cNvPr>
                <p14:cNvContentPartPr/>
                <p14:nvPr/>
              </p14:nvContentPartPr>
              <p14:xfrm>
                <a:off x="1579948" y="1547719"/>
                <a:ext cx="87120" cy="60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2ADDBB7-960F-CA30-56F9-5B5C10CABF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1308" y="1539079"/>
                  <a:ext cx="104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AC0E144-75BE-73EF-C22B-922D2058AB18}"/>
                    </a:ext>
                  </a:extLst>
                </p14:cNvPr>
                <p14:cNvContentPartPr/>
                <p14:nvPr/>
              </p14:nvContentPartPr>
              <p14:xfrm>
                <a:off x="1635748" y="1438639"/>
                <a:ext cx="45720" cy="13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AC0E144-75BE-73EF-C22B-922D2058AB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7108" y="1429999"/>
                  <a:ext cx="63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858043A-3611-7CAD-6806-2EB61A1AAB84}"/>
                    </a:ext>
                  </a:extLst>
                </p14:cNvPr>
                <p14:cNvContentPartPr/>
                <p14:nvPr/>
              </p14:nvContentPartPr>
              <p14:xfrm>
                <a:off x="1632508" y="1468519"/>
                <a:ext cx="131760" cy="108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858043A-3611-7CAD-6806-2EB61A1AAB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23868" y="1459519"/>
                  <a:ext cx="149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CCEC52E-76B5-E301-AFAF-49D2F57677D3}"/>
                    </a:ext>
                  </a:extLst>
                </p14:cNvPr>
                <p14:cNvContentPartPr/>
                <p14:nvPr/>
              </p14:nvContentPartPr>
              <p14:xfrm>
                <a:off x="1735108" y="1413799"/>
                <a:ext cx="90000" cy="928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CCEC52E-76B5-E301-AFAF-49D2F57677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6468" y="1405159"/>
                  <a:ext cx="107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D6692B1-BD58-B274-0C4C-C3DC347A26C7}"/>
                    </a:ext>
                  </a:extLst>
                </p14:cNvPr>
                <p14:cNvContentPartPr/>
                <p14:nvPr/>
              </p14:nvContentPartPr>
              <p14:xfrm>
                <a:off x="1823308" y="1411999"/>
                <a:ext cx="40320" cy="103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D6692B1-BD58-B274-0C4C-C3DC347A26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14668" y="1403359"/>
                  <a:ext cx="57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38E8808-A0E0-21C2-C190-2604DFFEBB15}"/>
                    </a:ext>
                  </a:extLst>
                </p14:cNvPr>
                <p14:cNvContentPartPr/>
                <p14:nvPr/>
              </p14:nvContentPartPr>
              <p14:xfrm>
                <a:off x="1838788" y="1386439"/>
                <a:ext cx="102960" cy="950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38E8808-A0E0-21C2-C190-2604DFFEBB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29788" y="1377799"/>
                  <a:ext cx="120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22B73F1-717A-A897-81A4-453AAC7015D4}"/>
                    </a:ext>
                  </a:extLst>
                </p14:cNvPr>
                <p14:cNvContentPartPr/>
                <p14:nvPr/>
              </p14:nvContentPartPr>
              <p14:xfrm>
                <a:off x="1896748" y="1483279"/>
                <a:ext cx="87480" cy="37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22B73F1-717A-A897-81A4-453AAC7015D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87748" y="1474279"/>
                  <a:ext cx="1051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5C84EF9-7FB3-B109-F126-0437D1E482DA}"/>
              </a:ext>
            </a:extLst>
          </p:cNvPr>
          <p:cNvGrpSpPr/>
          <p:nvPr/>
        </p:nvGrpSpPr>
        <p:grpSpPr>
          <a:xfrm>
            <a:off x="4557148" y="652039"/>
            <a:ext cx="1827360" cy="225720"/>
            <a:chOff x="4557148" y="652039"/>
            <a:chExt cx="18273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562723B-C1DB-EBD0-0EAC-68C0D38B411A}"/>
                    </a:ext>
                  </a:extLst>
                </p14:cNvPr>
                <p14:cNvContentPartPr/>
                <p14:nvPr/>
              </p14:nvContentPartPr>
              <p14:xfrm>
                <a:off x="4557148" y="779839"/>
                <a:ext cx="110160" cy="813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562723B-C1DB-EBD0-0EAC-68C0D38B41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8148" y="770839"/>
                  <a:ext cx="12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3C77E274-8F83-CC63-2876-615C7602C6E2}"/>
                    </a:ext>
                  </a:extLst>
                </p14:cNvPr>
                <p14:cNvContentPartPr/>
                <p14:nvPr/>
              </p14:nvContentPartPr>
              <p14:xfrm>
                <a:off x="4758028" y="730519"/>
                <a:ext cx="61920" cy="1065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3C77E274-8F83-CC63-2876-615C7602C6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9028" y="721519"/>
                  <a:ext cx="79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456EFD1-7555-833A-F213-9CF1A66E0F13}"/>
                    </a:ext>
                  </a:extLst>
                </p14:cNvPr>
                <p14:cNvContentPartPr/>
                <p14:nvPr/>
              </p14:nvContentPartPr>
              <p14:xfrm>
                <a:off x="4839388" y="716119"/>
                <a:ext cx="39240" cy="1285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456EFD1-7555-833A-F213-9CF1A66E0F1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30388" y="707479"/>
                  <a:ext cx="56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45340E5-9DCF-A183-F99B-01ED3308CB22}"/>
                    </a:ext>
                  </a:extLst>
                </p14:cNvPr>
                <p14:cNvContentPartPr/>
                <p14:nvPr/>
              </p14:nvContentPartPr>
              <p14:xfrm>
                <a:off x="4884028" y="731959"/>
                <a:ext cx="55440" cy="1458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45340E5-9DCF-A183-F99B-01ED3308CB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5388" y="723319"/>
                  <a:ext cx="73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F47BD52D-9AF3-16EB-24D0-8F83851DB4D8}"/>
                    </a:ext>
                  </a:extLst>
                </p14:cNvPr>
                <p14:cNvContentPartPr/>
                <p14:nvPr/>
              </p14:nvContentPartPr>
              <p14:xfrm>
                <a:off x="5071588" y="743839"/>
                <a:ext cx="54000" cy="799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F47BD52D-9AF3-16EB-24D0-8F83851DB4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62588" y="734839"/>
                  <a:ext cx="71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6948FC9D-5304-7724-0EBE-3532BBE246AF}"/>
                    </a:ext>
                  </a:extLst>
                </p14:cNvPr>
                <p14:cNvContentPartPr/>
                <p14:nvPr/>
              </p14:nvContentPartPr>
              <p14:xfrm>
                <a:off x="5062228" y="738799"/>
                <a:ext cx="68400" cy="853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6948FC9D-5304-7724-0EBE-3532BBE246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3228" y="730159"/>
                  <a:ext cx="86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FC152872-B31A-3A47-A0FE-0D9FCDD89A09}"/>
                    </a:ext>
                  </a:extLst>
                </p14:cNvPr>
                <p14:cNvContentPartPr/>
                <p14:nvPr/>
              </p14:nvContentPartPr>
              <p14:xfrm>
                <a:off x="5185348" y="783439"/>
                <a:ext cx="102600" cy="846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FC152872-B31A-3A47-A0FE-0D9FCDD89A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76348" y="774439"/>
                  <a:ext cx="120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E8E31AD-1C18-8EE5-7466-0A8FEDA9160E}"/>
                    </a:ext>
                  </a:extLst>
                </p14:cNvPr>
                <p14:cNvContentPartPr/>
                <p14:nvPr/>
              </p14:nvContentPartPr>
              <p14:xfrm>
                <a:off x="5350588" y="721159"/>
                <a:ext cx="53280" cy="1425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E8E31AD-1C18-8EE5-7466-0A8FEDA916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41588" y="712159"/>
                  <a:ext cx="70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EC49F66-579C-3F38-B1EE-8C423E7AE186}"/>
                    </a:ext>
                  </a:extLst>
                </p14:cNvPr>
                <p14:cNvContentPartPr/>
                <p14:nvPr/>
              </p14:nvContentPartPr>
              <p14:xfrm>
                <a:off x="5429428" y="715759"/>
                <a:ext cx="6480" cy="176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EC49F66-579C-3F38-B1EE-8C423E7AE1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20788" y="706759"/>
                  <a:ext cx="24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6ED04C1-8AA5-B93D-1E51-E07872A86DD5}"/>
                    </a:ext>
                  </a:extLst>
                </p14:cNvPr>
                <p14:cNvContentPartPr/>
                <p14:nvPr/>
              </p14:nvContentPartPr>
              <p14:xfrm>
                <a:off x="5441308" y="775519"/>
                <a:ext cx="96840" cy="709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6ED04C1-8AA5-B93D-1E51-E07872A86D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2308" y="766519"/>
                  <a:ext cx="114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525B57E-DEF6-3C8C-BDC6-684523CA0627}"/>
                    </a:ext>
                  </a:extLst>
                </p14:cNvPr>
                <p14:cNvContentPartPr/>
                <p14:nvPr/>
              </p14:nvContentPartPr>
              <p14:xfrm>
                <a:off x="5492428" y="726559"/>
                <a:ext cx="24840" cy="1414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525B57E-DEF6-3C8C-BDC6-684523CA06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83428" y="717559"/>
                  <a:ext cx="42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6D7F4B35-AAF3-36BA-16B7-AB725D490EC5}"/>
                    </a:ext>
                  </a:extLst>
                </p14:cNvPr>
                <p14:cNvContentPartPr/>
                <p14:nvPr/>
              </p14:nvContentPartPr>
              <p14:xfrm>
                <a:off x="5642188" y="751039"/>
                <a:ext cx="84600" cy="61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6D7F4B35-AAF3-36BA-16B7-AB725D490E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33548" y="742039"/>
                  <a:ext cx="102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256663CF-414C-387A-AEAB-E486F4E6A1CC}"/>
                    </a:ext>
                  </a:extLst>
                </p14:cNvPr>
                <p14:cNvContentPartPr/>
                <p14:nvPr/>
              </p14:nvContentPartPr>
              <p14:xfrm>
                <a:off x="5647948" y="799279"/>
                <a:ext cx="105480" cy="64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256663CF-414C-387A-AEAB-E486F4E6A1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38948" y="790279"/>
                  <a:ext cx="123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C47C45C-024D-7985-64F6-A35AE7C4BC2B}"/>
                    </a:ext>
                  </a:extLst>
                </p14:cNvPr>
                <p14:cNvContentPartPr/>
                <p14:nvPr/>
              </p14:nvContentPartPr>
              <p14:xfrm>
                <a:off x="5848828" y="701359"/>
                <a:ext cx="92160" cy="1184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C47C45C-024D-7985-64F6-A35AE7C4BC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40188" y="692359"/>
                  <a:ext cx="109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2027EA5-89FD-143C-E56A-61D274FFAEC7}"/>
                    </a:ext>
                  </a:extLst>
                </p14:cNvPr>
                <p14:cNvContentPartPr/>
                <p14:nvPr/>
              </p14:nvContentPartPr>
              <p14:xfrm>
                <a:off x="5954668" y="693799"/>
                <a:ext cx="121320" cy="1209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2027EA5-89FD-143C-E56A-61D274FFAE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46028" y="685159"/>
                  <a:ext cx="138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F62B13AF-BC3E-5396-0E54-F19BD01F1051}"/>
                    </a:ext>
                  </a:extLst>
                </p14:cNvPr>
                <p14:cNvContentPartPr/>
                <p14:nvPr/>
              </p14:nvContentPartPr>
              <p14:xfrm>
                <a:off x="6171388" y="669679"/>
                <a:ext cx="76320" cy="1220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F62B13AF-BC3E-5396-0E54-F19BD01F10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62388" y="660679"/>
                  <a:ext cx="93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5E09E6A-1648-5A9B-83E9-68263B3F7A80}"/>
                    </a:ext>
                  </a:extLst>
                </p14:cNvPr>
                <p14:cNvContentPartPr/>
                <p14:nvPr/>
              </p14:nvContentPartPr>
              <p14:xfrm>
                <a:off x="6266068" y="652039"/>
                <a:ext cx="28440" cy="1303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5E09E6A-1648-5A9B-83E9-68263B3F7A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7068" y="643039"/>
                  <a:ext cx="46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7092BED-AC17-FCA3-F1FA-73EC5D9EB104}"/>
                    </a:ext>
                  </a:extLst>
                </p14:cNvPr>
                <p14:cNvContentPartPr/>
                <p14:nvPr/>
              </p14:nvContentPartPr>
              <p14:xfrm>
                <a:off x="6318628" y="714319"/>
                <a:ext cx="65880" cy="93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7092BED-AC17-FCA3-F1FA-73EC5D9EB1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09988" y="705319"/>
                  <a:ext cx="83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3F6E6C6-8999-5ECE-4936-1F0264AA3F5F}"/>
                    </a:ext>
                  </a:extLst>
                </p14:cNvPr>
                <p14:cNvContentPartPr/>
                <p14:nvPr/>
              </p14:nvContentPartPr>
              <p14:xfrm>
                <a:off x="6352468" y="668239"/>
                <a:ext cx="27720" cy="1411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3F6E6C6-8999-5ECE-4936-1F0264AA3F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43828" y="659239"/>
                  <a:ext cx="453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1414230-0DB8-6815-C388-689F626B2187}"/>
              </a:ext>
            </a:extLst>
          </p:cNvPr>
          <p:cNvGrpSpPr/>
          <p:nvPr/>
        </p:nvGrpSpPr>
        <p:grpSpPr>
          <a:xfrm>
            <a:off x="1338388" y="2666599"/>
            <a:ext cx="3818160" cy="2125080"/>
            <a:chOff x="1338388" y="2666599"/>
            <a:chExt cx="3818160" cy="21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31073AD-9004-1A79-AACF-5990E1833AA1}"/>
                    </a:ext>
                  </a:extLst>
                </p14:cNvPr>
                <p14:cNvContentPartPr/>
                <p14:nvPr/>
              </p14:nvContentPartPr>
              <p14:xfrm>
                <a:off x="3412348" y="3074839"/>
                <a:ext cx="64800" cy="968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31073AD-9004-1A79-AACF-5990E1833A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03708" y="3065839"/>
                  <a:ext cx="82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8A5EF99-6407-7A71-CFE2-A1FF375DB367}"/>
                    </a:ext>
                  </a:extLst>
                </p14:cNvPr>
                <p14:cNvContentPartPr/>
                <p14:nvPr/>
              </p14:nvContentPartPr>
              <p14:xfrm>
                <a:off x="3418468" y="3126319"/>
                <a:ext cx="61920" cy="140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8A5EF99-6407-7A71-CFE2-A1FF375DB3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09828" y="3117319"/>
                  <a:ext cx="79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EEEF004-01FB-A2E7-409F-9181D699AB92}"/>
                    </a:ext>
                  </a:extLst>
                </p14:cNvPr>
                <p14:cNvContentPartPr/>
                <p14:nvPr/>
              </p14:nvContentPartPr>
              <p14:xfrm>
                <a:off x="3433228" y="3174559"/>
                <a:ext cx="71280" cy="554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EEEF004-01FB-A2E7-409F-9181D699AB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24228" y="3165919"/>
                  <a:ext cx="88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BB8CB7C-7A58-B8BF-4566-85C0FEADEA50}"/>
                    </a:ext>
                  </a:extLst>
                </p14:cNvPr>
                <p14:cNvContentPartPr/>
                <p14:nvPr/>
              </p14:nvContentPartPr>
              <p14:xfrm>
                <a:off x="3503788" y="3063679"/>
                <a:ext cx="57600" cy="129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BB8CB7C-7A58-B8BF-4566-85C0FEADEA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94788" y="3054679"/>
                  <a:ext cx="75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BBAEED6-CDB3-293B-E78E-A395EB304BDF}"/>
                    </a:ext>
                  </a:extLst>
                </p14:cNvPr>
                <p14:cNvContentPartPr/>
                <p14:nvPr/>
              </p14:nvContentPartPr>
              <p14:xfrm>
                <a:off x="3508828" y="3109039"/>
                <a:ext cx="140400" cy="1180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BBAEED6-CDB3-293B-E78E-A395EB304B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99828" y="3100399"/>
                  <a:ext cx="158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37684B7-CE49-A6B6-C497-211BC853A1F4}"/>
                    </a:ext>
                  </a:extLst>
                </p14:cNvPr>
                <p14:cNvContentPartPr/>
                <p14:nvPr/>
              </p14:nvContentPartPr>
              <p14:xfrm>
                <a:off x="3603508" y="3068719"/>
                <a:ext cx="114480" cy="103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37684B7-CE49-A6B6-C497-211BC853A1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4868" y="3059719"/>
                  <a:ext cx="132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EF4434B-E46B-69EA-A853-D8CE6D7ECCBD}"/>
                    </a:ext>
                  </a:extLst>
                </p14:cNvPr>
                <p14:cNvContentPartPr/>
                <p14:nvPr/>
              </p14:nvContentPartPr>
              <p14:xfrm>
                <a:off x="3708988" y="3083479"/>
                <a:ext cx="27000" cy="907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EF4434B-E46B-69EA-A853-D8CE6D7ECC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00348" y="3074839"/>
                  <a:ext cx="44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2D86D38-78B1-5678-B173-462742EC5A68}"/>
                    </a:ext>
                  </a:extLst>
                </p14:cNvPr>
                <p14:cNvContentPartPr/>
                <p14:nvPr/>
              </p14:nvContentPartPr>
              <p14:xfrm>
                <a:off x="3711868" y="3067279"/>
                <a:ext cx="82800" cy="957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2D86D38-78B1-5678-B173-462742EC5A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02868" y="3058279"/>
                  <a:ext cx="100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8216725-128D-B593-1DA6-44B1E1A0C5F0}"/>
                    </a:ext>
                  </a:extLst>
                </p14:cNvPr>
                <p14:cNvContentPartPr/>
                <p14:nvPr/>
              </p14:nvContentPartPr>
              <p14:xfrm>
                <a:off x="3734188" y="3123439"/>
                <a:ext cx="111960" cy="864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8216725-128D-B593-1DA6-44B1E1A0C5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25548" y="3114799"/>
                  <a:ext cx="129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4C12613-6F3F-7C7F-D1EA-A60E4ABBE848}"/>
                    </a:ext>
                  </a:extLst>
                </p14:cNvPr>
                <p14:cNvContentPartPr/>
                <p14:nvPr/>
              </p14:nvContentPartPr>
              <p14:xfrm>
                <a:off x="2906548" y="2666599"/>
                <a:ext cx="2250000" cy="16642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4C12613-6F3F-7C7F-D1EA-A60E4ABBE8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97908" y="2657959"/>
                  <a:ext cx="2267640" cy="16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978EB9B-2D89-59DD-5720-E85CC243F9CE}"/>
                    </a:ext>
                  </a:extLst>
                </p14:cNvPr>
                <p14:cNvContentPartPr/>
                <p14:nvPr/>
              </p14:nvContentPartPr>
              <p14:xfrm>
                <a:off x="4170148" y="3866839"/>
                <a:ext cx="274320" cy="3067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978EB9B-2D89-59DD-5720-E85CC243F9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61508" y="3857839"/>
                  <a:ext cx="291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4708B09-EAAE-AFA5-40ED-C79B5C154E44}"/>
                    </a:ext>
                  </a:extLst>
                </p14:cNvPr>
                <p14:cNvContentPartPr/>
                <p14:nvPr/>
              </p14:nvContentPartPr>
              <p14:xfrm>
                <a:off x="4119748" y="3804199"/>
                <a:ext cx="177480" cy="1404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4708B09-EAAE-AFA5-40ED-C79B5C154E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11108" y="3795559"/>
                  <a:ext cx="195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6C8EA13-87D3-B992-86E3-64BFF0B089BA}"/>
                    </a:ext>
                  </a:extLst>
                </p14:cNvPr>
                <p14:cNvContentPartPr/>
                <p14:nvPr/>
              </p14:nvContentPartPr>
              <p14:xfrm>
                <a:off x="4126228" y="3526999"/>
                <a:ext cx="105480" cy="1083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6C8EA13-87D3-B992-86E3-64BFF0B089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17228" y="3517999"/>
                  <a:ext cx="123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7B09F365-F322-2B50-2F33-09A7FAA8778F}"/>
                    </a:ext>
                  </a:extLst>
                </p14:cNvPr>
                <p14:cNvContentPartPr/>
                <p14:nvPr/>
              </p14:nvContentPartPr>
              <p14:xfrm>
                <a:off x="4254388" y="3468319"/>
                <a:ext cx="77040" cy="1267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7B09F365-F322-2B50-2F33-09A7FAA877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45748" y="3459679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B2DEE58-1355-2813-7CE9-9DD3CEECFAB7}"/>
                    </a:ext>
                  </a:extLst>
                </p14:cNvPr>
                <p14:cNvContentPartPr/>
                <p14:nvPr/>
              </p14:nvContentPartPr>
              <p14:xfrm>
                <a:off x="4275628" y="3530959"/>
                <a:ext cx="62640" cy="468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B2DEE58-1355-2813-7CE9-9DD3CEECFA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66628" y="3522319"/>
                  <a:ext cx="80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3986D35-2EC1-8C42-5AD6-97606F39B890}"/>
                    </a:ext>
                  </a:extLst>
                </p14:cNvPr>
                <p14:cNvContentPartPr/>
                <p14:nvPr/>
              </p14:nvContentPartPr>
              <p14:xfrm>
                <a:off x="4360228" y="3487759"/>
                <a:ext cx="38520" cy="1162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3986D35-2EC1-8C42-5AD6-97606F39B8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51588" y="3478759"/>
                  <a:ext cx="56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ADB0052B-7099-05D4-58FC-62339A090F0E}"/>
                    </a:ext>
                  </a:extLst>
                </p14:cNvPr>
                <p14:cNvContentPartPr/>
                <p14:nvPr/>
              </p14:nvContentPartPr>
              <p14:xfrm>
                <a:off x="4406668" y="3456079"/>
                <a:ext cx="94320" cy="885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ADB0052B-7099-05D4-58FC-62339A090F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98028" y="3447439"/>
                  <a:ext cx="11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625BB1EC-BC06-7137-AADF-2A375841B876}"/>
                    </a:ext>
                  </a:extLst>
                </p14:cNvPr>
                <p14:cNvContentPartPr/>
                <p14:nvPr/>
              </p14:nvContentPartPr>
              <p14:xfrm>
                <a:off x="4441588" y="3581719"/>
                <a:ext cx="78480" cy="176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625BB1EC-BC06-7137-AADF-2A375841B8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32588" y="3573079"/>
                  <a:ext cx="96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B4F886C-5415-747F-2400-1E38876BD1AD}"/>
                    </a:ext>
                  </a:extLst>
                </p14:cNvPr>
                <p14:cNvContentPartPr/>
                <p14:nvPr/>
              </p14:nvContentPartPr>
              <p14:xfrm>
                <a:off x="1338388" y="3728239"/>
                <a:ext cx="48240" cy="2455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B4F886C-5415-747F-2400-1E38876BD1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29388" y="3719239"/>
                  <a:ext cx="65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ADE31B7-98A3-AC30-7F52-FFEFFB8C59B2}"/>
                    </a:ext>
                  </a:extLst>
                </p14:cNvPr>
                <p14:cNvContentPartPr/>
                <p14:nvPr/>
              </p14:nvContentPartPr>
              <p14:xfrm>
                <a:off x="1375108" y="3889879"/>
                <a:ext cx="3236040" cy="252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ADE31B7-98A3-AC30-7F52-FFEFFB8C59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66468" y="3881239"/>
                  <a:ext cx="3253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D0DAA9F1-85ED-5869-EB7F-02A02A1DFAAB}"/>
                    </a:ext>
                  </a:extLst>
                </p14:cNvPr>
                <p14:cNvContentPartPr/>
                <p14:nvPr/>
              </p14:nvContentPartPr>
              <p14:xfrm>
                <a:off x="4618708" y="3796639"/>
                <a:ext cx="16560" cy="1512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D0DAA9F1-85ED-5869-EB7F-02A02A1DFA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10068" y="3787639"/>
                  <a:ext cx="34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A8AB6BF-F85E-89B4-C07E-6483F5563342}"/>
                    </a:ext>
                  </a:extLst>
                </p14:cNvPr>
                <p14:cNvContentPartPr/>
                <p14:nvPr/>
              </p14:nvContentPartPr>
              <p14:xfrm>
                <a:off x="2558068" y="3903559"/>
                <a:ext cx="105120" cy="5702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A8AB6BF-F85E-89B4-C07E-6483F55633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49068" y="3894919"/>
                  <a:ext cx="1227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EE68F1F-CFF5-23B3-BE24-F40C0B2BA586}"/>
                    </a:ext>
                  </a:extLst>
                </p14:cNvPr>
                <p14:cNvContentPartPr/>
                <p14:nvPr/>
              </p14:nvContentPartPr>
              <p14:xfrm>
                <a:off x="2468788" y="4402879"/>
                <a:ext cx="169920" cy="1450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EE68F1F-CFF5-23B3-BE24-F40C0B2BA5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59788" y="4393879"/>
                  <a:ext cx="187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34D3B50-2965-47F4-092C-E9655F62032D}"/>
                    </a:ext>
                  </a:extLst>
                </p14:cNvPr>
                <p14:cNvContentPartPr/>
                <p14:nvPr/>
              </p14:nvContentPartPr>
              <p14:xfrm>
                <a:off x="2466628" y="4683319"/>
                <a:ext cx="129960" cy="1083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34D3B50-2965-47F4-092C-E9655F6203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57628" y="4674319"/>
                  <a:ext cx="147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E1602935-E3F1-5BE4-DB69-B98BC8F2BB74}"/>
                    </a:ext>
                  </a:extLst>
                </p14:cNvPr>
                <p14:cNvContentPartPr/>
                <p14:nvPr/>
              </p14:nvContentPartPr>
              <p14:xfrm>
                <a:off x="2623228" y="4628959"/>
                <a:ext cx="120600" cy="10728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E1602935-E3F1-5BE4-DB69-B98BC8F2BB7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14588" y="4620319"/>
                  <a:ext cx="138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2B526AE-3EA5-28A8-3304-2A4DDB3BA12A}"/>
                    </a:ext>
                  </a:extLst>
                </p14:cNvPr>
                <p14:cNvContentPartPr/>
                <p14:nvPr/>
              </p14:nvContentPartPr>
              <p14:xfrm>
                <a:off x="2846788" y="4579279"/>
                <a:ext cx="67320" cy="1130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2B526AE-3EA5-28A8-3304-2A4DDB3BA1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38148" y="4570639"/>
                  <a:ext cx="84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BA25FE8C-89C0-5E25-8A66-C13E3443B2ED}"/>
                    </a:ext>
                  </a:extLst>
                </p14:cNvPr>
                <p14:cNvContentPartPr/>
                <p14:nvPr/>
              </p14:nvContentPartPr>
              <p14:xfrm>
                <a:off x="2853628" y="4594039"/>
                <a:ext cx="121320" cy="1184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BA25FE8C-89C0-5E25-8A66-C13E3443B2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44628" y="4585039"/>
                  <a:ext cx="138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2D0C77DD-D8A1-8AFD-1B25-FDBD9FE2DD3D}"/>
                    </a:ext>
                  </a:extLst>
                </p14:cNvPr>
                <p14:cNvContentPartPr/>
                <p14:nvPr/>
              </p14:nvContentPartPr>
              <p14:xfrm>
                <a:off x="2984668" y="4571359"/>
                <a:ext cx="120600" cy="1177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2D0C77DD-D8A1-8AFD-1B25-FDBD9FE2DD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75668" y="4562359"/>
                  <a:ext cx="138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D9EEDB59-2F20-6842-EF3F-91BC3CCF1884}"/>
                    </a:ext>
                  </a:extLst>
                </p14:cNvPr>
                <p14:cNvContentPartPr/>
                <p14:nvPr/>
              </p14:nvContentPartPr>
              <p14:xfrm>
                <a:off x="3028948" y="4649839"/>
                <a:ext cx="120960" cy="10656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D9EEDB59-2F20-6842-EF3F-91BC3CCF18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20308" y="4641199"/>
                  <a:ext cx="138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D694071-D8D9-64BF-79DF-075FDAB4C738}"/>
                    </a:ext>
                  </a:extLst>
                </p14:cNvPr>
                <p14:cNvContentPartPr/>
                <p14:nvPr/>
              </p14:nvContentPartPr>
              <p14:xfrm>
                <a:off x="2257108" y="3528799"/>
                <a:ext cx="125640" cy="1177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D694071-D8D9-64BF-79DF-075FDAB4C7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48468" y="3519799"/>
                  <a:ext cx="143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918211CC-EA45-3599-5EFE-1AB87C4AFC95}"/>
                    </a:ext>
                  </a:extLst>
                </p14:cNvPr>
                <p14:cNvContentPartPr/>
                <p14:nvPr/>
              </p14:nvContentPartPr>
              <p14:xfrm>
                <a:off x="2410108" y="3512599"/>
                <a:ext cx="81360" cy="889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918211CC-EA45-3599-5EFE-1AB87C4AFC9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01468" y="3503599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A213932-4DE0-A423-AEB7-C8ACE6096656}"/>
                    </a:ext>
                  </a:extLst>
                </p14:cNvPr>
                <p14:cNvContentPartPr/>
                <p14:nvPr/>
              </p14:nvContentPartPr>
              <p14:xfrm>
                <a:off x="2494348" y="3511879"/>
                <a:ext cx="21960" cy="8820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A213932-4DE0-A423-AEB7-C8ACE609665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85348" y="3503239"/>
                  <a:ext cx="39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6262445-FD6E-99F9-570B-74918C4A7161}"/>
                    </a:ext>
                  </a:extLst>
                </p14:cNvPr>
                <p14:cNvContentPartPr/>
                <p14:nvPr/>
              </p14:nvContentPartPr>
              <p14:xfrm>
                <a:off x="2532148" y="3488119"/>
                <a:ext cx="95400" cy="939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6262445-FD6E-99F9-570B-74918C4A71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23508" y="3479479"/>
                  <a:ext cx="113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B5117E7B-D3CB-B0AB-AC94-FF5BCA2FF934}"/>
                    </a:ext>
                  </a:extLst>
                </p14:cNvPr>
                <p14:cNvContentPartPr/>
                <p14:nvPr/>
              </p14:nvContentPartPr>
              <p14:xfrm>
                <a:off x="2548708" y="3535999"/>
                <a:ext cx="117720" cy="842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B5117E7B-D3CB-B0AB-AC94-FF5BCA2FF9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39708" y="3526999"/>
                  <a:ext cx="135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774E907F-66EF-27CB-D756-7E107B1FD9EC}"/>
                    </a:ext>
                  </a:extLst>
                </p14:cNvPr>
                <p14:cNvContentPartPr/>
                <p14:nvPr/>
              </p14:nvContentPartPr>
              <p14:xfrm>
                <a:off x="1538908" y="3108319"/>
                <a:ext cx="94680" cy="730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774E907F-66EF-27CB-D756-7E107B1FD9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30268" y="3099319"/>
                  <a:ext cx="112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649D7BA8-493E-78C0-8A06-D54D3C763396}"/>
                    </a:ext>
                  </a:extLst>
                </p14:cNvPr>
                <p14:cNvContentPartPr/>
                <p14:nvPr/>
              </p14:nvContentPartPr>
              <p14:xfrm>
                <a:off x="1613788" y="3108319"/>
                <a:ext cx="50400" cy="403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649D7BA8-493E-78C0-8A06-D54D3C7633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05148" y="3099679"/>
                  <a:ext cx="68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70C53610-5BF1-4E52-49CB-ECC927579DF1}"/>
                    </a:ext>
                  </a:extLst>
                </p14:cNvPr>
                <p14:cNvContentPartPr/>
                <p14:nvPr/>
              </p14:nvContentPartPr>
              <p14:xfrm>
                <a:off x="1650868" y="3062239"/>
                <a:ext cx="32400" cy="918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70C53610-5BF1-4E52-49CB-ECC927579D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41868" y="3053239"/>
                  <a:ext cx="50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86893B37-B610-1D14-E3F8-E4221DCF50D8}"/>
                    </a:ext>
                  </a:extLst>
                </p14:cNvPr>
                <p14:cNvContentPartPr/>
                <p14:nvPr/>
              </p14:nvContentPartPr>
              <p14:xfrm>
                <a:off x="1650868" y="3055039"/>
                <a:ext cx="109080" cy="15804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86893B37-B610-1D14-E3F8-E4221DCF50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41868" y="3046039"/>
                  <a:ext cx="126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01B4EFF6-6AE2-61A0-B6B6-B7AB87960208}"/>
                    </a:ext>
                  </a:extLst>
                </p14:cNvPr>
                <p14:cNvContentPartPr/>
                <p14:nvPr/>
              </p14:nvContentPartPr>
              <p14:xfrm>
                <a:off x="1723948" y="3102919"/>
                <a:ext cx="71280" cy="496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01B4EFF6-6AE2-61A0-B6B6-B7AB8796020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5308" y="3093919"/>
                  <a:ext cx="88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14AB24C3-9F67-1919-1AED-D0170D71BD05}"/>
                    </a:ext>
                  </a:extLst>
                </p14:cNvPr>
                <p14:cNvContentPartPr/>
                <p14:nvPr/>
              </p14:nvContentPartPr>
              <p14:xfrm>
                <a:off x="1785148" y="3037759"/>
                <a:ext cx="106560" cy="9360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14AB24C3-9F67-1919-1AED-D0170D71BD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76148" y="3029119"/>
                  <a:ext cx="124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2EE5EBB2-01DD-5AA9-FE91-A9D565C3E9BB}"/>
                    </a:ext>
                  </a:extLst>
                </p14:cNvPr>
                <p14:cNvContentPartPr/>
                <p14:nvPr/>
              </p14:nvContentPartPr>
              <p14:xfrm>
                <a:off x="1872628" y="3021199"/>
                <a:ext cx="82080" cy="1425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2EE5EBB2-01DD-5AA9-FE91-A9D565C3E9B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63988" y="3012199"/>
                  <a:ext cx="99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539511B6-5E81-C679-3532-32F13FCC1A31}"/>
                    </a:ext>
                  </a:extLst>
                </p14:cNvPr>
                <p14:cNvContentPartPr/>
                <p14:nvPr/>
              </p14:nvContentPartPr>
              <p14:xfrm>
                <a:off x="1672468" y="3238279"/>
                <a:ext cx="81000" cy="6588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539511B6-5E81-C679-3532-32F13FCC1A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63828" y="3229279"/>
                  <a:ext cx="98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E43A8C95-F56A-952B-958F-4A61B0DA3869}"/>
                    </a:ext>
                  </a:extLst>
                </p14:cNvPr>
                <p14:cNvContentPartPr/>
                <p14:nvPr/>
              </p14:nvContentPartPr>
              <p14:xfrm>
                <a:off x="1693348" y="3251239"/>
                <a:ext cx="75960" cy="288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E43A8C95-F56A-952B-958F-4A61B0DA386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84348" y="3242599"/>
                  <a:ext cx="9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3D153B91-AD21-7089-CE81-C1A381923371}"/>
                    </a:ext>
                  </a:extLst>
                </p14:cNvPr>
                <p14:cNvContentPartPr/>
                <p14:nvPr/>
              </p14:nvContentPartPr>
              <p14:xfrm>
                <a:off x="1720348" y="3206239"/>
                <a:ext cx="122400" cy="1321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3D153B91-AD21-7089-CE81-C1A38192337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11708" y="3197599"/>
                  <a:ext cx="140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4615937A-AD93-FEC8-4CAB-17F089439548}"/>
                    </a:ext>
                  </a:extLst>
                </p14:cNvPr>
                <p14:cNvContentPartPr/>
                <p14:nvPr/>
              </p14:nvContentPartPr>
              <p14:xfrm>
                <a:off x="1790188" y="3239719"/>
                <a:ext cx="147960" cy="8532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4615937A-AD93-FEC8-4CAB-17F0894395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81188" y="3230719"/>
                  <a:ext cx="165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50112112-C893-109F-AFA0-61BDFD6FB7A3}"/>
                    </a:ext>
                  </a:extLst>
                </p14:cNvPr>
                <p14:cNvContentPartPr/>
                <p14:nvPr/>
              </p14:nvContentPartPr>
              <p14:xfrm>
                <a:off x="1968028" y="3262039"/>
                <a:ext cx="12600" cy="1044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50112112-C893-109F-AFA0-61BDFD6FB7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59388" y="3253039"/>
                  <a:ext cx="3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D244150A-C1C6-81A5-C98A-FCD077EA7391}"/>
                    </a:ext>
                  </a:extLst>
                </p14:cNvPr>
                <p14:cNvContentPartPr/>
                <p14:nvPr/>
              </p14:nvContentPartPr>
              <p14:xfrm>
                <a:off x="1630348" y="3717079"/>
                <a:ext cx="73440" cy="93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D244150A-C1C6-81A5-C98A-FCD077EA73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21348" y="3708079"/>
                  <a:ext cx="91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9EE2B278-2109-6889-509B-09CE46840682}"/>
                    </a:ext>
                  </a:extLst>
                </p14:cNvPr>
                <p14:cNvContentPartPr/>
                <p14:nvPr/>
              </p14:nvContentPartPr>
              <p14:xfrm>
                <a:off x="1630708" y="3767479"/>
                <a:ext cx="89640" cy="4392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9EE2B278-2109-6889-509B-09CE468406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21708" y="3758839"/>
                  <a:ext cx="107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E9CB096D-35DD-5961-764E-FEC06702A879}"/>
                    </a:ext>
                  </a:extLst>
                </p14:cNvPr>
                <p14:cNvContentPartPr/>
                <p14:nvPr/>
              </p14:nvContentPartPr>
              <p14:xfrm>
                <a:off x="1698748" y="3769279"/>
                <a:ext cx="41760" cy="1620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E9CB096D-35DD-5961-764E-FEC06702A8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89748" y="3760639"/>
                  <a:ext cx="59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4A43E6DD-BF9D-1399-FAF7-77DF357EC31A}"/>
                    </a:ext>
                  </a:extLst>
                </p14:cNvPr>
                <p14:cNvContentPartPr/>
                <p14:nvPr/>
              </p14:nvContentPartPr>
              <p14:xfrm>
                <a:off x="1737628" y="3751999"/>
                <a:ext cx="37440" cy="9216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4A43E6DD-BF9D-1399-FAF7-77DF357EC3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28628" y="3743359"/>
                  <a:ext cx="55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6EC3C94E-F0AA-98E4-41C3-4BF2B47C056F}"/>
                    </a:ext>
                  </a:extLst>
                </p14:cNvPr>
                <p14:cNvContentPartPr/>
                <p14:nvPr/>
              </p14:nvContentPartPr>
              <p14:xfrm>
                <a:off x="1780108" y="3715279"/>
                <a:ext cx="73800" cy="6300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6EC3C94E-F0AA-98E4-41C3-4BF2B47C05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71108" y="3706279"/>
                  <a:ext cx="91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3F3A0823-97AF-F1B6-312B-879E6D423040}"/>
                    </a:ext>
                  </a:extLst>
                </p14:cNvPr>
                <p14:cNvContentPartPr/>
                <p14:nvPr/>
              </p14:nvContentPartPr>
              <p14:xfrm>
                <a:off x="1825468" y="3775759"/>
                <a:ext cx="51840" cy="5580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3F3A0823-97AF-F1B6-312B-879E6D4230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16828" y="3767119"/>
                  <a:ext cx="69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8897AE47-4231-0277-9770-A5591058010B}"/>
                    </a:ext>
                  </a:extLst>
                </p14:cNvPr>
                <p14:cNvContentPartPr/>
                <p14:nvPr/>
              </p14:nvContentPartPr>
              <p14:xfrm>
                <a:off x="1876588" y="3727159"/>
                <a:ext cx="70560" cy="7524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8897AE47-4231-0277-9770-A5591058010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67588" y="3718519"/>
                  <a:ext cx="88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A7F1DD86-4259-49B5-A230-AE67C61076DC}"/>
                    </a:ext>
                  </a:extLst>
                </p14:cNvPr>
                <p14:cNvContentPartPr/>
                <p14:nvPr/>
              </p14:nvContentPartPr>
              <p14:xfrm>
                <a:off x="1955068" y="3720679"/>
                <a:ext cx="98280" cy="8964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A7F1DD86-4259-49B5-A230-AE67C61076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46428" y="3711679"/>
                  <a:ext cx="115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65E71D3F-43A2-CD10-63FF-3DEB6736AC6D}"/>
                    </a:ext>
                  </a:extLst>
                </p14:cNvPr>
                <p14:cNvContentPartPr/>
                <p14:nvPr/>
              </p14:nvContentPartPr>
              <p14:xfrm>
                <a:off x="1999708" y="3783679"/>
                <a:ext cx="92160" cy="6408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65E71D3F-43A2-CD10-63FF-3DEB6736AC6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90708" y="3775039"/>
                  <a:ext cx="109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43C38482-5471-E0E0-9194-1243946766EC}"/>
                    </a:ext>
                  </a:extLst>
                </p14:cNvPr>
                <p14:cNvContentPartPr/>
                <p14:nvPr/>
              </p14:nvContentPartPr>
              <p14:xfrm>
                <a:off x="2151628" y="3741919"/>
                <a:ext cx="45360" cy="7956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43C38482-5471-E0E0-9194-1243946766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42628" y="3732919"/>
                  <a:ext cx="63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3CEEBBCB-5029-08D2-A560-33C6D3B28AB9}"/>
                    </a:ext>
                  </a:extLst>
                </p14:cNvPr>
                <p14:cNvContentPartPr/>
                <p14:nvPr/>
              </p14:nvContentPartPr>
              <p14:xfrm>
                <a:off x="2236948" y="3754519"/>
                <a:ext cx="52200" cy="7308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3CEEBBCB-5029-08D2-A560-33C6D3B28AB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28308" y="3745879"/>
                  <a:ext cx="69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5A5B4F35-A3F6-2E85-A002-24785182B6E3}"/>
                    </a:ext>
                  </a:extLst>
                </p14:cNvPr>
                <p14:cNvContentPartPr/>
                <p14:nvPr/>
              </p14:nvContentPartPr>
              <p14:xfrm>
                <a:off x="2322988" y="3763159"/>
                <a:ext cx="46800" cy="5580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5A5B4F35-A3F6-2E85-A002-24785182B6E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14348" y="3754519"/>
                  <a:ext cx="64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E0D5C82B-3180-2281-8EF0-629D7165B264}"/>
                    </a:ext>
                  </a:extLst>
                </p14:cNvPr>
                <p14:cNvContentPartPr/>
                <p14:nvPr/>
              </p14:nvContentPartPr>
              <p14:xfrm>
                <a:off x="2416948" y="3725359"/>
                <a:ext cx="36720" cy="7956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E0D5C82B-3180-2281-8EF0-629D7165B2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08308" y="3716719"/>
                  <a:ext cx="54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71791101-915A-891B-1641-B1F45B5E33D6}"/>
                    </a:ext>
                  </a:extLst>
                </p14:cNvPr>
                <p14:cNvContentPartPr/>
                <p14:nvPr/>
              </p14:nvContentPartPr>
              <p14:xfrm>
                <a:off x="2489308" y="3735439"/>
                <a:ext cx="61920" cy="7632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71791101-915A-891B-1641-B1F45B5E33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80308" y="3726799"/>
                  <a:ext cx="7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510AE5F6-8C2B-DDD7-707D-A10DD4ACE8C7}"/>
              </a:ext>
            </a:extLst>
          </p:cNvPr>
          <p:cNvGrpSpPr/>
          <p:nvPr/>
        </p:nvGrpSpPr>
        <p:grpSpPr>
          <a:xfrm>
            <a:off x="1973428" y="1806199"/>
            <a:ext cx="656280" cy="292320"/>
            <a:chOff x="1973428" y="1806199"/>
            <a:chExt cx="65628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FF7846A7-2C53-0343-D3AB-D636436DDC95}"/>
                    </a:ext>
                  </a:extLst>
                </p14:cNvPr>
                <p14:cNvContentPartPr/>
                <p14:nvPr/>
              </p14:nvContentPartPr>
              <p14:xfrm>
                <a:off x="2265388" y="2011759"/>
                <a:ext cx="111240" cy="867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FF7846A7-2C53-0343-D3AB-D636436DDC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56388" y="2002759"/>
                  <a:ext cx="128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B0ED7EA0-821D-656F-41B8-ED8DF7F59E81}"/>
                    </a:ext>
                  </a:extLst>
                </p14:cNvPr>
                <p14:cNvContentPartPr/>
                <p14:nvPr/>
              </p14:nvContentPartPr>
              <p14:xfrm>
                <a:off x="2392108" y="1964599"/>
                <a:ext cx="64080" cy="75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B0ED7EA0-821D-656F-41B8-ED8DF7F59E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83468" y="1955599"/>
                  <a:ext cx="81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90EF46B-6401-C248-BC63-9E7A75255847}"/>
                    </a:ext>
                  </a:extLst>
                </p14:cNvPr>
                <p14:cNvContentPartPr/>
                <p14:nvPr/>
              </p14:nvContentPartPr>
              <p14:xfrm>
                <a:off x="2397148" y="1967839"/>
                <a:ext cx="96840" cy="727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90EF46B-6401-C248-BC63-9E7A752558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88508" y="1959199"/>
                  <a:ext cx="114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2847CD2F-8413-9BE5-45CE-FF5491F5BFBC}"/>
                    </a:ext>
                  </a:extLst>
                </p14:cNvPr>
                <p14:cNvContentPartPr/>
                <p14:nvPr/>
              </p14:nvContentPartPr>
              <p14:xfrm>
                <a:off x="2499388" y="1920319"/>
                <a:ext cx="71640" cy="723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2847CD2F-8413-9BE5-45CE-FF5491F5BF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90748" y="1911679"/>
                  <a:ext cx="89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47F4D1B-2A71-9ECC-A123-38C0D57BACBE}"/>
                    </a:ext>
                  </a:extLst>
                </p14:cNvPr>
                <p14:cNvContentPartPr/>
                <p14:nvPr/>
              </p14:nvContentPartPr>
              <p14:xfrm>
                <a:off x="2511268" y="1959919"/>
                <a:ext cx="118440" cy="954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47F4D1B-2A71-9ECC-A123-38C0D57BACB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02628" y="1951279"/>
                  <a:ext cx="136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C13C6480-6F22-3039-CD6B-76B520D9FDE5}"/>
                    </a:ext>
                  </a:extLst>
                </p14:cNvPr>
                <p14:cNvContentPartPr/>
                <p14:nvPr/>
              </p14:nvContentPartPr>
              <p14:xfrm>
                <a:off x="1973428" y="1809439"/>
                <a:ext cx="40680" cy="1029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C13C6480-6F22-3039-CD6B-76B520D9FDE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64788" y="1800799"/>
                  <a:ext cx="58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967686E8-9E99-226A-50DB-2EA9FABEF9AC}"/>
                    </a:ext>
                  </a:extLst>
                </p14:cNvPr>
                <p14:cNvContentPartPr/>
                <p14:nvPr/>
              </p14:nvContentPartPr>
              <p14:xfrm>
                <a:off x="2034628" y="1828159"/>
                <a:ext cx="49680" cy="734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967686E8-9E99-226A-50DB-2EA9FABEF9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25988" y="1819519"/>
                  <a:ext cx="67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23EFC89C-B121-FD97-CA9B-A9942DD53514}"/>
                    </a:ext>
                  </a:extLst>
                </p14:cNvPr>
                <p14:cNvContentPartPr/>
                <p14:nvPr/>
              </p14:nvContentPartPr>
              <p14:xfrm>
                <a:off x="2068468" y="1834999"/>
                <a:ext cx="42120" cy="716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23EFC89C-B121-FD97-CA9B-A9942DD535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59828" y="1826359"/>
                  <a:ext cx="59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56F8B736-8C35-5E2B-55B6-C7368F167D46}"/>
                    </a:ext>
                  </a:extLst>
                </p14:cNvPr>
                <p14:cNvContentPartPr/>
                <p14:nvPr/>
              </p14:nvContentPartPr>
              <p14:xfrm>
                <a:off x="2108428" y="1828519"/>
                <a:ext cx="23400" cy="8316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56F8B736-8C35-5E2B-55B6-C7368F167D4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99788" y="1819879"/>
                  <a:ext cx="41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B1BFDB05-9544-8371-874E-3766CE9956E0}"/>
                    </a:ext>
                  </a:extLst>
                </p14:cNvPr>
                <p14:cNvContentPartPr/>
                <p14:nvPr/>
              </p14:nvContentPartPr>
              <p14:xfrm>
                <a:off x="2146948" y="1808359"/>
                <a:ext cx="33480" cy="712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B1BFDB05-9544-8371-874E-3766CE9956E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37948" y="1799359"/>
                  <a:ext cx="51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8F727895-FDA7-368F-68C2-68FED5E60400}"/>
                    </a:ext>
                  </a:extLst>
                </p14:cNvPr>
                <p14:cNvContentPartPr/>
                <p14:nvPr/>
              </p14:nvContentPartPr>
              <p14:xfrm>
                <a:off x="2171788" y="1886479"/>
                <a:ext cx="36000" cy="4680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8F727895-FDA7-368F-68C2-68FED5E6040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63148" y="1877839"/>
                  <a:ext cx="53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AC3D7549-A0DC-7092-E27D-75F9C114AA49}"/>
                    </a:ext>
                  </a:extLst>
                </p14:cNvPr>
                <p14:cNvContentPartPr/>
                <p14:nvPr/>
              </p14:nvContentPartPr>
              <p14:xfrm>
                <a:off x="2225788" y="1814839"/>
                <a:ext cx="78120" cy="8784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AC3D7549-A0DC-7092-E27D-75F9C114AA4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17148" y="1805839"/>
                  <a:ext cx="95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3115C55-6BBC-4202-3BAE-E4398981BA6D}"/>
                    </a:ext>
                  </a:extLst>
                </p14:cNvPr>
                <p14:cNvContentPartPr/>
                <p14:nvPr/>
              </p14:nvContentPartPr>
              <p14:xfrm>
                <a:off x="2314708" y="1806199"/>
                <a:ext cx="39240" cy="11952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3115C55-6BBC-4202-3BAE-E4398981BA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05708" y="1797199"/>
                  <a:ext cx="568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677B06F-C78F-0CE4-72CF-E81A29568053}"/>
              </a:ext>
            </a:extLst>
          </p:cNvPr>
          <p:cNvGrpSpPr/>
          <p:nvPr/>
        </p:nvGrpSpPr>
        <p:grpSpPr>
          <a:xfrm>
            <a:off x="3780628" y="3399559"/>
            <a:ext cx="272520" cy="131760"/>
            <a:chOff x="3780628" y="3399559"/>
            <a:chExt cx="27252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427DE8F7-EFB8-5135-6720-E4D43FA81B20}"/>
                    </a:ext>
                  </a:extLst>
                </p14:cNvPr>
                <p14:cNvContentPartPr/>
                <p14:nvPr/>
              </p14:nvContentPartPr>
              <p14:xfrm>
                <a:off x="3780628" y="3412159"/>
                <a:ext cx="34920" cy="8100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427DE8F7-EFB8-5135-6720-E4D43FA81B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71988" y="3403519"/>
                  <a:ext cx="52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D3FBF925-5BF3-610B-DA10-3BF3CD930B97}"/>
                    </a:ext>
                  </a:extLst>
                </p14:cNvPr>
                <p14:cNvContentPartPr/>
                <p14:nvPr/>
              </p14:nvContentPartPr>
              <p14:xfrm>
                <a:off x="3833188" y="3411439"/>
                <a:ext cx="49680" cy="4068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D3FBF925-5BF3-610B-DA10-3BF3CD930B9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24188" y="3402439"/>
                  <a:ext cx="67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C3FF0FEA-9418-57BA-63A6-140C236002AA}"/>
                    </a:ext>
                  </a:extLst>
                </p14:cNvPr>
                <p14:cNvContentPartPr/>
                <p14:nvPr/>
              </p14:nvContentPartPr>
              <p14:xfrm>
                <a:off x="3831748" y="3478039"/>
                <a:ext cx="69840" cy="136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C3FF0FEA-9418-57BA-63A6-140C236002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23108" y="3469399"/>
                  <a:ext cx="87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55EB88B6-75F6-376B-3376-0C4D81A27F2B}"/>
                    </a:ext>
                  </a:extLst>
                </p14:cNvPr>
                <p14:cNvContentPartPr/>
                <p14:nvPr/>
              </p14:nvContentPartPr>
              <p14:xfrm>
                <a:off x="3873148" y="3494959"/>
                <a:ext cx="46800" cy="363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55EB88B6-75F6-376B-3376-0C4D81A27F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64148" y="3485959"/>
                  <a:ext cx="64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E79AF177-5F3F-BECB-11C6-4F08FAAD0CB2}"/>
                    </a:ext>
                  </a:extLst>
                </p14:cNvPr>
                <p14:cNvContentPartPr/>
                <p14:nvPr/>
              </p14:nvContentPartPr>
              <p14:xfrm>
                <a:off x="3939388" y="3401719"/>
                <a:ext cx="43200" cy="6264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E79AF177-5F3F-BECB-11C6-4F08FAAD0CB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30388" y="3392719"/>
                  <a:ext cx="60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33541EDF-CEB8-76A6-AB8B-C9D4F8EE94F4}"/>
                    </a:ext>
                  </a:extLst>
                </p14:cNvPr>
                <p14:cNvContentPartPr/>
                <p14:nvPr/>
              </p14:nvContentPartPr>
              <p14:xfrm>
                <a:off x="3947668" y="3399559"/>
                <a:ext cx="105480" cy="1256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33541EDF-CEB8-76A6-AB8B-C9D4F8EE94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38668" y="3390559"/>
                  <a:ext cx="12312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82FCADFC-DBFC-E2CD-7A77-C36AFEBA04AB}"/>
              </a:ext>
            </a:extLst>
          </p:cNvPr>
          <p:cNvGrpSpPr/>
          <p:nvPr/>
        </p:nvGrpSpPr>
        <p:grpSpPr>
          <a:xfrm>
            <a:off x="5235028" y="1078999"/>
            <a:ext cx="1583640" cy="512640"/>
            <a:chOff x="5235028" y="1078999"/>
            <a:chExt cx="158364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088E181B-E420-C237-47D8-30BD713A466A}"/>
                    </a:ext>
                  </a:extLst>
                </p14:cNvPr>
                <p14:cNvContentPartPr/>
                <p14:nvPr/>
              </p14:nvContentPartPr>
              <p14:xfrm>
                <a:off x="6668908" y="1161439"/>
                <a:ext cx="111960" cy="12852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088E181B-E420-C237-47D8-30BD713A46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59908" y="1152439"/>
                  <a:ext cx="129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0D4E4B5F-06BD-637D-D929-55638801E802}"/>
                    </a:ext>
                  </a:extLst>
                </p14:cNvPr>
                <p14:cNvContentPartPr/>
                <p14:nvPr/>
              </p14:nvContentPartPr>
              <p14:xfrm>
                <a:off x="6706348" y="1222279"/>
                <a:ext cx="112320" cy="6984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0D4E4B5F-06BD-637D-D929-55638801E80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97708" y="1213639"/>
                  <a:ext cx="129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DF0C8AF2-2CBE-3113-9F05-BD2FA77E20F7}"/>
                    </a:ext>
                  </a:extLst>
                </p14:cNvPr>
                <p14:cNvContentPartPr/>
                <p14:nvPr/>
              </p14:nvContentPartPr>
              <p14:xfrm>
                <a:off x="5235028" y="1203559"/>
                <a:ext cx="101520" cy="13572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DF0C8AF2-2CBE-3113-9F05-BD2FA77E20F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26388" y="1194919"/>
                  <a:ext cx="119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6555A0E8-0691-DD75-F95C-8A17B283B34C}"/>
                    </a:ext>
                  </a:extLst>
                </p14:cNvPr>
                <p14:cNvContentPartPr/>
                <p14:nvPr/>
              </p14:nvContentPartPr>
              <p14:xfrm>
                <a:off x="5260948" y="1262239"/>
                <a:ext cx="102960" cy="8460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6555A0E8-0691-DD75-F95C-8A17B283B3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51948" y="1253239"/>
                  <a:ext cx="120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A61EFCBE-EE2F-42FF-7903-46E43FD0F8AA}"/>
                    </a:ext>
                  </a:extLst>
                </p14:cNvPr>
                <p14:cNvContentPartPr/>
                <p14:nvPr/>
              </p14:nvContentPartPr>
              <p14:xfrm>
                <a:off x="6177148" y="1208959"/>
                <a:ext cx="94680" cy="14688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A61EFCBE-EE2F-42FF-7903-46E43FD0F8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68148" y="1199959"/>
                  <a:ext cx="112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45C57F1A-B211-4118-6533-EC5077C36450}"/>
                    </a:ext>
                  </a:extLst>
                </p14:cNvPr>
                <p14:cNvContentPartPr/>
                <p14:nvPr/>
              </p14:nvContentPartPr>
              <p14:xfrm>
                <a:off x="6186508" y="1287439"/>
                <a:ext cx="127440" cy="1836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45C57F1A-B211-4118-6533-EC5077C3645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77868" y="1278439"/>
                  <a:ext cx="145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27D3AA51-74A2-82FB-DFAB-B031F63C86A1}"/>
                    </a:ext>
                  </a:extLst>
                </p14:cNvPr>
                <p14:cNvContentPartPr/>
                <p14:nvPr/>
              </p14:nvContentPartPr>
              <p14:xfrm>
                <a:off x="5458588" y="1394719"/>
                <a:ext cx="133560" cy="19692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27D3AA51-74A2-82FB-DFAB-B031F63C86A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49588" y="1386079"/>
                  <a:ext cx="151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F780A7E4-960C-34C5-FA97-61FEF058B27A}"/>
                    </a:ext>
                  </a:extLst>
                </p14:cNvPr>
                <p14:cNvContentPartPr/>
                <p14:nvPr/>
              </p14:nvContentPartPr>
              <p14:xfrm>
                <a:off x="5537788" y="1265479"/>
                <a:ext cx="56880" cy="15768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F780A7E4-960C-34C5-FA97-61FEF058B2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29148" y="1256479"/>
                  <a:ext cx="74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D5CAD21C-DF94-EE42-3701-4116CC04FB6A}"/>
                    </a:ext>
                  </a:extLst>
                </p14:cNvPr>
                <p14:cNvContentPartPr/>
                <p14:nvPr/>
              </p14:nvContentPartPr>
              <p14:xfrm>
                <a:off x="5550388" y="1260079"/>
                <a:ext cx="60120" cy="6300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D5CAD21C-DF94-EE42-3701-4116CC04FB6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41388" y="1251439"/>
                  <a:ext cx="77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3C4E22D0-D686-B307-3B68-207B55E20F4D}"/>
                    </a:ext>
                  </a:extLst>
                </p14:cNvPr>
                <p14:cNvContentPartPr/>
                <p14:nvPr/>
              </p14:nvContentPartPr>
              <p14:xfrm>
                <a:off x="5535268" y="1118959"/>
                <a:ext cx="51480" cy="7920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3C4E22D0-D686-B307-3B68-207B55E20F4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26628" y="1109959"/>
                  <a:ext cx="69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3875B5C0-391E-48F9-C5FF-E9074095BC4E}"/>
                    </a:ext>
                  </a:extLst>
                </p14:cNvPr>
                <p14:cNvContentPartPr/>
                <p14:nvPr/>
              </p14:nvContentPartPr>
              <p14:xfrm>
                <a:off x="5599348" y="1087279"/>
                <a:ext cx="42840" cy="11088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3875B5C0-391E-48F9-C5FF-E9074095BC4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90348" y="1078279"/>
                  <a:ext cx="60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8C28CAC7-5A80-5722-4359-24B0BDC6F9ED}"/>
                    </a:ext>
                  </a:extLst>
                </p14:cNvPr>
                <p14:cNvContentPartPr/>
                <p14:nvPr/>
              </p14:nvContentPartPr>
              <p14:xfrm>
                <a:off x="5645068" y="1122919"/>
                <a:ext cx="91440" cy="10908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8C28CAC7-5A80-5722-4359-24B0BDC6F9E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36068" y="1113919"/>
                  <a:ext cx="109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AE294F6D-53C1-9BCF-539A-69E457C201E4}"/>
                    </a:ext>
                  </a:extLst>
                </p14:cNvPr>
                <p14:cNvContentPartPr/>
                <p14:nvPr/>
              </p14:nvContentPartPr>
              <p14:xfrm>
                <a:off x="5700508" y="1128319"/>
                <a:ext cx="56520" cy="1440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AE294F6D-53C1-9BCF-539A-69E457C201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91508" y="1119679"/>
                  <a:ext cx="74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23E1221D-7A6C-E0EF-5335-9EB6EC91195D}"/>
                    </a:ext>
                  </a:extLst>
                </p14:cNvPr>
                <p14:cNvContentPartPr/>
                <p14:nvPr/>
              </p14:nvContentPartPr>
              <p14:xfrm>
                <a:off x="5727148" y="1107439"/>
                <a:ext cx="96120" cy="8172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23E1221D-7A6C-E0EF-5335-9EB6EC9119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18148" y="1098439"/>
                  <a:ext cx="113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2119A903-54E1-E489-B7E8-7C8248CF585C}"/>
                    </a:ext>
                  </a:extLst>
                </p14:cNvPr>
                <p14:cNvContentPartPr/>
                <p14:nvPr/>
              </p14:nvContentPartPr>
              <p14:xfrm>
                <a:off x="5764588" y="1148479"/>
                <a:ext cx="90720" cy="7200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2119A903-54E1-E489-B7E8-7C8248CF585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55948" y="1139479"/>
                  <a:ext cx="108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293AA7E2-9555-F5B8-54DB-89E69AB6F2E8}"/>
                    </a:ext>
                  </a:extLst>
                </p14:cNvPr>
                <p14:cNvContentPartPr/>
                <p14:nvPr/>
              </p14:nvContentPartPr>
              <p14:xfrm>
                <a:off x="5863228" y="1153519"/>
                <a:ext cx="57600" cy="5580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293AA7E2-9555-F5B8-54DB-89E69AB6F2E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54228" y="1144519"/>
                  <a:ext cx="75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6F49D5E9-9B61-AA45-6D2F-88BE6B4084B8}"/>
                    </a:ext>
                  </a:extLst>
                </p14:cNvPr>
                <p14:cNvContentPartPr/>
                <p14:nvPr/>
              </p14:nvContentPartPr>
              <p14:xfrm>
                <a:off x="5927668" y="1148839"/>
                <a:ext cx="44280" cy="7560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6F49D5E9-9B61-AA45-6D2F-88BE6B4084B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18668" y="1140199"/>
                  <a:ext cx="61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6E1B1AC6-5D13-4223-04B8-A3E590CA53DE}"/>
                    </a:ext>
                  </a:extLst>
                </p14:cNvPr>
                <p14:cNvContentPartPr/>
                <p14:nvPr/>
              </p14:nvContentPartPr>
              <p14:xfrm>
                <a:off x="5991388" y="1166479"/>
                <a:ext cx="57240" cy="2124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6E1B1AC6-5D13-4223-04B8-A3E590CA53D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82748" y="1157839"/>
                  <a:ext cx="74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6C833C14-6248-EC38-02EA-99DA31872F95}"/>
                    </a:ext>
                  </a:extLst>
                </p14:cNvPr>
                <p14:cNvContentPartPr/>
                <p14:nvPr/>
              </p14:nvContentPartPr>
              <p14:xfrm>
                <a:off x="6002548" y="1129399"/>
                <a:ext cx="93240" cy="11880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6C833C14-6248-EC38-02EA-99DA31872F9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93908" y="1120399"/>
                  <a:ext cx="110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F1F2FD4B-7A33-EEFC-DBF1-A7CF46D4E29B}"/>
                    </a:ext>
                  </a:extLst>
                </p14:cNvPr>
                <p14:cNvContentPartPr/>
                <p14:nvPr/>
              </p14:nvContentPartPr>
              <p14:xfrm>
                <a:off x="6406108" y="1121479"/>
                <a:ext cx="104040" cy="28836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F1F2FD4B-7A33-EEFC-DBF1-A7CF46D4E29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97108" y="1112839"/>
                  <a:ext cx="121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2D6290D6-3251-4B43-2E2C-5CBD07183259}"/>
                    </a:ext>
                  </a:extLst>
                </p14:cNvPr>
                <p14:cNvContentPartPr/>
                <p14:nvPr/>
              </p14:nvContentPartPr>
              <p14:xfrm>
                <a:off x="6436708" y="1078999"/>
                <a:ext cx="119160" cy="8892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2D6290D6-3251-4B43-2E2C-5CBD0718325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28068" y="1069999"/>
                  <a:ext cx="13680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97E0D1D7-2881-14B1-8835-516CF428C4A4}"/>
              </a:ext>
            </a:extLst>
          </p:cNvPr>
          <p:cNvGrpSpPr/>
          <p:nvPr/>
        </p:nvGrpSpPr>
        <p:grpSpPr>
          <a:xfrm>
            <a:off x="6495028" y="865304"/>
            <a:ext cx="601560" cy="176760"/>
            <a:chOff x="6495028" y="865304"/>
            <a:chExt cx="601560" cy="1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39252796-1306-E4B7-0D51-EEABF51370A8}"/>
                    </a:ext>
                  </a:extLst>
                </p14:cNvPr>
                <p14:cNvContentPartPr/>
                <p14:nvPr/>
              </p14:nvContentPartPr>
              <p14:xfrm>
                <a:off x="6495028" y="907784"/>
                <a:ext cx="86400" cy="7056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39252796-1306-E4B7-0D51-EEABF51370A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86388" y="899144"/>
                  <a:ext cx="104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D63C533A-5AC3-8EF7-89E5-B28387DF2D03}"/>
                    </a:ext>
                  </a:extLst>
                </p14:cNvPr>
                <p14:cNvContentPartPr/>
                <p14:nvPr/>
              </p14:nvContentPartPr>
              <p14:xfrm>
                <a:off x="6528148" y="926144"/>
                <a:ext cx="57600" cy="720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D63C533A-5AC3-8EF7-89E5-B28387DF2D0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19508" y="917144"/>
                  <a:ext cx="75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50CF8CA0-AAD9-B0F4-E210-0767CF1AD597}"/>
                    </a:ext>
                  </a:extLst>
                </p14:cNvPr>
                <p14:cNvContentPartPr/>
                <p14:nvPr/>
              </p14:nvContentPartPr>
              <p14:xfrm>
                <a:off x="6562348" y="879344"/>
                <a:ext cx="69120" cy="16272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50CF8CA0-AAD9-B0F4-E210-0767CF1AD5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53708" y="870344"/>
                  <a:ext cx="86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06AB8B81-2A3F-AD10-9394-4F22D8AC0C7A}"/>
                    </a:ext>
                  </a:extLst>
                </p14:cNvPr>
                <p14:cNvContentPartPr/>
                <p14:nvPr/>
              </p14:nvContentPartPr>
              <p14:xfrm>
                <a:off x="6616708" y="904544"/>
                <a:ext cx="52920" cy="8388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06AB8B81-2A3F-AD10-9394-4F22D8AC0C7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08068" y="895544"/>
                  <a:ext cx="70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433AFA2A-F3B4-A7C4-0FC0-5098A57ABBCD}"/>
                    </a:ext>
                  </a:extLst>
                </p14:cNvPr>
                <p14:cNvContentPartPr/>
                <p14:nvPr/>
              </p14:nvContentPartPr>
              <p14:xfrm>
                <a:off x="6629308" y="883664"/>
                <a:ext cx="41400" cy="9864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433AFA2A-F3B4-A7C4-0FC0-5098A57ABB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20668" y="875024"/>
                  <a:ext cx="59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4107B577-7745-F218-4762-16A12343F160}"/>
                    </a:ext>
                  </a:extLst>
                </p14:cNvPr>
                <p14:cNvContentPartPr/>
                <p14:nvPr/>
              </p14:nvContentPartPr>
              <p14:xfrm>
                <a:off x="6675028" y="878624"/>
                <a:ext cx="7200" cy="12600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4107B577-7745-F218-4762-16A12343F16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66388" y="869624"/>
                  <a:ext cx="24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C95DB0B0-6304-6403-DA2E-8F86CB80161E}"/>
                    </a:ext>
                  </a:extLst>
                </p14:cNvPr>
                <p14:cNvContentPartPr/>
                <p14:nvPr/>
              </p14:nvContentPartPr>
              <p14:xfrm>
                <a:off x="6655948" y="987344"/>
                <a:ext cx="90720" cy="4968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C95DB0B0-6304-6403-DA2E-8F86CB80161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47308" y="978704"/>
                  <a:ext cx="108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3C6021EB-77CF-FDB7-A12C-3DFF60FF3AA1}"/>
                    </a:ext>
                  </a:extLst>
                </p14:cNvPr>
                <p14:cNvContentPartPr/>
                <p14:nvPr/>
              </p14:nvContentPartPr>
              <p14:xfrm>
                <a:off x="6714628" y="888344"/>
                <a:ext cx="118440" cy="6948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3C6021EB-77CF-FDB7-A12C-3DFF60FF3A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05988" y="879704"/>
                  <a:ext cx="136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6EA08885-9B41-F878-BE88-EE2C0EC4A4CC}"/>
                    </a:ext>
                  </a:extLst>
                </p14:cNvPr>
                <p14:cNvContentPartPr/>
                <p14:nvPr/>
              </p14:nvContentPartPr>
              <p14:xfrm>
                <a:off x="6776188" y="929024"/>
                <a:ext cx="46080" cy="1548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6EA08885-9B41-F878-BE88-EE2C0EC4A4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67548" y="920384"/>
                  <a:ext cx="63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E5D08DE4-88BA-7224-A009-362DA6BD1C66}"/>
                    </a:ext>
                  </a:extLst>
                </p14:cNvPr>
                <p14:cNvContentPartPr/>
                <p14:nvPr/>
              </p14:nvContentPartPr>
              <p14:xfrm>
                <a:off x="6795268" y="869984"/>
                <a:ext cx="87120" cy="148680"/>
              </p14:xfrm>
            </p:contentPart>
          </mc:Choice>
          <mc:Fallback xmlns=""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E5D08DE4-88BA-7224-A009-362DA6BD1C6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86628" y="861344"/>
                  <a:ext cx="104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069D9C75-557B-AAA1-BB91-ABBEEC9B2573}"/>
                    </a:ext>
                  </a:extLst>
                </p14:cNvPr>
                <p14:cNvContentPartPr/>
                <p14:nvPr/>
              </p14:nvContentPartPr>
              <p14:xfrm>
                <a:off x="6884908" y="865304"/>
                <a:ext cx="87840" cy="10764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069D9C75-557B-AAA1-BB91-ABBEEC9B257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75908" y="856664"/>
                  <a:ext cx="105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616DA6DA-4C4E-727B-1E9E-2F16FEFEEFD4}"/>
                    </a:ext>
                  </a:extLst>
                </p14:cNvPr>
                <p14:cNvContentPartPr/>
                <p14:nvPr/>
              </p14:nvContentPartPr>
              <p14:xfrm>
                <a:off x="6980668" y="915704"/>
                <a:ext cx="115920" cy="8244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616DA6DA-4C4E-727B-1E9E-2F16FEFEEFD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71668" y="906704"/>
                  <a:ext cx="1335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5345B603-3DFC-57B0-49B1-04C6B157A782}"/>
              </a:ext>
            </a:extLst>
          </p:cNvPr>
          <p:cNvGrpSpPr/>
          <p:nvPr/>
        </p:nvGrpSpPr>
        <p:grpSpPr>
          <a:xfrm>
            <a:off x="4028308" y="2055319"/>
            <a:ext cx="1286280" cy="1092960"/>
            <a:chOff x="4028308" y="2055319"/>
            <a:chExt cx="1286280" cy="10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C357CFCB-2953-051F-6670-6636BD101EC7}"/>
                    </a:ext>
                  </a:extLst>
                </p14:cNvPr>
                <p14:cNvContentPartPr/>
                <p14:nvPr/>
              </p14:nvContentPartPr>
              <p14:xfrm>
                <a:off x="4243588" y="2890519"/>
                <a:ext cx="734040" cy="2577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C357CFCB-2953-051F-6670-6636BD101EC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34948" y="2881519"/>
                  <a:ext cx="751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CD198B66-05CB-8754-BD8A-D667C598634D}"/>
                    </a:ext>
                  </a:extLst>
                </p14:cNvPr>
                <p14:cNvContentPartPr/>
                <p14:nvPr/>
              </p14:nvContentPartPr>
              <p14:xfrm>
                <a:off x="4028308" y="2381839"/>
                <a:ext cx="365760" cy="5817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CD198B66-05CB-8754-BD8A-D667C59863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19308" y="2373199"/>
                  <a:ext cx="3834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134732DF-93C6-B6C0-CD50-9960D9F6E999}"/>
                    </a:ext>
                  </a:extLst>
                </p14:cNvPr>
                <p14:cNvContentPartPr/>
                <p14:nvPr/>
              </p14:nvContentPartPr>
              <p14:xfrm>
                <a:off x="4032628" y="2280679"/>
                <a:ext cx="149400" cy="18828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134732DF-93C6-B6C0-CD50-9960D9F6E99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23988" y="2272039"/>
                  <a:ext cx="167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293FCEE8-0691-D4D1-2709-AAAC83A43F5A}"/>
                    </a:ext>
                  </a:extLst>
                </p14:cNvPr>
                <p14:cNvContentPartPr/>
                <p14:nvPr/>
              </p14:nvContentPartPr>
              <p14:xfrm>
                <a:off x="4100668" y="2188879"/>
                <a:ext cx="105840" cy="7704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293FCEE8-0691-D4D1-2709-AAAC83A43F5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92028" y="2180239"/>
                  <a:ext cx="123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3D0AA07F-AEAC-5EAC-038D-6D5F7AEA9C60}"/>
                    </a:ext>
                  </a:extLst>
                </p14:cNvPr>
                <p14:cNvContentPartPr/>
                <p14:nvPr/>
              </p14:nvContentPartPr>
              <p14:xfrm>
                <a:off x="4196428" y="2180959"/>
                <a:ext cx="64080" cy="7632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3D0AA07F-AEAC-5EAC-038D-6D5F7AEA9C6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87788" y="2172319"/>
                  <a:ext cx="81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49345F96-8426-B64E-87E7-25059C596ED4}"/>
                    </a:ext>
                  </a:extLst>
                </p14:cNvPr>
                <p14:cNvContentPartPr/>
                <p14:nvPr/>
              </p14:nvContentPartPr>
              <p14:xfrm>
                <a:off x="4229188" y="2134519"/>
                <a:ext cx="109080" cy="7128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49345F96-8426-B64E-87E7-25059C596ED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20548" y="2125879"/>
                  <a:ext cx="126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42690C5D-3368-DF59-C939-A1A44789BE49}"/>
                    </a:ext>
                  </a:extLst>
                </p14:cNvPr>
                <p14:cNvContentPartPr/>
                <p14:nvPr/>
              </p14:nvContentPartPr>
              <p14:xfrm>
                <a:off x="4323868" y="2111479"/>
                <a:ext cx="51120" cy="5724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42690C5D-3368-DF59-C939-A1A44789BE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14868" y="2102479"/>
                  <a:ext cx="68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A91B5448-3C74-0634-3DA2-680100517942}"/>
                    </a:ext>
                  </a:extLst>
                </p14:cNvPr>
                <p14:cNvContentPartPr/>
                <p14:nvPr/>
              </p14:nvContentPartPr>
              <p14:xfrm>
                <a:off x="4358428" y="2192479"/>
                <a:ext cx="43200" cy="6912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A91B5448-3C74-0634-3DA2-68010051794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349428" y="2183839"/>
                  <a:ext cx="60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8A42B52E-2A22-5BB8-E91E-94C3041C4246}"/>
                    </a:ext>
                  </a:extLst>
                </p14:cNvPr>
                <p14:cNvContentPartPr/>
                <p14:nvPr/>
              </p14:nvContentPartPr>
              <p14:xfrm>
                <a:off x="4446268" y="2109319"/>
                <a:ext cx="94680" cy="13824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8A42B52E-2A22-5BB8-E91E-94C3041C424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37268" y="2100679"/>
                  <a:ext cx="112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AB6B6D15-7ED3-4F63-381E-50024CAFD194}"/>
                    </a:ext>
                  </a:extLst>
                </p14:cNvPr>
                <p14:cNvContentPartPr/>
                <p14:nvPr/>
              </p14:nvContentPartPr>
              <p14:xfrm>
                <a:off x="4495228" y="2107519"/>
                <a:ext cx="107280" cy="5436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AB6B6D15-7ED3-4F63-381E-50024CAFD19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86588" y="2098519"/>
                  <a:ext cx="124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2248FF69-5047-AB9A-B13A-4E7FAF0E23ED}"/>
                    </a:ext>
                  </a:extLst>
                </p14:cNvPr>
                <p14:cNvContentPartPr/>
                <p14:nvPr/>
              </p14:nvContentPartPr>
              <p14:xfrm>
                <a:off x="4548868" y="2174119"/>
                <a:ext cx="121680" cy="5688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2248FF69-5047-AB9A-B13A-4E7FAF0E23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40228" y="2165479"/>
                  <a:ext cx="139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220DF41E-31DC-7D0A-EC2D-7E5123782070}"/>
                    </a:ext>
                  </a:extLst>
                </p14:cNvPr>
                <p14:cNvContentPartPr/>
                <p14:nvPr/>
              </p14:nvContentPartPr>
              <p14:xfrm>
                <a:off x="4609348" y="2102839"/>
                <a:ext cx="121320" cy="6552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220DF41E-31DC-7D0A-EC2D-7E512378207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00708" y="2093839"/>
                  <a:ext cx="138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934B1232-1A0E-64B8-8039-698C1BB0C137}"/>
                    </a:ext>
                  </a:extLst>
                </p14:cNvPr>
                <p14:cNvContentPartPr/>
                <p14:nvPr/>
              </p14:nvContentPartPr>
              <p14:xfrm>
                <a:off x="4674148" y="2055319"/>
                <a:ext cx="99360" cy="11124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934B1232-1A0E-64B8-8039-698C1BB0C13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65508" y="2046319"/>
                  <a:ext cx="117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4F3DE71E-2622-CF9D-3445-F65C9706932C}"/>
                    </a:ext>
                  </a:extLst>
                </p14:cNvPr>
                <p14:cNvContentPartPr/>
                <p14:nvPr/>
              </p14:nvContentPartPr>
              <p14:xfrm>
                <a:off x="4740748" y="2188159"/>
                <a:ext cx="84600" cy="4068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4F3DE71E-2622-CF9D-3445-F65C9706932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32108" y="2179159"/>
                  <a:ext cx="102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A9BFE199-20C2-83D7-7AED-EC4A0F327833}"/>
                    </a:ext>
                  </a:extLst>
                </p14:cNvPr>
                <p14:cNvContentPartPr/>
                <p14:nvPr/>
              </p14:nvContentPartPr>
              <p14:xfrm>
                <a:off x="4288588" y="2372479"/>
                <a:ext cx="65520" cy="9792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A9BFE199-20C2-83D7-7AED-EC4A0F32783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79588" y="2363479"/>
                  <a:ext cx="83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E3315EF5-EB51-7136-6C0A-587BCAB2A4C4}"/>
                    </a:ext>
                  </a:extLst>
                </p14:cNvPr>
                <p14:cNvContentPartPr/>
                <p14:nvPr/>
              </p14:nvContentPartPr>
              <p14:xfrm>
                <a:off x="4285348" y="2366719"/>
                <a:ext cx="123480" cy="9180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E3315EF5-EB51-7136-6C0A-587BCAB2A4C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76708" y="2358079"/>
                  <a:ext cx="141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1A55B50F-0751-21BD-F162-8C1F93F36E04}"/>
                    </a:ext>
                  </a:extLst>
                </p14:cNvPr>
                <p14:cNvContentPartPr/>
                <p14:nvPr/>
              </p14:nvContentPartPr>
              <p14:xfrm>
                <a:off x="4417468" y="2340079"/>
                <a:ext cx="74520" cy="9684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1A55B50F-0751-21BD-F162-8C1F93F36E0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08828" y="2331439"/>
                  <a:ext cx="92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C2465A00-3AFA-19C4-1C60-0F3519831F4A}"/>
                    </a:ext>
                  </a:extLst>
                </p14:cNvPr>
                <p14:cNvContentPartPr/>
                <p14:nvPr/>
              </p14:nvContentPartPr>
              <p14:xfrm>
                <a:off x="4414228" y="2390119"/>
                <a:ext cx="76680" cy="1296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C2465A00-3AFA-19C4-1C60-0F3519831F4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05588" y="2381119"/>
                  <a:ext cx="94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85F58269-5744-2FD3-EECA-2B866EE46C11}"/>
                    </a:ext>
                  </a:extLst>
                </p14:cNvPr>
                <p14:cNvContentPartPr/>
                <p14:nvPr/>
              </p14:nvContentPartPr>
              <p14:xfrm>
                <a:off x="4435108" y="2378239"/>
                <a:ext cx="131400" cy="11520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85F58269-5744-2FD3-EECA-2B866EE46C1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26108" y="2369599"/>
                  <a:ext cx="149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9E72F4F7-DCBC-C748-FBBD-F2598D8D5B51}"/>
                    </a:ext>
                  </a:extLst>
                </p14:cNvPr>
                <p14:cNvContentPartPr/>
                <p14:nvPr/>
              </p14:nvContentPartPr>
              <p14:xfrm>
                <a:off x="4576588" y="2341879"/>
                <a:ext cx="115560" cy="9648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9E72F4F7-DCBC-C748-FBBD-F2598D8D5B5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67588" y="2333239"/>
                  <a:ext cx="133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563A1617-A86F-57AF-087F-976D0393E350}"/>
                    </a:ext>
                  </a:extLst>
                </p14:cNvPr>
                <p14:cNvContentPartPr/>
                <p14:nvPr/>
              </p14:nvContentPartPr>
              <p14:xfrm>
                <a:off x="4704388" y="2324959"/>
                <a:ext cx="56520" cy="6840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563A1617-A86F-57AF-087F-976D0393E35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95748" y="2316319"/>
                  <a:ext cx="74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EAA1784-5FE6-BA33-CA9C-74211899C7A6}"/>
                    </a:ext>
                  </a:extLst>
                </p14:cNvPr>
                <p14:cNvContentPartPr/>
                <p14:nvPr/>
              </p14:nvContentPartPr>
              <p14:xfrm>
                <a:off x="4767748" y="2336119"/>
                <a:ext cx="41400" cy="6300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4EAA1784-5FE6-BA33-CA9C-74211899C7A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58748" y="2327479"/>
                  <a:ext cx="59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C53D51E3-1C29-5682-7C33-8959BF4B02FD}"/>
                    </a:ext>
                  </a:extLst>
                </p14:cNvPr>
                <p14:cNvContentPartPr/>
                <p14:nvPr/>
              </p14:nvContentPartPr>
              <p14:xfrm>
                <a:off x="4828948" y="2308759"/>
                <a:ext cx="66960" cy="6876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C53D51E3-1C29-5682-7C33-8959BF4B02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19948" y="2300119"/>
                  <a:ext cx="84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73118B04-A266-E9DF-38EE-87D406C5CB4C}"/>
                    </a:ext>
                  </a:extLst>
                </p14:cNvPr>
                <p14:cNvContentPartPr/>
                <p14:nvPr/>
              </p14:nvContentPartPr>
              <p14:xfrm>
                <a:off x="4863148" y="2262679"/>
                <a:ext cx="62280" cy="7812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73118B04-A266-E9DF-38EE-87D406C5CB4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54148" y="2254039"/>
                  <a:ext cx="79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30884022-BEC0-2162-2D5D-86E26EEC11AE}"/>
                    </a:ext>
                  </a:extLst>
                </p14:cNvPr>
                <p14:cNvContentPartPr/>
                <p14:nvPr/>
              </p14:nvContentPartPr>
              <p14:xfrm>
                <a:off x="4913188" y="2347999"/>
                <a:ext cx="74520" cy="3096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30884022-BEC0-2162-2D5D-86E26EEC11A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04188" y="2338999"/>
                  <a:ext cx="92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3265B5B1-A584-FB9B-E736-983DC19001B0}"/>
                    </a:ext>
                  </a:extLst>
                </p14:cNvPr>
                <p14:cNvContentPartPr/>
                <p14:nvPr/>
              </p14:nvContentPartPr>
              <p14:xfrm>
                <a:off x="4975468" y="2236759"/>
                <a:ext cx="84240" cy="10008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3265B5B1-A584-FB9B-E736-983DC19001B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66828" y="2228119"/>
                  <a:ext cx="101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6A614824-1AE5-69D3-77F5-03AE86F873AB}"/>
                    </a:ext>
                  </a:extLst>
                </p14:cNvPr>
                <p14:cNvContentPartPr/>
                <p14:nvPr/>
              </p14:nvContentPartPr>
              <p14:xfrm>
                <a:off x="5045308" y="2207959"/>
                <a:ext cx="76680" cy="121320"/>
              </p14:xfrm>
            </p:contentPart>
          </mc:Choice>
          <mc:Fallback xmlns=""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6A614824-1AE5-69D3-77F5-03AE86F873A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036308" y="2198959"/>
                  <a:ext cx="94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D4F48376-847C-948F-80B6-7CA92AF329C9}"/>
                    </a:ext>
                  </a:extLst>
                </p14:cNvPr>
                <p14:cNvContentPartPr/>
                <p14:nvPr/>
              </p14:nvContentPartPr>
              <p14:xfrm>
                <a:off x="5070868" y="2247559"/>
                <a:ext cx="64080" cy="4464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D4F48376-847C-948F-80B6-7CA92AF329C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61868" y="2238559"/>
                  <a:ext cx="81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48A631CB-F620-F534-2FB8-ED0D5FB118CF}"/>
                    </a:ext>
                  </a:extLst>
                </p14:cNvPr>
                <p14:cNvContentPartPr/>
                <p14:nvPr/>
              </p14:nvContentPartPr>
              <p14:xfrm>
                <a:off x="5147548" y="2229199"/>
                <a:ext cx="37440" cy="4644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48A631CB-F620-F534-2FB8-ED0D5FB118C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38908" y="2220559"/>
                  <a:ext cx="55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E6D0CB28-F6B7-3392-450D-F1F341FBF53B}"/>
                    </a:ext>
                  </a:extLst>
                </p14:cNvPr>
                <p14:cNvContentPartPr/>
                <p14:nvPr/>
              </p14:nvContentPartPr>
              <p14:xfrm>
                <a:off x="5149348" y="2309839"/>
                <a:ext cx="101160" cy="4932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E6D0CB28-F6B7-3392-450D-F1F341FBF53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40708" y="2301199"/>
                  <a:ext cx="118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925EDB94-5398-E686-021B-C7634F70D6AC}"/>
                    </a:ext>
                  </a:extLst>
                </p14:cNvPr>
                <p14:cNvContentPartPr/>
                <p14:nvPr/>
              </p14:nvContentPartPr>
              <p14:xfrm>
                <a:off x="4504588" y="2571559"/>
                <a:ext cx="54000" cy="6012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925EDB94-5398-E686-021B-C7634F70D6A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495588" y="2562919"/>
                  <a:ext cx="71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7CAEBEDE-2D92-42C6-5424-1A2F0004201D}"/>
                    </a:ext>
                  </a:extLst>
                </p14:cNvPr>
                <p14:cNvContentPartPr/>
                <p14:nvPr/>
              </p14:nvContentPartPr>
              <p14:xfrm>
                <a:off x="4590268" y="2541319"/>
                <a:ext cx="48960" cy="6372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7CAEBEDE-2D92-42C6-5424-1A2F0004201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581268" y="2532679"/>
                  <a:ext cx="66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D291E696-4FC7-BB18-9B5F-10C58AEBA5C2}"/>
                    </a:ext>
                  </a:extLst>
                </p14:cNvPr>
                <p14:cNvContentPartPr/>
                <p14:nvPr/>
              </p14:nvContentPartPr>
              <p14:xfrm>
                <a:off x="4662988" y="2520439"/>
                <a:ext cx="54360" cy="8640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D291E696-4FC7-BB18-9B5F-10C58AEBA5C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54348" y="2511799"/>
                  <a:ext cx="72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89084DA0-0F49-3F3C-1BEB-51195AC9DFB0}"/>
                    </a:ext>
                  </a:extLst>
                </p14:cNvPr>
                <p14:cNvContentPartPr/>
                <p14:nvPr/>
              </p14:nvContentPartPr>
              <p14:xfrm>
                <a:off x="4716988" y="2505679"/>
                <a:ext cx="108360" cy="7704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89084DA0-0F49-3F3C-1BEB-51195AC9DFB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707988" y="2496679"/>
                  <a:ext cx="126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36C86978-EF8B-E2DB-075A-10210504398B}"/>
                    </a:ext>
                  </a:extLst>
                </p14:cNvPr>
                <p14:cNvContentPartPr/>
                <p14:nvPr/>
              </p14:nvContentPartPr>
              <p14:xfrm>
                <a:off x="4779268" y="2476519"/>
                <a:ext cx="66240" cy="5184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36C86978-EF8B-E2DB-075A-10210504398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70628" y="2467879"/>
                  <a:ext cx="83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4872CEA9-5AE5-A0A7-5FB7-3D03962BF635}"/>
                    </a:ext>
                  </a:extLst>
                </p14:cNvPr>
                <p14:cNvContentPartPr/>
                <p14:nvPr/>
              </p14:nvContentPartPr>
              <p14:xfrm>
                <a:off x="4819948" y="2473639"/>
                <a:ext cx="108000" cy="12564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4872CEA9-5AE5-A0A7-5FB7-3D03962BF63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811308" y="2464639"/>
                  <a:ext cx="125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4A1084F8-0988-542E-1738-800C9BD688E2}"/>
                    </a:ext>
                  </a:extLst>
                </p14:cNvPr>
                <p14:cNvContentPartPr/>
                <p14:nvPr/>
              </p14:nvContentPartPr>
              <p14:xfrm>
                <a:off x="4224148" y="2473279"/>
                <a:ext cx="151560" cy="10404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4A1084F8-0988-542E-1738-800C9BD688E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15148" y="2464639"/>
                  <a:ext cx="169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1459BA63-65DE-A255-35AD-6AE7FC6D32E2}"/>
                    </a:ext>
                  </a:extLst>
                </p14:cNvPr>
                <p14:cNvContentPartPr/>
                <p14:nvPr/>
              </p14:nvContentPartPr>
              <p14:xfrm>
                <a:off x="4949548" y="2441384"/>
                <a:ext cx="89280" cy="11052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1459BA63-65DE-A255-35AD-6AE7FC6D32E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40548" y="2432744"/>
                  <a:ext cx="106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82D30867-8CB9-3F6D-2122-FCE337B85CCB}"/>
                    </a:ext>
                  </a:extLst>
                </p14:cNvPr>
                <p14:cNvContentPartPr/>
                <p14:nvPr/>
              </p14:nvContentPartPr>
              <p14:xfrm>
                <a:off x="5020468" y="2471264"/>
                <a:ext cx="19800" cy="7812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82D30867-8CB9-3F6D-2122-FCE337B85CC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11828" y="2462264"/>
                  <a:ext cx="37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60BFD26E-24FD-0093-AF95-2FAA7DC6CC79}"/>
                    </a:ext>
                  </a:extLst>
                </p14:cNvPr>
                <p14:cNvContentPartPr/>
                <p14:nvPr/>
              </p14:nvContentPartPr>
              <p14:xfrm>
                <a:off x="5034148" y="2438504"/>
                <a:ext cx="45360" cy="6804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60BFD26E-24FD-0093-AF95-2FAA7DC6CC7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25508" y="2429864"/>
                  <a:ext cx="63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859684D3-2654-7258-9ADB-27D209F71650}"/>
                    </a:ext>
                  </a:extLst>
                </p14:cNvPr>
                <p14:cNvContentPartPr/>
                <p14:nvPr/>
              </p14:nvContentPartPr>
              <p14:xfrm>
                <a:off x="5062948" y="2447864"/>
                <a:ext cx="100440" cy="11520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859684D3-2654-7258-9ADB-27D209F7165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53948" y="2439224"/>
                  <a:ext cx="118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A2ABD779-A684-45CA-5FB6-E84BD1E0DD20}"/>
                    </a:ext>
                  </a:extLst>
                </p14:cNvPr>
                <p14:cNvContentPartPr/>
                <p14:nvPr/>
              </p14:nvContentPartPr>
              <p14:xfrm>
                <a:off x="5133508" y="2415464"/>
                <a:ext cx="63720" cy="7740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A2ABD779-A684-45CA-5FB6-E84BD1E0DD2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124868" y="2406464"/>
                  <a:ext cx="81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D0E2100E-20A2-1A95-8D6C-C61C0279F31F}"/>
                    </a:ext>
                  </a:extLst>
                </p14:cNvPr>
                <p14:cNvContentPartPr/>
                <p14:nvPr/>
              </p14:nvContentPartPr>
              <p14:xfrm>
                <a:off x="5137108" y="2441744"/>
                <a:ext cx="70560" cy="19440"/>
              </p14:xfrm>
            </p:contentPart>
          </mc:Choice>
          <mc:Fallback xmlns=""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D0E2100E-20A2-1A95-8D6C-C61C0279F31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128108" y="2432744"/>
                  <a:ext cx="88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5B0DAE98-061F-9C7E-C449-A5A22B0260A0}"/>
                    </a:ext>
                  </a:extLst>
                </p14:cNvPr>
                <p14:cNvContentPartPr/>
                <p14:nvPr/>
              </p14:nvContentPartPr>
              <p14:xfrm>
                <a:off x="5185348" y="2489264"/>
                <a:ext cx="129240" cy="2988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5B0DAE98-061F-9C7E-C449-A5A22B0260A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76348" y="2480264"/>
                  <a:ext cx="14688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344EF178-1285-2A77-391C-B46EBA8A5BD9}"/>
              </a:ext>
            </a:extLst>
          </p:cNvPr>
          <p:cNvGrpSpPr/>
          <p:nvPr/>
        </p:nvGrpSpPr>
        <p:grpSpPr>
          <a:xfrm>
            <a:off x="6334828" y="1449584"/>
            <a:ext cx="1054080" cy="932040"/>
            <a:chOff x="6334828" y="1449584"/>
            <a:chExt cx="1054080" cy="9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86DAE05B-D6AF-93D7-BB31-D4D04B64E116}"/>
                    </a:ext>
                  </a:extLst>
                </p14:cNvPr>
                <p14:cNvContentPartPr/>
                <p14:nvPr/>
              </p14:nvContentPartPr>
              <p14:xfrm>
                <a:off x="7056268" y="1490264"/>
                <a:ext cx="77400" cy="1620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86DAE05B-D6AF-93D7-BB31-D4D04B64E11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047628" y="1481264"/>
                  <a:ext cx="95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D1D81C95-9833-F610-9A49-794BDB2622F6}"/>
                    </a:ext>
                  </a:extLst>
                </p14:cNvPr>
                <p14:cNvContentPartPr/>
                <p14:nvPr/>
              </p14:nvContentPartPr>
              <p14:xfrm>
                <a:off x="7072108" y="1455704"/>
                <a:ext cx="19800" cy="11160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D1D81C95-9833-F610-9A49-794BDB2622F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063468" y="1446704"/>
                  <a:ext cx="3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5445CEE2-534A-8B42-7F2F-7AECE56E2EE1}"/>
                    </a:ext>
                  </a:extLst>
                </p14:cNvPr>
                <p14:cNvContentPartPr/>
                <p14:nvPr/>
              </p14:nvContentPartPr>
              <p14:xfrm>
                <a:off x="7169308" y="1449584"/>
                <a:ext cx="17280" cy="10800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5445CEE2-534A-8B42-7F2F-7AECE56E2EE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160308" y="1440944"/>
                  <a:ext cx="34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BBC4A9A5-06B8-606D-CA39-377B9FFED98D}"/>
                    </a:ext>
                  </a:extLst>
                </p14:cNvPr>
                <p14:cNvContentPartPr/>
                <p14:nvPr/>
              </p14:nvContentPartPr>
              <p14:xfrm>
                <a:off x="6377308" y="1605464"/>
                <a:ext cx="211320" cy="6552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BBC4A9A5-06B8-606D-CA39-377B9FFED98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68668" y="1596464"/>
                  <a:ext cx="228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8981455E-4522-3F53-49FF-EFD6D86BB561}"/>
                    </a:ext>
                  </a:extLst>
                </p14:cNvPr>
                <p14:cNvContentPartPr/>
                <p14:nvPr/>
              </p14:nvContentPartPr>
              <p14:xfrm>
                <a:off x="6334828" y="1619504"/>
                <a:ext cx="95040" cy="10332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8981455E-4522-3F53-49FF-EFD6D86BB5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25828" y="1610864"/>
                  <a:ext cx="112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82225591-4782-30FB-451C-B3D79CE8CFF6}"/>
                    </a:ext>
                  </a:extLst>
                </p14:cNvPr>
                <p14:cNvContentPartPr/>
                <p14:nvPr/>
              </p14:nvContentPartPr>
              <p14:xfrm>
                <a:off x="6925228" y="1643984"/>
                <a:ext cx="160920" cy="18576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82225591-4782-30FB-451C-B3D79CE8CFF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16588" y="1635344"/>
                  <a:ext cx="178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12368DA4-F3FA-0181-89CE-0730C40FF3AA}"/>
                    </a:ext>
                  </a:extLst>
                </p14:cNvPr>
                <p14:cNvContentPartPr/>
                <p14:nvPr/>
              </p14:nvContentPartPr>
              <p14:xfrm>
                <a:off x="7128988" y="1750184"/>
                <a:ext cx="92160" cy="900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12368DA4-F3FA-0181-89CE-0730C40FF3A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20348" y="1741544"/>
                  <a:ext cx="109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CC0F6F77-D1C8-905F-DAA2-CDB3AE58AD43}"/>
                    </a:ext>
                  </a:extLst>
                </p14:cNvPr>
                <p14:cNvContentPartPr/>
                <p14:nvPr/>
              </p14:nvContentPartPr>
              <p14:xfrm>
                <a:off x="7168948" y="1689704"/>
                <a:ext cx="45000" cy="12456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CC0F6F77-D1C8-905F-DAA2-CDB3AE58AD4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59948" y="1681064"/>
                  <a:ext cx="62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3FEBC1BF-B2CF-C706-8A53-EB1DB3FE6EF1}"/>
                    </a:ext>
                  </a:extLst>
                </p14:cNvPr>
                <p14:cNvContentPartPr/>
                <p14:nvPr/>
              </p14:nvContentPartPr>
              <p14:xfrm>
                <a:off x="7287748" y="1690784"/>
                <a:ext cx="24480" cy="10476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3FEBC1BF-B2CF-C706-8A53-EB1DB3FE6EF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79108" y="1682144"/>
                  <a:ext cx="42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90A57E16-4282-CA74-7FA4-757EABF72065}"/>
                    </a:ext>
                  </a:extLst>
                </p14:cNvPr>
                <p14:cNvContentPartPr/>
                <p14:nvPr/>
              </p14:nvContentPartPr>
              <p14:xfrm>
                <a:off x="6451828" y="1863584"/>
                <a:ext cx="143640" cy="8964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90A57E16-4282-CA74-7FA4-757EABF7206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43188" y="1854944"/>
                  <a:ext cx="161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3F4C2908-F502-362A-4E90-8212BE989400}"/>
                    </a:ext>
                  </a:extLst>
                </p14:cNvPr>
                <p14:cNvContentPartPr/>
                <p14:nvPr/>
              </p14:nvContentPartPr>
              <p14:xfrm>
                <a:off x="6400708" y="1876904"/>
                <a:ext cx="133560" cy="13680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3F4C2908-F502-362A-4E90-8212BE98940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392068" y="1867904"/>
                  <a:ext cx="151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E4DDEC36-3AB1-6358-C49F-16C99AD2D6B0}"/>
                    </a:ext>
                  </a:extLst>
                </p14:cNvPr>
                <p14:cNvContentPartPr/>
                <p14:nvPr/>
              </p14:nvContentPartPr>
              <p14:xfrm>
                <a:off x="7058788" y="2062664"/>
                <a:ext cx="108720" cy="1404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E4DDEC36-3AB1-6358-C49F-16C99AD2D6B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50148" y="2054024"/>
                  <a:ext cx="126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CFF7FC60-AE8C-C57D-B008-E92965E2542A}"/>
                    </a:ext>
                  </a:extLst>
                </p14:cNvPr>
                <p14:cNvContentPartPr/>
                <p14:nvPr/>
              </p14:nvContentPartPr>
              <p14:xfrm>
                <a:off x="7099108" y="2016584"/>
                <a:ext cx="14400" cy="11880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CFF7FC60-AE8C-C57D-B008-E92965E2542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90108" y="2007584"/>
                  <a:ext cx="32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DEADE329-FABA-46A3-1952-61C83A37F312}"/>
                    </a:ext>
                  </a:extLst>
                </p14:cNvPr>
                <p14:cNvContentPartPr/>
                <p14:nvPr/>
              </p14:nvContentPartPr>
              <p14:xfrm>
                <a:off x="7203508" y="2024864"/>
                <a:ext cx="20880" cy="9900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DEADE329-FABA-46A3-1952-61C83A37F31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94508" y="2015864"/>
                  <a:ext cx="38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DBA873CB-6927-85A3-11F8-422A1DAC0C61}"/>
                    </a:ext>
                  </a:extLst>
                </p14:cNvPr>
                <p14:cNvContentPartPr/>
                <p14:nvPr/>
              </p14:nvContentPartPr>
              <p14:xfrm>
                <a:off x="6895348" y="1998584"/>
                <a:ext cx="146880" cy="15840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DBA873CB-6927-85A3-11F8-422A1DAC0C6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6708" y="1989944"/>
                  <a:ext cx="164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7E15C5AF-2383-9C63-A591-AF14F5C1CF37}"/>
                    </a:ext>
                  </a:extLst>
                </p14:cNvPr>
                <p14:cNvContentPartPr/>
                <p14:nvPr/>
              </p14:nvContentPartPr>
              <p14:xfrm>
                <a:off x="6440308" y="2156264"/>
                <a:ext cx="291960" cy="8316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7E15C5AF-2383-9C63-A591-AF14F5C1CF3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31308" y="2147264"/>
                  <a:ext cx="309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E842B7BC-CB88-A4E0-8CCA-4EC3BA907990}"/>
                    </a:ext>
                  </a:extLst>
                </p14:cNvPr>
                <p14:cNvContentPartPr/>
                <p14:nvPr/>
              </p14:nvContentPartPr>
              <p14:xfrm>
                <a:off x="6377308" y="2168144"/>
                <a:ext cx="134280" cy="12420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E842B7BC-CB88-A4E0-8CCA-4EC3BA90799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368668" y="2159144"/>
                  <a:ext cx="151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DFFF1284-366C-CFA5-5E49-1E68F9258ED8}"/>
                    </a:ext>
                  </a:extLst>
                </p14:cNvPr>
                <p14:cNvContentPartPr/>
                <p14:nvPr/>
              </p14:nvContentPartPr>
              <p14:xfrm>
                <a:off x="6887788" y="2234024"/>
                <a:ext cx="143640" cy="147600"/>
              </p14:xfrm>
            </p:contentPart>
          </mc:Choice>
          <mc:Fallback xmlns=""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DFFF1284-366C-CFA5-5E49-1E68F9258ED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79148" y="2225384"/>
                  <a:ext cx="161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CFA02E77-4242-F854-45FF-129A523A19D3}"/>
                    </a:ext>
                  </a:extLst>
                </p14:cNvPr>
                <p14:cNvContentPartPr/>
                <p14:nvPr/>
              </p14:nvContentPartPr>
              <p14:xfrm>
                <a:off x="7014868" y="2292344"/>
                <a:ext cx="113040" cy="1476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CFA02E77-4242-F854-45FF-129A523A19D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06228" y="2283344"/>
                  <a:ext cx="130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2E297E60-0C6C-5510-FE18-35AA5975BA86}"/>
                    </a:ext>
                  </a:extLst>
                </p14:cNvPr>
                <p14:cNvContentPartPr/>
                <p14:nvPr/>
              </p14:nvContentPartPr>
              <p14:xfrm>
                <a:off x="7094428" y="2245544"/>
                <a:ext cx="56520" cy="112680"/>
              </p14:xfrm>
            </p:contentPart>
          </mc:Choice>
          <mc:Fallback xmlns=""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2E297E60-0C6C-5510-FE18-35AA5975BA8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85428" y="2236904"/>
                  <a:ext cx="74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F0B95A68-D4C5-23CC-1B49-2D4973E61188}"/>
                    </a:ext>
                  </a:extLst>
                </p14:cNvPr>
                <p14:cNvContentPartPr/>
                <p14:nvPr/>
              </p14:nvContentPartPr>
              <p14:xfrm>
                <a:off x="7214308" y="2254184"/>
                <a:ext cx="64800" cy="11088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F0B95A68-D4C5-23CC-1B49-2D4973E6118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5668" y="2245184"/>
                  <a:ext cx="82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9B3C83A5-C3B1-94D3-AFBA-61FBFBC5C540}"/>
                    </a:ext>
                  </a:extLst>
                </p14:cNvPr>
                <p14:cNvContentPartPr/>
                <p14:nvPr/>
              </p14:nvContentPartPr>
              <p14:xfrm>
                <a:off x="7375228" y="2362904"/>
                <a:ext cx="13680" cy="11880"/>
              </p14:xfrm>
            </p:contentPart>
          </mc:Choice>
          <mc:Fallback xmlns=""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9B3C83A5-C3B1-94D3-AFBA-61FBFBC5C54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366588" y="2353904"/>
                  <a:ext cx="31320" cy="2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71398"/>
            <a:ext cx="2541905" cy="919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Booth </a:t>
            </a:r>
            <a:r>
              <a:rPr sz="1900" spc="125" dirty="0">
                <a:latin typeface="나눔스퀘어OTF_ac"/>
                <a:cs typeface="나눔스퀘어OTF_ac"/>
              </a:rPr>
              <a:t>곱셈</a:t>
            </a:r>
            <a:r>
              <a:rPr sz="1900" spc="-13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50" dirty="0">
                <a:latin typeface="나눔스퀘어OTF_ac Light"/>
                <a:cs typeface="나눔스퀘어OTF_ac Light"/>
              </a:rPr>
              <a:t>2의 </a:t>
            </a:r>
            <a:r>
              <a:rPr sz="1700" b="0" spc="80" dirty="0">
                <a:latin typeface="나눔스퀘어OTF_ac Light"/>
                <a:cs typeface="나눔스퀘어OTF_ac Light"/>
              </a:rPr>
              <a:t>보수 표기법의</a:t>
            </a:r>
            <a:r>
              <a:rPr sz="1700" b="0" spc="-204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곱셈</a:t>
            </a:r>
            <a:endParaRPr sz="1700">
              <a:latin typeface="나눔스퀘어OTF_ac Light"/>
              <a:cs typeface="나눔스퀘어OTF_ac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1427" y="2806813"/>
            <a:ext cx="4058285" cy="10864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45"/>
              </a:spcBef>
              <a:buChar char="–"/>
              <a:tabLst>
                <a:tab pos="18542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승수를 오른쪽에서 왼쪽으로 비트 단위로</a:t>
            </a:r>
            <a:r>
              <a:rPr sz="1450" b="0" spc="-18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스캔</a:t>
            </a:r>
            <a:endParaRPr sz="1450">
              <a:latin typeface="나눔스퀘어OTF_ac Light"/>
              <a:cs typeface="나눔스퀘어OTF_ac Light"/>
            </a:endParaRPr>
          </a:p>
          <a:p>
            <a:pPr marL="184785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18542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처음 </a:t>
            </a:r>
            <a:r>
              <a:rPr sz="1450" b="0" spc="45" dirty="0">
                <a:latin typeface="나눔스퀘어OTF_ac Light"/>
                <a:cs typeface="나눔스퀘어OTF_ac Light"/>
              </a:rPr>
              <a:t>1을 </a:t>
            </a:r>
            <a:r>
              <a:rPr sz="1450" b="0" spc="65" dirty="0">
                <a:latin typeface="나눔스퀘어OTF_ac Light"/>
                <a:cs typeface="나눔스퀘어OTF_ac Light"/>
              </a:rPr>
              <a:t>만나면 부분곱에서 피승수를</a:t>
            </a:r>
            <a:r>
              <a:rPr sz="1450" b="0" spc="-180" dirty="0">
                <a:latin typeface="나눔스퀘어OTF_ac Light"/>
                <a:cs typeface="나눔스퀘어OTF_ac Light"/>
              </a:rPr>
              <a:t> </a:t>
            </a:r>
            <a:r>
              <a:rPr sz="1450" b="0" spc="70" dirty="0">
                <a:latin typeface="나눔스퀘어OTF_ac Light"/>
                <a:cs typeface="나눔스퀘어OTF_ac Light"/>
              </a:rPr>
              <a:t>뺌</a:t>
            </a:r>
            <a:endParaRPr sz="1450">
              <a:latin typeface="나눔스퀘어OTF_ac Light"/>
              <a:cs typeface="나눔스퀘어OTF_ac Light"/>
            </a:endParaRPr>
          </a:p>
          <a:p>
            <a:pPr marL="184785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185420" algn="l"/>
              </a:tabLst>
            </a:pPr>
            <a:r>
              <a:rPr sz="1450" b="0" spc="45" dirty="0">
                <a:latin typeface="나눔스퀘어OTF_ac Light"/>
                <a:cs typeface="나눔스퀘어OTF_ac Light"/>
              </a:rPr>
              <a:t>1이 </a:t>
            </a:r>
            <a:r>
              <a:rPr sz="1450" b="0" spc="65" dirty="0">
                <a:latin typeface="나눔스퀘어OTF_ac Light"/>
                <a:cs typeface="나눔스퀘어OTF_ac Light"/>
              </a:rPr>
              <a:t>계속되다 </a:t>
            </a:r>
            <a:r>
              <a:rPr sz="1450" b="0" spc="45" dirty="0">
                <a:latin typeface="나눔스퀘어OTF_ac Light"/>
                <a:cs typeface="나눔스퀘어OTF_ac Light"/>
              </a:rPr>
              <a:t>0이 </a:t>
            </a:r>
            <a:r>
              <a:rPr sz="1450" b="0" spc="65" dirty="0">
                <a:latin typeface="나눔스퀘어OTF_ac Light"/>
                <a:cs typeface="나눔스퀘어OTF_ac Light"/>
              </a:rPr>
              <a:t>나오면 부분곱에서 피승수를</a:t>
            </a:r>
            <a:r>
              <a:rPr sz="1450" b="0" spc="-229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더함</a:t>
            </a:r>
            <a:endParaRPr sz="1450">
              <a:latin typeface="나눔스퀘어OTF_ac Light"/>
              <a:cs typeface="나눔스퀘어OTF_ac Light"/>
            </a:endParaRPr>
          </a:p>
          <a:p>
            <a:pPr marL="184785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18542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이전 비트와 같은 비트가 나오면</a:t>
            </a:r>
            <a:r>
              <a:rPr sz="1450" b="0" spc="-210" dirty="0">
                <a:latin typeface="나눔스퀘어OTF_ac Light"/>
                <a:cs typeface="나눔스퀘어OTF_ac Light"/>
              </a:rPr>
              <a:t> </a:t>
            </a:r>
            <a:r>
              <a:rPr sz="1450" b="0" spc="80" dirty="0">
                <a:latin typeface="나눔스퀘어OTF_ac Light"/>
                <a:cs typeface="나눔스퀘어OTF_ac Light"/>
              </a:rPr>
              <a:t>변경없음.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6670" y="1755533"/>
            <a:ext cx="3455392" cy="87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8201" y="6011632"/>
            <a:ext cx="316420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Booth </a:t>
            </a:r>
            <a:r>
              <a:rPr sz="1900" spc="125" dirty="0">
                <a:latin typeface="나눔스퀘어OTF_ac"/>
                <a:cs typeface="나눔스퀘어OTF_ac"/>
              </a:rPr>
              <a:t>곱셈 알고리즘</a:t>
            </a:r>
            <a:r>
              <a:rPr sz="1900" spc="-254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하드웨어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6412" y="7189304"/>
            <a:ext cx="3992186" cy="1947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1642" y="5948646"/>
            <a:ext cx="2698958" cy="41425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EE5C19-7152-1A7F-0339-A40DF2031FE5}"/>
              </a:ext>
            </a:extLst>
          </p:cNvPr>
          <p:cNvGrpSpPr/>
          <p:nvPr/>
        </p:nvGrpSpPr>
        <p:grpSpPr>
          <a:xfrm>
            <a:off x="4877548" y="129850"/>
            <a:ext cx="358200" cy="198000"/>
            <a:chOff x="4877548" y="129850"/>
            <a:chExt cx="35820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824F9E9-3CBF-587B-17D7-EE1B34DF4C80}"/>
                    </a:ext>
                  </a:extLst>
                </p14:cNvPr>
                <p14:cNvContentPartPr/>
                <p14:nvPr/>
              </p14:nvContentPartPr>
              <p14:xfrm>
                <a:off x="4891948" y="160810"/>
                <a:ext cx="80280" cy="60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824F9E9-3CBF-587B-17D7-EE1B34DF4C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83308" y="152170"/>
                  <a:ext cx="97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7B4DA1D-1D97-88F2-6E4F-FDFC84C7A142}"/>
                    </a:ext>
                  </a:extLst>
                </p14:cNvPr>
                <p14:cNvContentPartPr/>
                <p14:nvPr/>
              </p14:nvContentPartPr>
              <p14:xfrm>
                <a:off x="4877548" y="240010"/>
                <a:ext cx="109440" cy="190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7B4DA1D-1D97-88F2-6E4F-FDFC84C7A1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68548" y="231010"/>
                  <a:ext cx="12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3527033-6D25-5CA0-51A8-5A72E95C08C1}"/>
                    </a:ext>
                  </a:extLst>
                </p14:cNvPr>
                <p14:cNvContentPartPr/>
                <p14:nvPr/>
              </p14:nvContentPartPr>
              <p14:xfrm>
                <a:off x="4916788" y="259810"/>
                <a:ext cx="71280" cy="68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3527033-6D25-5CA0-51A8-5A72E95C08C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8148" y="251170"/>
                  <a:ext cx="88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D2FAE94-063B-E74E-BE1A-CFA81C68AD53}"/>
                    </a:ext>
                  </a:extLst>
                </p14:cNvPr>
                <p14:cNvContentPartPr/>
                <p14:nvPr/>
              </p14:nvContentPartPr>
              <p14:xfrm>
                <a:off x="5018308" y="129850"/>
                <a:ext cx="61560" cy="93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D2FAE94-063B-E74E-BE1A-CFA81C68AD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09308" y="120850"/>
                  <a:ext cx="79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1E982D5-2C37-AEB2-8B26-FA610CECACA6}"/>
                    </a:ext>
                  </a:extLst>
                </p14:cNvPr>
                <p14:cNvContentPartPr/>
                <p14:nvPr/>
              </p14:nvContentPartPr>
              <p14:xfrm>
                <a:off x="5019388" y="237490"/>
                <a:ext cx="90360" cy="759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1E982D5-2C37-AEB2-8B26-FA610CECAC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10748" y="228850"/>
                  <a:ext cx="108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F73F571-D73F-9338-F103-42A36B6DCFAF}"/>
                    </a:ext>
                  </a:extLst>
                </p14:cNvPr>
                <p14:cNvContentPartPr/>
                <p14:nvPr/>
              </p14:nvContentPartPr>
              <p14:xfrm>
                <a:off x="5164468" y="181690"/>
                <a:ext cx="27000" cy="18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F73F571-D73F-9338-F103-42A36B6DCFA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55468" y="172690"/>
                  <a:ext cx="44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D05DEE2-D51D-154F-47A2-49B75B3E47EA}"/>
                    </a:ext>
                  </a:extLst>
                </p14:cNvPr>
                <p14:cNvContentPartPr/>
                <p14:nvPr/>
              </p14:nvContentPartPr>
              <p14:xfrm>
                <a:off x="5193628" y="254050"/>
                <a:ext cx="42120" cy="13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D05DEE2-D51D-154F-47A2-49B75B3E47E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84628" y="245410"/>
                  <a:ext cx="597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5A8787B-19C3-0E52-6F2E-05FDCEE7A83E}"/>
              </a:ext>
            </a:extLst>
          </p:cNvPr>
          <p:cNvGrpSpPr/>
          <p:nvPr/>
        </p:nvGrpSpPr>
        <p:grpSpPr>
          <a:xfrm>
            <a:off x="5407108" y="124090"/>
            <a:ext cx="789840" cy="397080"/>
            <a:chOff x="5407108" y="124090"/>
            <a:chExt cx="7898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47DD1DF-FED7-721E-B6D0-BAD7B45AE9F4}"/>
                    </a:ext>
                  </a:extLst>
                </p14:cNvPr>
                <p14:cNvContentPartPr/>
                <p14:nvPr/>
              </p14:nvContentPartPr>
              <p14:xfrm>
                <a:off x="5421868" y="200770"/>
                <a:ext cx="69480" cy="96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47DD1DF-FED7-721E-B6D0-BAD7B45AE9F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13228" y="192130"/>
                  <a:ext cx="87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15BC7D7-81E9-2810-DFF8-BC3D608477D0}"/>
                    </a:ext>
                  </a:extLst>
                </p14:cNvPr>
                <p14:cNvContentPartPr/>
                <p14:nvPr/>
              </p14:nvContentPartPr>
              <p14:xfrm>
                <a:off x="5632108" y="162970"/>
                <a:ext cx="27360" cy="127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15BC7D7-81E9-2810-DFF8-BC3D608477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23468" y="153970"/>
                  <a:ext cx="45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83CAE3B-DB11-2DEB-42FA-07110A6C989C}"/>
                    </a:ext>
                  </a:extLst>
                </p14:cNvPr>
                <p14:cNvContentPartPr/>
                <p14:nvPr/>
              </p14:nvContentPartPr>
              <p14:xfrm>
                <a:off x="5713468" y="156850"/>
                <a:ext cx="27720" cy="113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83CAE3B-DB11-2DEB-42FA-07110A6C98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04828" y="147850"/>
                  <a:ext cx="45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1D32833-A6A7-0D36-21BB-5B4D011FBE61}"/>
                    </a:ext>
                  </a:extLst>
                </p14:cNvPr>
                <p14:cNvContentPartPr/>
                <p14:nvPr/>
              </p14:nvContentPartPr>
              <p14:xfrm>
                <a:off x="5857468" y="137050"/>
                <a:ext cx="36000" cy="119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1D32833-A6A7-0D36-21BB-5B4D011FBE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48828" y="128410"/>
                  <a:ext cx="5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D2BAA80-69D6-5A7D-114F-11DB01BE794A}"/>
                    </a:ext>
                  </a:extLst>
                </p14:cNvPr>
                <p14:cNvContentPartPr/>
                <p14:nvPr/>
              </p14:nvContentPartPr>
              <p14:xfrm>
                <a:off x="6007588" y="124090"/>
                <a:ext cx="112320" cy="100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D2BAA80-69D6-5A7D-114F-11DB01BE794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98588" y="115090"/>
                  <a:ext cx="129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34DB18A-DA35-37E3-6CE5-F366A0B5C290}"/>
                    </a:ext>
                  </a:extLst>
                </p14:cNvPr>
                <p14:cNvContentPartPr/>
                <p14:nvPr/>
              </p14:nvContentPartPr>
              <p14:xfrm>
                <a:off x="5407108" y="407410"/>
                <a:ext cx="83520" cy="1137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34DB18A-DA35-37E3-6CE5-F366A0B5C29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98108" y="398410"/>
                  <a:ext cx="101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4D94556-ED67-6FF3-F978-3D5091045436}"/>
                    </a:ext>
                  </a:extLst>
                </p14:cNvPr>
                <p14:cNvContentPartPr/>
                <p14:nvPr/>
              </p14:nvContentPartPr>
              <p14:xfrm>
                <a:off x="5463268" y="368890"/>
                <a:ext cx="60840" cy="496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4D94556-ED67-6FF3-F978-3D50910454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4268" y="359890"/>
                  <a:ext cx="78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38E2D85-DD62-43FB-FB2E-91C9F2EEF915}"/>
                    </a:ext>
                  </a:extLst>
                </p14:cNvPr>
                <p14:cNvContentPartPr/>
                <p14:nvPr/>
              </p14:nvContentPartPr>
              <p14:xfrm>
                <a:off x="5476948" y="358450"/>
                <a:ext cx="34920" cy="99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38E2D85-DD62-43FB-FB2E-91C9F2EEF91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67948" y="349450"/>
                  <a:ext cx="52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A2FAD39-EA87-8536-732A-034099DB9E7E}"/>
                    </a:ext>
                  </a:extLst>
                </p14:cNvPr>
                <p14:cNvContentPartPr/>
                <p14:nvPr/>
              </p14:nvContentPartPr>
              <p14:xfrm>
                <a:off x="5854228" y="394810"/>
                <a:ext cx="89640" cy="51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A2FAD39-EA87-8536-732A-034099DB9E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45228" y="385810"/>
                  <a:ext cx="107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1CE3335-F4E6-245C-FF78-E5B7B9619B92}"/>
                    </a:ext>
                  </a:extLst>
                </p14:cNvPr>
                <p14:cNvContentPartPr/>
                <p14:nvPr/>
              </p14:nvContentPartPr>
              <p14:xfrm>
                <a:off x="5924428" y="297970"/>
                <a:ext cx="23400" cy="860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1CE3335-F4E6-245C-FF78-E5B7B9619B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15788" y="289330"/>
                  <a:ext cx="41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AF08033-54B1-0F69-36AB-11F844DEDE87}"/>
                    </a:ext>
                  </a:extLst>
                </p14:cNvPr>
                <p14:cNvContentPartPr/>
                <p14:nvPr/>
              </p14:nvContentPartPr>
              <p14:xfrm>
                <a:off x="6036388" y="354490"/>
                <a:ext cx="160560" cy="122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AF08033-54B1-0F69-36AB-11F844DEDE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27388" y="345490"/>
                  <a:ext cx="178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648D5EA-B54E-22AD-2584-C0B884CB0D17}"/>
                    </a:ext>
                  </a:extLst>
                </p14:cNvPr>
                <p14:cNvContentPartPr/>
                <p14:nvPr/>
              </p14:nvContentPartPr>
              <p14:xfrm>
                <a:off x="6023068" y="294730"/>
                <a:ext cx="60480" cy="626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648D5EA-B54E-22AD-2584-C0B884CB0D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14428" y="286090"/>
                  <a:ext cx="78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4861364-EF89-1CE1-9741-AB70C38635F1}"/>
                    </a:ext>
                  </a:extLst>
                </p14:cNvPr>
                <p14:cNvContentPartPr/>
                <p14:nvPr/>
              </p14:nvContentPartPr>
              <p14:xfrm>
                <a:off x="6037108" y="371410"/>
                <a:ext cx="87480" cy="43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4861364-EF89-1CE1-9741-AB70C38635F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28108" y="362410"/>
                  <a:ext cx="1051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C7A4116-AAD1-DF9A-E77E-A932B76CFCD3}"/>
              </a:ext>
            </a:extLst>
          </p:cNvPr>
          <p:cNvGrpSpPr/>
          <p:nvPr/>
        </p:nvGrpSpPr>
        <p:grpSpPr>
          <a:xfrm>
            <a:off x="5269588" y="556810"/>
            <a:ext cx="1094760" cy="267840"/>
            <a:chOff x="5269588" y="556810"/>
            <a:chExt cx="10947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991A0AE-C097-C386-73FE-E31E68689456}"/>
                    </a:ext>
                  </a:extLst>
                </p14:cNvPr>
                <p14:cNvContentPartPr/>
                <p14:nvPr/>
              </p14:nvContentPartPr>
              <p14:xfrm>
                <a:off x="5274268" y="747610"/>
                <a:ext cx="82080" cy="8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991A0AE-C097-C386-73FE-E31E686894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65628" y="738610"/>
                  <a:ext cx="99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AC506B4-66CC-8DF2-9045-AA0C513B1ED7}"/>
                    </a:ext>
                  </a:extLst>
                </p14:cNvPr>
                <p14:cNvContentPartPr/>
                <p14:nvPr/>
              </p14:nvContentPartPr>
              <p14:xfrm>
                <a:off x="5269588" y="808090"/>
                <a:ext cx="110160" cy="16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AC506B4-66CC-8DF2-9045-AA0C513B1ED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60588" y="799450"/>
                  <a:ext cx="127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3915358-2F67-030E-3B9E-18ACAC2E9452}"/>
                    </a:ext>
                  </a:extLst>
                </p14:cNvPr>
                <p14:cNvContentPartPr/>
                <p14:nvPr/>
              </p14:nvContentPartPr>
              <p14:xfrm>
                <a:off x="5475508" y="651490"/>
                <a:ext cx="120240" cy="1202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3915358-2F67-030E-3B9E-18ACAC2E94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6508" y="642490"/>
                  <a:ext cx="137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1C7C262-FF36-37BD-FCBD-E938109A663A}"/>
                    </a:ext>
                  </a:extLst>
                </p14:cNvPr>
                <p14:cNvContentPartPr/>
                <p14:nvPr/>
              </p14:nvContentPartPr>
              <p14:xfrm>
                <a:off x="5540668" y="598570"/>
                <a:ext cx="84600" cy="752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1C7C262-FF36-37BD-FCBD-E938109A663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31668" y="589570"/>
                  <a:ext cx="102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75B8E11-0294-F90D-0B83-768FB5FABD0A}"/>
                    </a:ext>
                  </a:extLst>
                </p14:cNvPr>
                <p14:cNvContentPartPr/>
                <p14:nvPr/>
              </p14:nvContentPartPr>
              <p14:xfrm>
                <a:off x="5583868" y="608650"/>
                <a:ext cx="28800" cy="1159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75B8E11-0294-F90D-0B83-768FB5FABD0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75228" y="600010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A3DAA37-F347-D68F-9748-862162C8CD80}"/>
                    </a:ext>
                  </a:extLst>
                </p14:cNvPr>
                <p14:cNvContentPartPr/>
                <p14:nvPr/>
              </p14:nvContentPartPr>
              <p14:xfrm>
                <a:off x="5689348" y="724930"/>
                <a:ext cx="83520" cy="9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A3DAA37-F347-D68F-9748-862162C8CD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80348" y="715930"/>
                  <a:ext cx="101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7FFEBEB-9649-600C-10F5-DE0AADBD3A67}"/>
                    </a:ext>
                  </a:extLst>
                </p14:cNvPr>
                <p14:cNvContentPartPr/>
                <p14:nvPr/>
              </p14:nvContentPartPr>
              <p14:xfrm>
                <a:off x="5768908" y="657610"/>
                <a:ext cx="124200" cy="92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7FFEBEB-9649-600C-10F5-DE0AADBD3A6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60268" y="648970"/>
                  <a:ext cx="141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91ACDE0-4CAA-2431-76EA-624D2BC58544}"/>
                    </a:ext>
                  </a:extLst>
                </p14:cNvPr>
                <p14:cNvContentPartPr/>
                <p14:nvPr/>
              </p14:nvContentPartPr>
              <p14:xfrm>
                <a:off x="5853148" y="556810"/>
                <a:ext cx="21240" cy="781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91ACDE0-4CAA-2431-76EA-624D2BC5854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44508" y="548170"/>
                  <a:ext cx="38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B5897BD-A341-85E4-7F75-39D39437E4A0}"/>
                    </a:ext>
                  </a:extLst>
                </p14:cNvPr>
                <p14:cNvContentPartPr/>
                <p14:nvPr/>
              </p14:nvContentPartPr>
              <p14:xfrm>
                <a:off x="6025948" y="677050"/>
                <a:ext cx="63360" cy="129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B5897BD-A341-85E4-7F75-39D39437E4A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16948" y="668410"/>
                  <a:ext cx="81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1D53CCD-DF11-7CAE-AD61-A671DDDB8A8A}"/>
                    </a:ext>
                  </a:extLst>
                </p14:cNvPr>
                <p14:cNvContentPartPr/>
                <p14:nvPr/>
              </p14:nvContentPartPr>
              <p14:xfrm>
                <a:off x="6047908" y="721330"/>
                <a:ext cx="99000" cy="43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1D53CCD-DF11-7CAE-AD61-A671DDDB8A8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39268" y="712330"/>
                  <a:ext cx="116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BB8CB69-666A-2174-D51F-451D19BFDB4D}"/>
                    </a:ext>
                  </a:extLst>
                </p14:cNvPr>
                <p14:cNvContentPartPr/>
                <p14:nvPr/>
              </p14:nvContentPartPr>
              <p14:xfrm>
                <a:off x="6194068" y="623410"/>
                <a:ext cx="24480" cy="1342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BB8CB69-666A-2174-D51F-451D19BFDB4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85068" y="614770"/>
                  <a:ext cx="42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82F51B5-B902-4780-43C6-8ABEA24C2467}"/>
                    </a:ext>
                  </a:extLst>
                </p14:cNvPr>
                <p14:cNvContentPartPr/>
                <p14:nvPr/>
              </p14:nvContentPartPr>
              <p14:xfrm>
                <a:off x="6247348" y="635650"/>
                <a:ext cx="117000" cy="1512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82F51B5-B902-4780-43C6-8ABEA24C246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38708" y="627010"/>
                  <a:ext cx="1346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40B7206-66D3-9A38-06DA-DA4A3E3E25F3}"/>
              </a:ext>
            </a:extLst>
          </p:cNvPr>
          <p:cNvGrpSpPr/>
          <p:nvPr/>
        </p:nvGrpSpPr>
        <p:grpSpPr>
          <a:xfrm>
            <a:off x="4947028" y="960010"/>
            <a:ext cx="1960200" cy="262800"/>
            <a:chOff x="4947028" y="960010"/>
            <a:chExt cx="196020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4A9375D-22D9-2DFC-90A2-59B57BF381DC}"/>
                    </a:ext>
                  </a:extLst>
                </p14:cNvPr>
                <p14:cNvContentPartPr/>
                <p14:nvPr/>
              </p14:nvContentPartPr>
              <p14:xfrm>
                <a:off x="4947028" y="1053610"/>
                <a:ext cx="149040" cy="964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4A9375D-22D9-2DFC-90A2-59B57BF381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38388" y="1044970"/>
                  <a:ext cx="166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8E33D9D-4E49-8C08-B032-251AEF2289C0}"/>
                    </a:ext>
                  </a:extLst>
                </p14:cNvPr>
                <p14:cNvContentPartPr/>
                <p14:nvPr/>
              </p14:nvContentPartPr>
              <p14:xfrm>
                <a:off x="5225308" y="1112650"/>
                <a:ext cx="85680" cy="1069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8E33D9D-4E49-8C08-B032-251AEF2289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16308" y="1104010"/>
                  <a:ext cx="103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0C5E5E5-D9CC-9C82-7DC9-82D90FC997DD}"/>
                    </a:ext>
                  </a:extLst>
                </p14:cNvPr>
                <p14:cNvContentPartPr/>
                <p14:nvPr/>
              </p14:nvContentPartPr>
              <p14:xfrm>
                <a:off x="5220988" y="1096810"/>
                <a:ext cx="96480" cy="109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0C5E5E5-D9CC-9C82-7DC9-82D90FC997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12348" y="1087810"/>
                  <a:ext cx="114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0FD0AF6-96AB-F45E-1EA3-F6B8C4548D31}"/>
                    </a:ext>
                  </a:extLst>
                </p14:cNvPr>
                <p14:cNvContentPartPr/>
                <p14:nvPr/>
              </p14:nvContentPartPr>
              <p14:xfrm>
                <a:off x="5387308" y="1095010"/>
                <a:ext cx="57240" cy="932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0FD0AF6-96AB-F45E-1EA3-F6B8C4548D3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78668" y="1086010"/>
                  <a:ext cx="74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2C61897-B1BD-26A7-08DA-42126E651D97}"/>
                    </a:ext>
                  </a:extLst>
                </p14:cNvPr>
                <p14:cNvContentPartPr/>
                <p14:nvPr/>
              </p14:nvContentPartPr>
              <p14:xfrm>
                <a:off x="5490988" y="1071250"/>
                <a:ext cx="27000" cy="1288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2C61897-B1BD-26A7-08DA-42126E651D9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82348" y="1062250"/>
                  <a:ext cx="44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821E7EB-7BB7-914E-95D9-880452CF57B9}"/>
                    </a:ext>
                  </a:extLst>
                </p14:cNvPr>
                <p14:cNvContentPartPr/>
                <p14:nvPr/>
              </p14:nvContentPartPr>
              <p14:xfrm>
                <a:off x="5555428" y="1062250"/>
                <a:ext cx="33120" cy="1274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821E7EB-7BB7-914E-95D9-880452CF57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46788" y="1053250"/>
                  <a:ext cx="50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84CB1AF-DEBE-5685-073F-5EB468BE13B9}"/>
                    </a:ext>
                  </a:extLst>
                </p14:cNvPr>
                <p14:cNvContentPartPr/>
                <p14:nvPr/>
              </p14:nvContentPartPr>
              <p14:xfrm>
                <a:off x="5686108" y="1052530"/>
                <a:ext cx="15840" cy="1562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84CB1AF-DEBE-5685-073F-5EB468BE13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77108" y="1043530"/>
                  <a:ext cx="33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FFE3D6C-1125-B8E6-039B-AEC64AB15927}"/>
                    </a:ext>
                  </a:extLst>
                </p14:cNvPr>
                <p14:cNvContentPartPr/>
                <p14:nvPr/>
              </p14:nvContentPartPr>
              <p14:xfrm>
                <a:off x="5754868" y="1089970"/>
                <a:ext cx="92880" cy="1004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FFE3D6C-1125-B8E6-039B-AEC64AB1592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45868" y="1081330"/>
                  <a:ext cx="110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71FF7AA-D071-D9F3-D3BF-8CD61B3BC69D}"/>
                    </a:ext>
                  </a:extLst>
                </p14:cNvPr>
                <p14:cNvContentPartPr/>
                <p14:nvPr/>
              </p14:nvContentPartPr>
              <p14:xfrm>
                <a:off x="5929468" y="1109410"/>
                <a:ext cx="73800" cy="144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71FF7AA-D071-D9F3-D3BF-8CD61B3BC69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20828" y="1100410"/>
                  <a:ext cx="91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F345504-F30C-90A2-D2C8-DE82686BDD25}"/>
                    </a:ext>
                  </a:extLst>
                </p14:cNvPr>
                <p14:cNvContentPartPr/>
                <p14:nvPr/>
              </p14:nvContentPartPr>
              <p14:xfrm>
                <a:off x="5956828" y="1140730"/>
                <a:ext cx="78120" cy="21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F345504-F30C-90A2-D2C8-DE82686BDD2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47828" y="1132090"/>
                  <a:ext cx="95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0CE80A2A-5316-C1C2-5BE8-5B75B1F00B01}"/>
                    </a:ext>
                  </a:extLst>
                </p14:cNvPr>
                <p14:cNvContentPartPr/>
                <p14:nvPr/>
              </p14:nvContentPartPr>
              <p14:xfrm>
                <a:off x="6106228" y="1075930"/>
                <a:ext cx="127440" cy="121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0CE80A2A-5316-C1C2-5BE8-5B75B1F00B0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97588" y="1067290"/>
                  <a:ext cx="145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FBE473B-4316-2C1B-DD7F-34CCDC98F0E4}"/>
                    </a:ext>
                  </a:extLst>
                </p14:cNvPr>
                <p14:cNvContentPartPr/>
                <p14:nvPr/>
              </p14:nvContentPartPr>
              <p14:xfrm>
                <a:off x="6245548" y="1087810"/>
                <a:ext cx="47880" cy="889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FBE473B-4316-2C1B-DD7F-34CCDC98F0E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36548" y="1079170"/>
                  <a:ext cx="65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8C001E7A-F7E3-FAAA-C831-0B598E58A300}"/>
                    </a:ext>
                  </a:extLst>
                </p14:cNvPr>
                <p14:cNvContentPartPr/>
                <p14:nvPr/>
              </p14:nvContentPartPr>
              <p14:xfrm>
                <a:off x="6223948" y="1074850"/>
                <a:ext cx="75960" cy="1036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8C001E7A-F7E3-FAAA-C831-0B598E58A30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15308" y="1065850"/>
                  <a:ext cx="9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09AF115-13AA-2CD1-D364-0B825051442B}"/>
                    </a:ext>
                  </a:extLst>
                </p14:cNvPr>
                <p14:cNvContentPartPr/>
                <p14:nvPr/>
              </p14:nvContentPartPr>
              <p14:xfrm>
                <a:off x="6326908" y="1055410"/>
                <a:ext cx="87480" cy="1674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09AF115-13AA-2CD1-D364-0B825051442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17908" y="1046770"/>
                  <a:ext cx="10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CD8131E-4A73-CD91-EACC-3C3C45166BC5}"/>
                    </a:ext>
                  </a:extLst>
                </p14:cNvPr>
                <p14:cNvContentPartPr/>
                <p14:nvPr/>
              </p14:nvContentPartPr>
              <p14:xfrm>
                <a:off x="6425548" y="1068730"/>
                <a:ext cx="116280" cy="1101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CD8131E-4A73-CD91-EACC-3C3C45166BC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6548" y="1059730"/>
                  <a:ext cx="13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CF186BD-746B-E16F-D6E4-D31BCCA77EF8}"/>
                    </a:ext>
                  </a:extLst>
                </p14:cNvPr>
                <p14:cNvContentPartPr/>
                <p14:nvPr/>
              </p14:nvContentPartPr>
              <p14:xfrm>
                <a:off x="6481708" y="992050"/>
                <a:ext cx="79920" cy="684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CF186BD-746B-E16F-D6E4-D31BCCA77EF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73068" y="983050"/>
                  <a:ext cx="97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6037FC6-BF1B-7DD9-96A7-216DA0D49A60}"/>
                    </a:ext>
                  </a:extLst>
                </p14:cNvPr>
                <p14:cNvContentPartPr/>
                <p14:nvPr/>
              </p14:nvContentPartPr>
              <p14:xfrm>
                <a:off x="6536068" y="999610"/>
                <a:ext cx="10080" cy="928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6037FC6-BF1B-7DD9-96A7-216DA0D49A6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27068" y="990970"/>
                  <a:ext cx="27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B605BD13-C5D2-9F00-52E7-1BC414211059}"/>
                    </a:ext>
                  </a:extLst>
                </p14:cNvPr>
                <p14:cNvContentPartPr/>
                <p14:nvPr/>
              </p14:nvContentPartPr>
              <p14:xfrm>
                <a:off x="6583948" y="1100050"/>
                <a:ext cx="75600" cy="216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B605BD13-C5D2-9F00-52E7-1BC41421105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74948" y="1091410"/>
                  <a:ext cx="93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55CF393-7FC9-E2BB-3F5E-D747DB090493}"/>
                    </a:ext>
                  </a:extLst>
                </p14:cNvPr>
                <p14:cNvContentPartPr/>
                <p14:nvPr/>
              </p14:nvContentPartPr>
              <p14:xfrm>
                <a:off x="6673948" y="1001770"/>
                <a:ext cx="89640" cy="1314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55CF393-7FC9-E2BB-3F5E-D747DB0904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65308" y="992770"/>
                  <a:ext cx="107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4D9D15D-7002-3990-DFC7-04A8FFA6F7D4}"/>
                    </a:ext>
                  </a:extLst>
                </p14:cNvPr>
                <p14:cNvContentPartPr/>
                <p14:nvPr/>
              </p14:nvContentPartPr>
              <p14:xfrm>
                <a:off x="6766108" y="960010"/>
                <a:ext cx="22680" cy="1036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4D9D15D-7002-3990-DFC7-04A8FFA6F7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57108" y="951010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79A1F1AC-902E-E23C-BC3D-CF4A82D6F31A}"/>
                    </a:ext>
                  </a:extLst>
                </p14:cNvPr>
                <p14:cNvContentPartPr/>
                <p14:nvPr/>
              </p14:nvContentPartPr>
              <p14:xfrm>
                <a:off x="6876988" y="981970"/>
                <a:ext cx="30240" cy="2095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79A1F1AC-902E-E23C-BC3D-CF4A82D6F31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67988" y="972970"/>
                  <a:ext cx="478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614475D-6F09-49DF-E2D3-3104C0F30EAD}"/>
              </a:ext>
            </a:extLst>
          </p:cNvPr>
          <p:cNvGrpSpPr/>
          <p:nvPr/>
        </p:nvGrpSpPr>
        <p:grpSpPr>
          <a:xfrm>
            <a:off x="5098948" y="1284730"/>
            <a:ext cx="1283760" cy="236880"/>
            <a:chOff x="5098948" y="1284730"/>
            <a:chExt cx="12837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AFCF5E56-2DD7-5935-7C45-03AFCB0A3392}"/>
                    </a:ext>
                  </a:extLst>
                </p14:cNvPr>
                <p14:cNvContentPartPr/>
                <p14:nvPr/>
              </p14:nvContentPartPr>
              <p14:xfrm>
                <a:off x="5098948" y="1366090"/>
                <a:ext cx="97200" cy="237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AFCF5E56-2DD7-5935-7C45-03AFCB0A339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089948" y="1357090"/>
                  <a:ext cx="114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A8516F8-69B1-FEB1-BB66-BF6429E8BDC8}"/>
                    </a:ext>
                  </a:extLst>
                </p14:cNvPr>
                <p14:cNvContentPartPr/>
                <p14:nvPr/>
              </p14:nvContentPartPr>
              <p14:xfrm>
                <a:off x="5123788" y="1429810"/>
                <a:ext cx="111240" cy="187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A8516F8-69B1-FEB1-BB66-BF6429E8BDC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14788" y="1421170"/>
                  <a:ext cx="128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C0C9B35-BE16-E685-F94E-F0C5DC5A14B3}"/>
                    </a:ext>
                  </a:extLst>
                </p14:cNvPr>
                <p14:cNvContentPartPr/>
                <p14:nvPr/>
              </p14:nvContentPartPr>
              <p14:xfrm>
                <a:off x="5318188" y="1380850"/>
                <a:ext cx="108360" cy="871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C0C9B35-BE16-E685-F94E-F0C5DC5A14B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09188" y="1372210"/>
                  <a:ext cx="126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100974A-99BB-3C7E-B306-2BEE2D770AA6}"/>
                    </a:ext>
                  </a:extLst>
                </p14:cNvPr>
                <p14:cNvContentPartPr/>
                <p14:nvPr/>
              </p14:nvContentPartPr>
              <p14:xfrm>
                <a:off x="5476588" y="1422970"/>
                <a:ext cx="54720" cy="806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100974A-99BB-3C7E-B306-2BEE2D770A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67948" y="1413970"/>
                  <a:ext cx="7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AD37B3D-8617-14F0-B195-2C51907AB94D}"/>
                    </a:ext>
                  </a:extLst>
                </p14:cNvPr>
                <p14:cNvContentPartPr/>
                <p14:nvPr/>
              </p14:nvContentPartPr>
              <p14:xfrm>
                <a:off x="5465788" y="1404250"/>
                <a:ext cx="76680" cy="1173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AD37B3D-8617-14F0-B195-2C51907AB9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56788" y="1395610"/>
                  <a:ext cx="94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F4AA859-7477-B2FA-F41A-F9696B8E137D}"/>
                    </a:ext>
                  </a:extLst>
                </p14:cNvPr>
                <p14:cNvContentPartPr/>
                <p14:nvPr/>
              </p14:nvContentPartPr>
              <p14:xfrm>
                <a:off x="5591428" y="1407850"/>
                <a:ext cx="90000" cy="889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F4AA859-7477-B2FA-F41A-F9696B8E137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82428" y="1398850"/>
                  <a:ext cx="107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57EF3908-05F6-114F-2F21-5508BB9DA41E}"/>
                    </a:ext>
                  </a:extLst>
                </p14:cNvPr>
                <p14:cNvContentPartPr/>
                <p14:nvPr/>
              </p14:nvContentPartPr>
              <p14:xfrm>
                <a:off x="5651188" y="1335850"/>
                <a:ext cx="57240" cy="788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57EF3908-05F6-114F-2F21-5508BB9DA41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642188" y="1326850"/>
                  <a:ext cx="74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EB89D077-F8CC-9230-37E0-603288470398}"/>
                    </a:ext>
                  </a:extLst>
                </p14:cNvPr>
                <p14:cNvContentPartPr/>
                <p14:nvPr/>
              </p14:nvContentPartPr>
              <p14:xfrm>
                <a:off x="5686108" y="1365730"/>
                <a:ext cx="15480" cy="1004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EB89D077-F8CC-9230-37E0-60328847039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77468" y="1356730"/>
                  <a:ext cx="33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4DA03E7-1EC2-7AC4-8698-E9E2CBB1C601}"/>
                    </a:ext>
                  </a:extLst>
                </p14:cNvPr>
                <p14:cNvContentPartPr/>
                <p14:nvPr/>
              </p14:nvContentPartPr>
              <p14:xfrm>
                <a:off x="5834788" y="1417930"/>
                <a:ext cx="93960" cy="248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4DA03E7-1EC2-7AC4-8698-E9E2CBB1C60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25788" y="1409290"/>
                  <a:ext cx="111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E57AA470-AACB-4253-8229-BEE15054A633}"/>
                    </a:ext>
                  </a:extLst>
                </p14:cNvPr>
                <p14:cNvContentPartPr/>
                <p14:nvPr/>
              </p14:nvContentPartPr>
              <p14:xfrm>
                <a:off x="6003988" y="1329730"/>
                <a:ext cx="110880" cy="1281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E57AA470-AACB-4253-8229-BEE15054A6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995348" y="1321090"/>
                  <a:ext cx="12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272E9998-DD80-27AD-F26A-F99B4618A5CE}"/>
                    </a:ext>
                  </a:extLst>
                </p14:cNvPr>
                <p14:cNvContentPartPr/>
                <p14:nvPr/>
              </p14:nvContentPartPr>
              <p14:xfrm>
                <a:off x="6168508" y="1363210"/>
                <a:ext cx="47520" cy="640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272E9998-DD80-27AD-F26A-F99B4618A5C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59508" y="1354210"/>
                  <a:ext cx="65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EFF0347-7BEC-4F90-9035-A9E3B735B66C}"/>
                    </a:ext>
                  </a:extLst>
                </p14:cNvPr>
                <p14:cNvContentPartPr/>
                <p14:nvPr/>
              </p14:nvContentPartPr>
              <p14:xfrm>
                <a:off x="6154468" y="1340530"/>
                <a:ext cx="64800" cy="8784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EFF0347-7BEC-4F90-9035-A9E3B735B66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45468" y="1331890"/>
                  <a:ext cx="82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88A5A5B2-D259-9473-623C-A76236374F44}"/>
                    </a:ext>
                  </a:extLst>
                </p14:cNvPr>
                <p14:cNvContentPartPr/>
                <p14:nvPr/>
              </p14:nvContentPartPr>
              <p14:xfrm>
                <a:off x="6244108" y="1325410"/>
                <a:ext cx="114480" cy="1130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88A5A5B2-D259-9473-623C-A76236374F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35108" y="1316410"/>
                  <a:ext cx="132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BE8EA02A-0CF2-A3D7-503B-4F5F01CCD0F6}"/>
                    </a:ext>
                  </a:extLst>
                </p14:cNvPr>
                <p14:cNvContentPartPr/>
                <p14:nvPr/>
              </p14:nvContentPartPr>
              <p14:xfrm>
                <a:off x="6367948" y="1284730"/>
                <a:ext cx="14760" cy="766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BE8EA02A-0CF2-A3D7-503B-4F5F01CCD0F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58948" y="1276090"/>
                  <a:ext cx="3240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0A6F49C4-9E7C-4DA2-7489-B444E9D16B0C}"/>
                  </a:ext>
                </a:extLst>
              </p14:cNvPr>
              <p14:cNvContentPartPr/>
              <p14:nvPr/>
            </p14:nvContentPartPr>
            <p14:xfrm>
              <a:off x="4027588" y="3105970"/>
              <a:ext cx="190800" cy="18504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0A6F49C4-9E7C-4DA2-7489-B444E9D16B0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018948" y="3097330"/>
                <a:ext cx="20844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3CD9110-6530-4660-2098-845AEEE8D2B0}"/>
              </a:ext>
            </a:extLst>
          </p:cNvPr>
          <p:cNvGrpSpPr/>
          <p:nvPr/>
        </p:nvGrpSpPr>
        <p:grpSpPr>
          <a:xfrm>
            <a:off x="826828" y="6869489"/>
            <a:ext cx="1006560" cy="305280"/>
            <a:chOff x="826828" y="6869489"/>
            <a:chExt cx="100656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91702E1D-2E5C-C824-EB74-A3E4EB19D8DD}"/>
                    </a:ext>
                  </a:extLst>
                </p14:cNvPr>
                <p14:cNvContentPartPr/>
                <p14:nvPr/>
              </p14:nvContentPartPr>
              <p14:xfrm>
                <a:off x="826828" y="6988649"/>
                <a:ext cx="131400" cy="1087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91702E1D-2E5C-C824-EB74-A3E4EB19D8D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7828" y="6979649"/>
                  <a:ext cx="149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B4DBA04-DF66-DB81-423F-33E2254A3721}"/>
                    </a:ext>
                  </a:extLst>
                </p14:cNvPr>
                <p14:cNvContentPartPr/>
                <p14:nvPr/>
              </p14:nvContentPartPr>
              <p14:xfrm>
                <a:off x="881188" y="7011329"/>
                <a:ext cx="97200" cy="1249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B4DBA04-DF66-DB81-423F-33E2254A372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72188" y="7002689"/>
                  <a:ext cx="114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71525148-EBCD-43A9-DC91-B3DEC368C5BD}"/>
                    </a:ext>
                  </a:extLst>
                </p14:cNvPr>
                <p14:cNvContentPartPr/>
                <p14:nvPr/>
              </p14:nvContentPartPr>
              <p14:xfrm>
                <a:off x="975508" y="6967409"/>
                <a:ext cx="65880" cy="1965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71525148-EBCD-43A9-DC91-B3DEC368C5B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66508" y="6958769"/>
                  <a:ext cx="83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4B2141E5-B394-D6FB-B347-BEF5232635D8}"/>
                    </a:ext>
                  </a:extLst>
                </p14:cNvPr>
                <p14:cNvContentPartPr/>
                <p14:nvPr/>
              </p14:nvContentPartPr>
              <p14:xfrm>
                <a:off x="1023028" y="6968489"/>
                <a:ext cx="118440" cy="1389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4B2141E5-B394-D6FB-B347-BEF5232635D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14388" y="6959489"/>
                  <a:ext cx="136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714A57BA-5470-C73E-E6EB-EC1BF8442710}"/>
                    </a:ext>
                  </a:extLst>
                </p14:cNvPr>
                <p14:cNvContentPartPr/>
                <p14:nvPr/>
              </p14:nvContentPartPr>
              <p14:xfrm>
                <a:off x="1092148" y="7108529"/>
                <a:ext cx="89280" cy="662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714A57BA-5470-C73E-E6EB-EC1BF84427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83508" y="7099889"/>
                  <a:ext cx="106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6C4D9D95-EAEE-BF84-C3A4-B6775752D227}"/>
                    </a:ext>
                  </a:extLst>
                </p14:cNvPr>
                <p14:cNvContentPartPr/>
                <p14:nvPr/>
              </p14:nvContentPartPr>
              <p14:xfrm>
                <a:off x="1172788" y="6955529"/>
                <a:ext cx="71280" cy="1011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6C4D9D95-EAEE-BF84-C3A4-B6775752D2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64148" y="6946529"/>
                  <a:ext cx="88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8F473E08-2138-F704-ED82-93B5959FF285}"/>
                    </a:ext>
                  </a:extLst>
                </p14:cNvPr>
                <p14:cNvContentPartPr/>
                <p14:nvPr/>
              </p14:nvContentPartPr>
              <p14:xfrm>
                <a:off x="1171348" y="7039049"/>
                <a:ext cx="114480" cy="986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8F473E08-2138-F704-ED82-93B5959FF28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62708" y="7030409"/>
                  <a:ext cx="132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90D447A8-2BA5-76B9-4BB2-809874ECFBEA}"/>
                    </a:ext>
                  </a:extLst>
                </p14:cNvPr>
                <p14:cNvContentPartPr/>
                <p14:nvPr/>
              </p14:nvContentPartPr>
              <p14:xfrm>
                <a:off x="1306708" y="6945089"/>
                <a:ext cx="102960" cy="19188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90D447A8-2BA5-76B9-4BB2-809874ECFBE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98068" y="6936449"/>
                  <a:ext cx="120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C32B514-BCA3-4F99-E834-E7446627F304}"/>
                    </a:ext>
                  </a:extLst>
                </p14:cNvPr>
                <p14:cNvContentPartPr/>
                <p14:nvPr/>
              </p14:nvContentPartPr>
              <p14:xfrm>
                <a:off x="1394908" y="6976769"/>
                <a:ext cx="116640" cy="12420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C32B514-BCA3-4F99-E834-E7446627F30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85908" y="6968129"/>
                  <a:ext cx="134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64935C31-B3FC-D193-01BA-8983BB9FE7D4}"/>
                    </a:ext>
                  </a:extLst>
                </p14:cNvPr>
                <p14:cNvContentPartPr/>
                <p14:nvPr/>
              </p14:nvContentPartPr>
              <p14:xfrm>
                <a:off x="1529548" y="6958769"/>
                <a:ext cx="75240" cy="8676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64935C31-B3FC-D193-01BA-8983BB9FE7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20908" y="6949769"/>
                  <a:ext cx="92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221F043-D9F7-E854-714F-041FC6DB1C3C}"/>
                    </a:ext>
                  </a:extLst>
                </p14:cNvPr>
                <p14:cNvContentPartPr/>
                <p14:nvPr/>
              </p14:nvContentPartPr>
              <p14:xfrm>
                <a:off x="1544668" y="6947609"/>
                <a:ext cx="120240" cy="1036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221F043-D9F7-E854-714F-041FC6DB1C3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536028" y="6938609"/>
                  <a:ext cx="137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C74DA83E-2BE4-3518-F9D8-8D1AC9C3AC43}"/>
                    </a:ext>
                  </a:extLst>
                </p14:cNvPr>
                <p14:cNvContentPartPr/>
                <p14:nvPr/>
              </p14:nvContentPartPr>
              <p14:xfrm>
                <a:off x="1651948" y="6916289"/>
                <a:ext cx="87120" cy="910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C74DA83E-2BE4-3518-F9D8-8D1AC9C3AC4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642948" y="6907289"/>
                  <a:ext cx="104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D7B344CC-9770-2AE4-F29D-4F6A47340EBB}"/>
                    </a:ext>
                  </a:extLst>
                </p14:cNvPr>
                <p14:cNvContentPartPr/>
                <p14:nvPr/>
              </p14:nvContentPartPr>
              <p14:xfrm>
                <a:off x="1655908" y="6946889"/>
                <a:ext cx="76320" cy="1548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D7B344CC-9770-2AE4-F29D-4F6A47340EB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646908" y="6938249"/>
                  <a:ext cx="93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A8E1826D-8FF1-F9F8-FE82-48853C84D4FF}"/>
                    </a:ext>
                  </a:extLst>
                </p14:cNvPr>
                <p14:cNvContentPartPr/>
                <p14:nvPr/>
              </p14:nvContentPartPr>
              <p14:xfrm>
                <a:off x="1678588" y="6869489"/>
                <a:ext cx="154800" cy="1861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A8E1826D-8FF1-F9F8-FE82-48853C84D4F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669588" y="6860489"/>
                  <a:ext cx="1724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DDBE0E7-C43E-C260-B3FF-1B81AD44102C}"/>
              </a:ext>
            </a:extLst>
          </p:cNvPr>
          <p:cNvGrpSpPr/>
          <p:nvPr/>
        </p:nvGrpSpPr>
        <p:grpSpPr>
          <a:xfrm>
            <a:off x="389579" y="9282077"/>
            <a:ext cx="3194280" cy="181080"/>
            <a:chOff x="389579" y="9282077"/>
            <a:chExt cx="319428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BEE04537-5B1B-CCD7-D358-A7E901A06775}"/>
                    </a:ext>
                  </a:extLst>
                </p14:cNvPr>
                <p14:cNvContentPartPr/>
                <p14:nvPr/>
              </p14:nvContentPartPr>
              <p14:xfrm>
                <a:off x="389579" y="9282077"/>
                <a:ext cx="33120" cy="1389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BEE04537-5B1B-CCD7-D358-A7E901A067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80579" y="9273437"/>
                  <a:ext cx="50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251E0E67-8E7F-9437-8A27-563F4E36E48E}"/>
                    </a:ext>
                  </a:extLst>
                </p14:cNvPr>
                <p14:cNvContentPartPr/>
                <p14:nvPr/>
              </p14:nvContentPartPr>
              <p14:xfrm>
                <a:off x="415139" y="9340037"/>
                <a:ext cx="3131280" cy="997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251E0E67-8E7F-9437-8A27-563F4E36E48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139" y="9331037"/>
                  <a:ext cx="3148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659AB110-034B-A644-347A-E6139A0EC9FC}"/>
                    </a:ext>
                  </a:extLst>
                </p14:cNvPr>
                <p14:cNvContentPartPr/>
                <p14:nvPr/>
              </p14:nvContentPartPr>
              <p14:xfrm>
                <a:off x="3569459" y="9335717"/>
                <a:ext cx="14400" cy="12744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659AB110-034B-A644-347A-E6139A0EC9F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60819" y="9327077"/>
                  <a:ext cx="3204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0B9420F-9131-0F89-B311-0C4D83880325}"/>
              </a:ext>
            </a:extLst>
          </p:cNvPr>
          <p:cNvGrpSpPr/>
          <p:nvPr/>
        </p:nvGrpSpPr>
        <p:grpSpPr>
          <a:xfrm>
            <a:off x="1152419" y="9520397"/>
            <a:ext cx="1413000" cy="179280"/>
            <a:chOff x="1152419" y="9520397"/>
            <a:chExt cx="1413000" cy="17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03BF65F2-F58F-53D9-38B9-257BFE76E0AC}"/>
                    </a:ext>
                  </a:extLst>
                </p14:cNvPr>
                <p14:cNvContentPartPr/>
                <p14:nvPr/>
              </p14:nvContentPartPr>
              <p14:xfrm>
                <a:off x="1152419" y="9520397"/>
                <a:ext cx="105120" cy="11232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03BF65F2-F58F-53D9-38B9-257BFE76E0A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43419" y="9511757"/>
                  <a:ext cx="122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DF9DCCE2-3320-5797-FE46-987C3BD3C04C}"/>
                    </a:ext>
                  </a:extLst>
                </p14:cNvPr>
                <p14:cNvContentPartPr/>
                <p14:nvPr/>
              </p14:nvContentPartPr>
              <p14:xfrm>
                <a:off x="1247459" y="9550997"/>
                <a:ext cx="83520" cy="6048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DF9DCCE2-3320-5797-FE46-987C3BD3C04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38459" y="9542357"/>
                  <a:ext cx="101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432E1DC5-ED4B-E94F-37F7-375D880DA942}"/>
                    </a:ext>
                  </a:extLst>
                </p14:cNvPr>
                <p14:cNvContentPartPr/>
                <p14:nvPr/>
              </p14:nvContentPartPr>
              <p14:xfrm>
                <a:off x="1300019" y="9523997"/>
                <a:ext cx="25200" cy="1195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432E1DC5-ED4B-E94F-37F7-375D880DA94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91019" y="9514997"/>
                  <a:ext cx="42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D197C872-240F-083E-152A-08714DCD6DFE}"/>
                    </a:ext>
                  </a:extLst>
                </p14:cNvPr>
                <p14:cNvContentPartPr/>
                <p14:nvPr/>
              </p14:nvContentPartPr>
              <p14:xfrm>
                <a:off x="1291379" y="9642437"/>
                <a:ext cx="109080" cy="5724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D197C872-240F-083E-152A-08714DCD6DF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82739" y="9633797"/>
                  <a:ext cx="126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CD219431-C3A7-1064-730B-5C6A8D49EC8D}"/>
                    </a:ext>
                  </a:extLst>
                </p14:cNvPr>
                <p14:cNvContentPartPr/>
                <p14:nvPr/>
              </p14:nvContentPartPr>
              <p14:xfrm>
                <a:off x="1370579" y="9534797"/>
                <a:ext cx="149040" cy="12060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CD219431-C3A7-1064-730B-5C6A8D49EC8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61939" y="9526157"/>
                  <a:ext cx="166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2F5D4C8E-8DDD-A37F-796F-9BC0C5EFDCA0}"/>
                    </a:ext>
                  </a:extLst>
                </p14:cNvPr>
                <p14:cNvContentPartPr/>
                <p14:nvPr/>
              </p14:nvContentPartPr>
              <p14:xfrm>
                <a:off x="1520339" y="9572957"/>
                <a:ext cx="94320" cy="7992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2F5D4C8E-8DDD-A37F-796F-9BC0C5EFDCA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11339" y="9564317"/>
                  <a:ext cx="111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FA6A4AC6-E575-07AB-6EE7-62B7BB2E9582}"/>
                    </a:ext>
                  </a:extLst>
                </p14:cNvPr>
                <p14:cNvContentPartPr/>
                <p14:nvPr/>
              </p14:nvContentPartPr>
              <p14:xfrm>
                <a:off x="1652819" y="9561437"/>
                <a:ext cx="57960" cy="7200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FA6A4AC6-E575-07AB-6EE7-62B7BB2E958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43819" y="9552797"/>
                  <a:ext cx="75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39712EAF-B646-5334-8387-0676D6F8DD96}"/>
                    </a:ext>
                  </a:extLst>
                </p14:cNvPr>
                <p14:cNvContentPartPr/>
                <p14:nvPr/>
              </p14:nvContentPartPr>
              <p14:xfrm>
                <a:off x="1776299" y="9549197"/>
                <a:ext cx="144000" cy="11448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39712EAF-B646-5334-8387-0676D6F8DD9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767299" y="9540197"/>
                  <a:ext cx="161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768B4B0-B00B-863A-E2C2-ECC93DDC0288}"/>
                    </a:ext>
                  </a:extLst>
                </p14:cNvPr>
                <p14:cNvContentPartPr/>
                <p14:nvPr/>
              </p14:nvContentPartPr>
              <p14:xfrm>
                <a:off x="1913099" y="9558917"/>
                <a:ext cx="132840" cy="11376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768B4B0-B00B-863A-E2C2-ECC93DDC028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904099" y="9549917"/>
                  <a:ext cx="150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8751B1CF-F621-D849-D2C3-B484AE276F37}"/>
                    </a:ext>
                  </a:extLst>
                </p14:cNvPr>
                <p14:cNvContentPartPr/>
                <p14:nvPr/>
              </p14:nvContentPartPr>
              <p14:xfrm>
                <a:off x="2153219" y="9526877"/>
                <a:ext cx="106200" cy="1224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8751B1CF-F621-D849-D2C3-B484AE276F3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44579" y="9518237"/>
                  <a:ext cx="123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7568CC6-FBCD-E7D3-3BDD-80A92D3E4971}"/>
                    </a:ext>
                  </a:extLst>
                </p14:cNvPr>
                <p14:cNvContentPartPr/>
                <p14:nvPr/>
              </p14:nvContentPartPr>
              <p14:xfrm>
                <a:off x="2146739" y="9589157"/>
                <a:ext cx="108000" cy="1224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7568CC6-FBCD-E7D3-3BDD-80A92D3E497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37739" y="9580517"/>
                  <a:ext cx="125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75E5FC4F-2757-A84A-0628-AE2A47F3F90C}"/>
                    </a:ext>
                  </a:extLst>
                </p14:cNvPr>
                <p14:cNvContentPartPr/>
                <p14:nvPr/>
              </p14:nvContentPartPr>
              <p14:xfrm>
                <a:off x="2268779" y="9555677"/>
                <a:ext cx="23040" cy="9504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75E5FC4F-2757-A84A-0628-AE2A47F3F90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59779" y="9547037"/>
                  <a:ext cx="40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1791631E-CED9-F0BC-02B1-77F951483842}"/>
                    </a:ext>
                  </a:extLst>
                </p14:cNvPr>
                <p14:cNvContentPartPr/>
                <p14:nvPr/>
              </p14:nvContentPartPr>
              <p14:xfrm>
                <a:off x="2299379" y="9522917"/>
                <a:ext cx="112320" cy="9072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1791631E-CED9-F0BC-02B1-77F95148384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90379" y="9513917"/>
                  <a:ext cx="129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B81746E9-1497-6750-F55F-1B1876D16059}"/>
                    </a:ext>
                  </a:extLst>
                </p14:cNvPr>
                <p14:cNvContentPartPr/>
                <p14:nvPr/>
              </p14:nvContentPartPr>
              <p14:xfrm>
                <a:off x="2347619" y="9634157"/>
                <a:ext cx="217800" cy="2340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B81746E9-1497-6750-F55F-1B1876D1605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38619" y="9625517"/>
                  <a:ext cx="23544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2F2229DE-47B1-660F-43C9-635B752FBDA5}"/>
                  </a:ext>
                </a:extLst>
              </p14:cNvPr>
              <p14:cNvContentPartPr/>
              <p14:nvPr/>
            </p14:nvContentPartPr>
            <p14:xfrm>
              <a:off x="3508979" y="9045557"/>
              <a:ext cx="41040" cy="147960"/>
            </p14:xfrm>
          </p:contentPart>
        </mc:Choice>
        <mc:Fallback xmlns=""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2F2229DE-47B1-660F-43C9-635B752FBDA5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499979" y="9036917"/>
                <a:ext cx="5868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5FA38FA-01C9-0F66-140F-B5B0F1069B92}"/>
              </a:ext>
            </a:extLst>
          </p:cNvPr>
          <p:cNvGrpSpPr/>
          <p:nvPr/>
        </p:nvGrpSpPr>
        <p:grpSpPr>
          <a:xfrm>
            <a:off x="2697179" y="9011717"/>
            <a:ext cx="1353600" cy="211320"/>
            <a:chOff x="2697179" y="9011717"/>
            <a:chExt cx="13536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5ECBB819-81EA-5BD1-DDFF-CDD5D75F1263}"/>
                    </a:ext>
                  </a:extLst>
                </p14:cNvPr>
                <p14:cNvContentPartPr/>
                <p14:nvPr/>
              </p14:nvContentPartPr>
              <p14:xfrm>
                <a:off x="2725619" y="9028997"/>
                <a:ext cx="1800" cy="118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5ECBB819-81EA-5BD1-DDFF-CDD5D75F126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16619" y="9020357"/>
                  <a:ext cx="19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F6AFD785-E22B-2A62-5159-0EF4F7A840AA}"/>
                    </a:ext>
                  </a:extLst>
                </p14:cNvPr>
                <p14:cNvContentPartPr/>
                <p14:nvPr/>
              </p14:nvContentPartPr>
              <p14:xfrm>
                <a:off x="2697179" y="9031157"/>
                <a:ext cx="30960" cy="892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F6AFD785-E22B-2A62-5159-0EF4F7A840A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88179" y="9022517"/>
                  <a:ext cx="48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A0969D9-564C-6803-4986-FF8064FC99CF}"/>
                    </a:ext>
                  </a:extLst>
                </p14:cNvPr>
                <p14:cNvContentPartPr/>
                <p14:nvPr/>
              </p14:nvContentPartPr>
              <p14:xfrm>
                <a:off x="2713379" y="9047717"/>
                <a:ext cx="54360" cy="230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A0969D9-564C-6803-4986-FF8064FC99C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04739" y="9039077"/>
                  <a:ext cx="72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6457BFB0-4ED6-AFD9-4CE4-15A28C481EDF}"/>
                    </a:ext>
                  </a:extLst>
                </p14:cNvPr>
                <p14:cNvContentPartPr/>
                <p14:nvPr/>
              </p14:nvContentPartPr>
              <p14:xfrm>
                <a:off x="2700059" y="9120797"/>
                <a:ext cx="73440" cy="248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6457BFB0-4ED6-AFD9-4CE4-15A28C481ED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691419" y="9112157"/>
                  <a:ext cx="91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509B47DD-9BFA-AB14-F39A-2344231237E4}"/>
                    </a:ext>
                  </a:extLst>
                </p14:cNvPr>
                <p14:cNvContentPartPr/>
                <p14:nvPr/>
              </p14:nvContentPartPr>
              <p14:xfrm>
                <a:off x="2732819" y="9143837"/>
                <a:ext cx="67680" cy="522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509B47DD-9BFA-AB14-F39A-2344231237E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723819" y="9135197"/>
                  <a:ext cx="85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ADEF56C7-355C-9900-6BAC-B370797D3072}"/>
                    </a:ext>
                  </a:extLst>
                </p14:cNvPr>
                <p14:cNvContentPartPr/>
                <p14:nvPr/>
              </p14:nvContentPartPr>
              <p14:xfrm>
                <a:off x="2810219" y="9058157"/>
                <a:ext cx="56520" cy="784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ADEF56C7-355C-9900-6BAC-B370797D307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801579" y="9049517"/>
                  <a:ext cx="74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147AA3FD-2AF2-E4B2-1CEF-C778D22D7C4F}"/>
                    </a:ext>
                  </a:extLst>
                </p14:cNvPr>
                <p14:cNvContentPartPr/>
                <p14:nvPr/>
              </p14:nvContentPartPr>
              <p14:xfrm>
                <a:off x="2826419" y="9135197"/>
                <a:ext cx="82440" cy="878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147AA3FD-2AF2-E4B2-1CEF-C778D22D7C4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17419" y="9126557"/>
                  <a:ext cx="100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E1488BC-2FEF-D3F5-0FCD-56566851E839}"/>
                    </a:ext>
                  </a:extLst>
                </p14:cNvPr>
                <p14:cNvContentPartPr/>
                <p14:nvPr/>
              </p14:nvContentPartPr>
              <p14:xfrm>
                <a:off x="2943419" y="9045557"/>
                <a:ext cx="43920" cy="14364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E1488BC-2FEF-D3F5-0FCD-56566851E83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34779" y="9036917"/>
                  <a:ext cx="61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458B203A-899E-5316-789C-1BF6B178B47A}"/>
                    </a:ext>
                  </a:extLst>
                </p14:cNvPr>
                <p14:cNvContentPartPr/>
                <p14:nvPr/>
              </p14:nvContentPartPr>
              <p14:xfrm>
                <a:off x="3021539" y="9065717"/>
                <a:ext cx="106560" cy="1000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458B203A-899E-5316-789C-1BF6B178B47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12899" y="9057077"/>
                  <a:ext cx="124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7064431C-C71B-F787-44E7-3777072A642E}"/>
                    </a:ext>
                  </a:extLst>
                </p14:cNvPr>
                <p14:cNvContentPartPr/>
                <p14:nvPr/>
              </p14:nvContentPartPr>
              <p14:xfrm>
                <a:off x="3149699" y="9048797"/>
                <a:ext cx="68040" cy="9468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7064431C-C71B-F787-44E7-3777072A642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40699" y="9040157"/>
                  <a:ext cx="85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A0B0CC15-F6A9-5496-D556-DF9A3F371CB0}"/>
                    </a:ext>
                  </a:extLst>
                </p14:cNvPr>
                <p14:cNvContentPartPr/>
                <p14:nvPr/>
              </p14:nvContentPartPr>
              <p14:xfrm>
                <a:off x="3147899" y="9057437"/>
                <a:ext cx="109800" cy="10620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A0B0CC15-F6A9-5496-D556-DF9A3F371CB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139259" y="9048797"/>
                  <a:ext cx="127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BFDB13D3-1C7F-0F22-BE89-73C5FC7B2A16}"/>
                    </a:ext>
                  </a:extLst>
                </p14:cNvPr>
                <p14:cNvContentPartPr/>
                <p14:nvPr/>
              </p14:nvContentPartPr>
              <p14:xfrm>
                <a:off x="3278579" y="9043757"/>
                <a:ext cx="89280" cy="8640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BFDB13D3-1C7F-0F22-BE89-73C5FC7B2A1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69579" y="9034757"/>
                  <a:ext cx="106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60671E57-28A8-2524-F22C-C90EBF77C711}"/>
                    </a:ext>
                  </a:extLst>
                </p14:cNvPr>
                <p14:cNvContentPartPr/>
                <p14:nvPr/>
              </p14:nvContentPartPr>
              <p14:xfrm>
                <a:off x="3289019" y="9089837"/>
                <a:ext cx="78480" cy="108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60671E57-28A8-2524-F22C-C90EBF77C71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80379" y="9080837"/>
                  <a:ext cx="96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DB426870-775F-5A0D-DDB2-8A6B86725F4B}"/>
                    </a:ext>
                  </a:extLst>
                </p14:cNvPr>
                <p14:cNvContentPartPr/>
                <p14:nvPr/>
              </p14:nvContentPartPr>
              <p14:xfrm>
                <a:off x="3309179" y="9011717"/>
                <a:ext cx="133560" cy="16128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DB426870-775F-5A0D-DDB2-8A6B86725F4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00539" y="9003077"/>
                  <a:ext cx="151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76516499-6B49-87E5-BEFF-10B0735E8662}"/>
                    </a:ext>
                  </a:extLst>
                </p14:cNvPr>
                <p14:cNvContentPartPr/>
                <p14:nvPr/>
              </p14:nvContentPartPr>
              <p14:xfrm>
                <a:off x="3552899" y="9124397"/>
                <a:ext cx="495360" cy="2736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76516499-6B49-87E5-BEFF-10B0735E866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543899" y="9115397"/>
                  <a:ext cx="513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0C65CAF0-0FF0-49C0-7793-95B6E06D5AB5}"/>
                    </a:ext>
                  </a:extLst>
                </p14:cNvPr>
                <p14:cNvContentPartPr/>
                <p14:nvPr/>
              </p14:nvContentPartPr>
              <p14:xfrm>
                <a:off x="4033139" y="9050237"/>
                <a:ext cx="17640" cy="12708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0C65CAF0-0FF0-49C0-7793-95B6E06D5AB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24499" y="9041597"/>
                  <a:ext cx="352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E5EC306B-406A-4643-DAEA-5CEDCD31FAC1}"/>
                  </a:ext>
                </a:extLst>
              </p14:cNvPr>
              <p14:cNvContentPartPr/>
              <p14:nvPr/>
            </p14:nvContentPartPr>
            <p14:xfrm>
              <a:off x="3841619" y="8322317"/>
              <a:ext cx="75960" cy="6624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E5EC306B-406A-4643-DAEA-5CEDCD31FAC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832979" y="8313317"/>
                <a:ext cx="936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B83C284-D8E6-F1EB-57DD-2DF189E440D0}"/>
              </a:ext>
            </a:extLst>
          </p:cNvPr>
          <p:cNvGrpSpPr/>
          <p:nvPr/>
        </p:nvGrpSpPr>
        <p:grpSpPr>
          <a:xfrm>
            <a:off x="3878699" y="8116037"/>
            <a:ext cx="24480" cy="98280"/>
            <a:chOff x="3878699" y="8116037"/>
            <a:chExt cx="2448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D4CA116E-2518-4D87-457D-623E4846EBB2}"/>
                    </a:ext>
                  </a:extLst>
                </p14:cNvPr>
                <p14:cNvContentPartPr/>
                <p14:nvPr/>
              </p14:nvContentPartPr>
              <p14:xfrm>
                <a:off x="3889859" y="8116037"/>
                <a:ext cx="2160" cy="5832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D4CA116E-2518-4D87-457D-623E4846EBB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81219" y="8107397"/>
                  <a:ext cx="19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E5EE9F0E-4E5C-E739-32FB-48713653261F}"/>
                    </a:ext>
                  </a:extLst>
                </p14:cNvPr>
                <p14:cNvContentPartPr/>
                <p14:nvPr/>
              </p14:nvContentPartPr>
              <p14:xfrm>
                <a:off x="3878699" y="8140157"/>
                <a:ext cx="11160" cy="7416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E5EE9F0E-4E5C-E739-32FB-48713653261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869699" y="8131157"/>
                  <a:ext cx="28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682267C8-A052-8E97-9BFF-469446980410}"/>
                    </a:ext>
                  </a:extLst>
                </p14:cNvPr>
                <p14:cNvContentPartPr/>
                <p14:nvPr/>
              </p14:nvContentPartPr>
              <p14:xfrm>
                <a:off x="3891299" y="8128637"/>
                <a:ext cx="11880" cy="7200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682267C8-A052-8E97-9BFF-46944698041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882659" y="8119997"/>
                  <a:ext cx="2952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BB8AE999-3072-E88A-12D7-0988AFB0B561}"/>
              </a:ext>
            </a:extLst>
          </p:cNvPr>
          <p:cNvGrpSpPr/>
          <p:nvPr/>
        </p:nvGrpSpPr>
        <p:grpSpPr>
          <a:xfrm>
            <a:off x="2849819" y="8109917"/>
            <a:ext cx="685080" cy="276120"/>
            <a:chOff x="2849819" y="8109917"/>
            <a:chExt cx="6850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B954C3F6-5884-93A6-460F-BDA78EEE3033}"/>
                    </a:ext>
                  </a:extLst>
                </p14:cNvPr>
                <p14:cNvContentPartPr/>
                <p14:nvPr/>
              </p14:nvContentPartPr>
              <p14:xfrm>
                <a:off x="3465059" y="8313677"/>
                <a:ext cx="69840" cy="7236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B954C3F6-5884-93A6-460F-BDA78EEE303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456059" y="8305037"/>
                  <a:ext cx="87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0338308-BBFD-A7F2-1CEC-09449B3DD136}"/>
                    </a:ext>
                  </a:extLst>
                </p14:cNvPr>
                <p14:cNvContentPartPr/>
                <p14:nvPr/>
              </p14:nvContentPartPr>
              <p14:xfrm>
                <a:off x="3502139" y="8109917"/>
                <a:ext cx="8280" cy="8748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0338308-BBFD-A7F2-1CEC-09449B3DD13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93499" y="8100917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D62239CB-D8DB-F3FC-23E0-FCAC4DC4EA50}"/>
                    </a:ext>
                  </a:extLst>
                </p14:cNvPr>
                <p14:cNvContentPartPr/>
                <p14:nvPr/>
              </p14:nvContentPartPr>
              <p14:xfrm>
                <a:off x="3341939" y="8161757"/>
                <a:ext cx="43920" cy="20268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D62239CB-D8DB-F3FC-23E0-FCAC4DC4EA5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33299" y="8152757"/>
                  <a:ext cx="61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16CC42AF-4B8C-757F-B6D4-F423EB82B716}"/>
                    </a:ext>
                  </a:extLst>
                </p14:cNvPr>
                <p14:cNvContentPartPr/>
                <p14:nvPr/>
              </p14:nvContentPartPr>
              <p14:xfrm>
                <a:off x="2849819" y="8252837"/>
                <a:ext cx="69840" cy="1263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16CC42AF-4B8C-757F-B6D4-F423EB82B71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41179" y="8244197"/>
                  <a:ext cx="87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08119A9D-A1AA-4B68-0078-502FF2A84888}"/>
                    </a:ext>
                  </a:extLst>
                </p14:cNvPr>
                <p14:cNvContentPartPr/>
                <p14:nvPr/>
              </p14:nvContentPartPr>
              <p14:xfrm>
                <a:off x="2914979" y="8266157"/>
                <a:ext cx="53280" cy="11700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08119A9D-A1AA-4B68-0078-502FF2A8488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06339" y="8257157"/>
                  <a:ext cx="70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98AB52B-895A-80E4-C107-480E4BD7824E}"/>
                    </a:ext>
                  </a:extLst>
                </p14:cNvPr>
                <p14:cNvContentPartPr/>
                <p14:nvPr/>
              </p14:nvContentPartPr>
              <p14:xfrm>
                <a:off x="2985179" y="8217917"/>
                <a:ext cx="50400" cy="1040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98AB52B-895A-80E4-C107-480E4BD7824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76539" y="8208917"/>
                  <a:ext cx="68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B04CA448-FC89-DE11-1187-41095DA457A7}"/>
                    </a:ext>
                  </a:extLst>
                </p14:cNvPr>
                <p14:cNvContentPartPr/>
                <p14:nvPr/>
              </p14:nvContentPartPr>
              <p14:xfrm>
                <a:off x="2989859" y="8242037"/>
                <a:ext cx="81720" cy="9540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B04CA448-FC89-DE11-1187-41095DA457A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980859" y="8233037"/>
                  <a:ext cx="99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0ACDBB9B-97E9-BB16-BAE7-CC39F0980401}"/>
                    </a:ext>
                  </a:extLst>
                </p14:cNvPr>
                <p14:cNvContentPartPr/>
                <p14:nvPr/>
              </p14:nvContentPartPr>
              <p14:xfrm>
                <a:off x="2997779" y="8362277"/>
                <a:ext cx="92160" cy="2124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0ACDBB9B-97E9-BB16-BAE7-CC39F098040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988779" y="8353637"/>
                  <a:ext cx="109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AC5A83B0-9763-5F1C-4C98-A7964F3EAFB5}"/>
                    </a:ext>
                  </a:extLst>
                </p14:cNvPr>
                <p14:cNvContentPartPr/>
                <p14:nvPr/>
              </p14:nvContentPartPr>
              <p14:xfrm>
                <a:off x="3086699" y="8231237"/>
                <a:ext cx="117000" cy="9144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AC5A83B0-9763-5F1C-4C98-A7964F3EAFB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78059" y="8222237"/>
                  <a:ext cx="134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5013E01D-BA89-B48D-76A8-FCAE08448A56}"/>
                    </a:ext>
                  </a:extLst>
                </p14:cNvPr>
                <p14:cNvContentPartPr/>
                <p14:nvPr/>
              </p14:nvContentPartPr>
              <p14:xfrm>
                <a:off x="3139619" y="8328797"/>
                <a:ext cx="108360" cy="266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5013E01D-BA89-B48D-76A8-FCAE08448A5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130979" y="8319797"/>
                  <a:ext cx="12600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CF34AC5F-DE73-32AB-D9E9-517AFBAC547D}"/>
                  </a:ext>
                </a:extLst>
              </p14:cNvPr>
              <p14:cNvContentPartPr/>
              <p14:nvPr/>
            </p14:nvContentPartPr>
            <p14:xfrm>
              <a:off x="3483419" y="7878437"/>
              <a:ext cx="20520" cy="75240"/>
            </p14:xfrm>
          </p:contentPart>
        </mc:Choice>
        <mc:Fallback xmlns=""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CF34AC5F-DE73-32AB-D9E9-517AFBAC547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474419" y="7869797"/>
                <a:ext cx="381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72" name="잉크 171">
                <a:extLst>
                  <a:ext uri="{FF2B5EF4-FFF2-40B4-BE49-F238E27FC236}">
                    <a16:creationId xmlns:a16="http://schemas.microsoft.com/office/drawing/2014/main" id="{A85AC940-B928-E917-B4A6-A185FF011B4A}"/>
                  </a:ext>
                </a:extLst>
              </p14:cNvPr>
              <p14:cNvContentPartPr/>
              <p14:nvPr/>
            </p14:nvContentPartPr>
            <p14:xfrm>
              <a:off x="3799499" y="7865117"/>
              <a:ext cx="88920" cy="83520"/>
            </p14:xfrm>
          </p:contentPart>
        </mc:Choice>
        <mc:Fallback xmlns="">
          <p:pic>
            <p:nvPicPr>
              <p:cNvPr id="172" name="잉크 171">
                <a:extLst>
                  <a:ext uri="{FF2B5EF4-FFF2-40B4-BE49-F238E27FC236}">
                    <a16:creationId xmlns:a16="http://schemas.microsoft.com/office/drawing/2014/main" id="{A85AC940-B928-E917-B4A6-A185FF011B4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790499" y="7856477"/>
                <a:ext cx="106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F766E96A-C585-D86B-81F1-41C64E6A1982}"/>
                  </a:ext>
                </a:extLst>
              </p14:cNvPr>
              <p14:cNvContentPartPr/>
              <p14:nvPr/>
            </p14:nvContentPartPr>
            <p14:xfrm>
              <a:off x="3440939" y="7708877"/>
              <a:ext cx="91800" cy="68400"/>
            </p14:xfrm>
          </p:contentPart>
        </mc:Choice>
        <mc:Fallback xmlns=""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F766E96A-C585-D86B-81F1-41C64E6A198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432299" y="7700237"/>
                <a:ext cx="1094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F0F9745D-E9ED-86F2-761D-88CF303DEE82}"/>
                  </a:ext>
                </a:extLst>
              </p14:cNvPr>
              <p14:cNvContentPartPr/>
              <p14:nvPr/>
            </p14:nvContentPartPr>
            <p14:xfrm>
              <a:off x="3807059" y="7664957"/>
              <a:ext cx="13320" cy="95040"/>
            </p14:xfrm>
          </p:contentPart>
        </mc:Choice>
        <mc:Fallback xmlns=""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F0F9745D-E9ED-86F2-761D-88CF303DEE82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798059" y="7655957"/>
                <a:ext cx="3096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9E139F9-F4AE-B435-CA38-58E524DDED81}"/>
              </a:ext>
            </a:extLst>
          </p:cNvPr>
          <p:cNvGrpSpPr/>
          <p:nvPr/>
        </p:nvGrpSpPr>
        <p:grpSpPr>
          <a:xfrm>
            <a:off x="2860259" y="7670357"/>
            <a:ext cx="335520" cy="326160"/>
            <a:chOff x="2860259" y="7670357"/>
            <a:chExt cx="33552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03F34522-731D-13A6-D548-46F3DA9AA8C9}"/>
                    </a:ext>
                  </a:extLst>
                </p14:cNvPr>
                <p14:cNvContentPartPr/>
                <p14:nvPr/>
              </p14:nvContentPartPr>
              <p14:xfrm>
                <a:off x="2865299" y="7898957"/>
                <a:ext cx="60120" cy="9756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03F34522-731D-13A6-D548-46F3DA9AA8C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856659" y="7889957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211B6594-CCC5-6316-CA53-371BDD99B32A}"/>
                    </a:ext>
                  </a:extLst>
                </p14:cNvPr>
                <p14:cNvContentPartPr/>
                <p14:nvPr/>
              </p14:nvContentPartPr>
              <p14:xfrm>
                <a:off x="2874659" y="7951877"/>
                <a:ext cx="63000" cy="720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211B6594-CCC5-6316-CA53-371BDD99B32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865659" y="7943237"/>
                  <a:ext cx="80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C89AF32C-6DBB-DA98-0726-4252C626A509}"/>
                    </a:ext>
                  </a:extLst>
                </p14:cNvPr>
                <p14:cNvContentPartPr/>
                <p14:nvPr/>
              </p14:nvContentPartPr>
              <p14:xfrm>
                <a:off x="2986259" y="7929917"/>
                <a:ext cx="98640" cy="2160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C89AF32C-6DBB-DA98-0726-4252C626A50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77619" y="7920917"/>
                  <a:ext cx="116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42B99FBA-3627-52CF-8B3E-455521F2A0AC}"/>
                    </a:ext>
                  </a:extLst>
                </p14:cNvPr>
                <p14:cNvContentPartPr/>
                <p14:nvPr/>
              </p14:nvContentPartPr>
              <p14:xfrm>
                <a:off x="3104699" y="7873757"/>
                <a:ext cx="19800" cy="10152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42B99FBA-3627-52CF-8B3E-455521F2A0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95699" y="7865117"/>
                  <a:ext cx="37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CB13B5BA-A6CA-4B14-4874-695BFEAB2BC7}"/>
                    </a:ext>
                  </a:extLst>
                </p14:cNvPr>
                <p14:cNvContentPartPr/>
                <p14:nvPr/>
              </p14:nvContentPartPr>
              <p14:xfrm>
                <a:off x="3115139" y="7851437"/>
                <a:ext cx="80640" cy="13284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CB13B5BA-A6CA-4B14-4874-695BFEAB2BC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06499" y="7842797"/>
                  <a:ext cx="9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2D807C29-80D7-1EFC-AE42-AD0E671706AC}"/>
                    </a:ext>
                  </a:extLst>
                </p14:cNvPr>
                <p14:cNvContentPartPr/>
                <p14:nvPr/>
              </p14:nvContentPartPr>
              <p14:xfrm>
                <a:off x="2860259" y="7723997"/>
                <a:ext cx="61560" cy="11376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2D807C29-80D7-1EFC-AE42-AD0E671706A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851259" y="7714997"/>
                  <a:ext cx="79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D397C1F8-7BD1-28AB-001F-181DDAF09FD2}"/>
                    </a:ext>
                  </a:extLst>
                </p14:cNvPr>
                <p14:cNvContentPartPr/>
                <p14:nvPr/>
              </p14:nvContentPartPr>
              <p14:xfrm>
                <a:off x="2871059" y="7772957"/>
                <a:ext cx="75960" cy="972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D397C1F8-7BD1-28AB-001F-181DDAF09FD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862059" y="7764317"/>
                  <a:ext cx="93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97175F19-4439-3081-1BBA-482ACE929B9F}"/>
                    </a:ext>
                  </a:extLst>
                </p14:cNvPr>
                <p14:cNvContentPartPr/>
                <p14:nvPr/>
              </p14:nvContentPartPr>
              <p14:xfrm>
                <a:off x="2976539" y="7754597"/>
                <a:ext cx="95400" cy="720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97175F19-4439-3081-1BBA-482ACE929B9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967899" y="7745957"/>
                  <a:ext cx="113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394FB8F5-92AA-B70F-110A-3A92B952B3FD}"/>
                    </a:ext>
                  </a:extLst>
                </p14:cNvPr>
                <p14:cNvContentPartPr/>
                <p14:nvPr/>
              </p14:nvContentPartPr>
              <p14:xfrm>
                <a:off x="3007139" y="7699877"/>
                <a:ext cx="30240" cy="8892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394FB8F5-92AA-B70F-110A-3A92B952B3F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998499" y="7690877"/>
                  <a:ext cx="47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53CFDCAF-9A47-31EB-C7B9-85558D7FC77E}"/>
                    </a:ext>
                  </a:extLst>
                </p14:cNvPr>
                <p14:cNvContentPartPr/>
                <p14:nvPr/>
              </p14:nvContentPartPr>
              <p14:xfrm>
                <a:off x="3077699" y="7690517"/>
                <a:ext cx="30240" cy="10332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53CFDCAF-9A47-31EB-C7B9-85558D7FC77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69059" y="7681877"/>
                  <a:ext cx="47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10F5F4D2-C1B6-4AE7-CDB0-B4199875B6F8}"/>
                    </a:ext>
                  </a:extLst>
                </p14:cNvPr>
                <p14:cNvContentPartPr/>
                <p14:nvPr/>
              </p14:nvContentPartPr>
              <p14:xfrm>
                <a:off x="3098939" y="7670357"/>
                <a:ext cx="56880" cy="12960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10F5F4D2-C1B6-4AE7-CDB0-B4199875B6F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089939" y="7661357"/>
                  <a:ext cx="745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892AA497-F38C-CB5E-05CB-DD1E80BFD5B0}"/>
              </a:ext>
            </a:extLst>
          </p:cNvPr>
          <p:cNvGrpSpPr/>
          <p:nvPr/>
        </p:nvGrpSpPr>
        <p:grpSpPr>
          <a:xfrm>
            <a:off x="4518617" y="8890714"/>
            <a:ext cx="1149480" cy="339120"/>
            <a:chOff x="4518617" y="8890714"/>
            <a:chExt cx="11494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24D3FCC9-7510-E16B-9DFE-A4628A552942}"/>
                    </a:ext>
                  </a:extLst>
                </p14:cNvPr>
                <p14:cNvContentPartPr/>
                <p14:nvPr/>
              </p14:nvContentPartPr>
              <p14:xfrm>
                <a:off x="5427977" y="8890714"/>
                <a:ext cx="240120" cy="19764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24D3FCC9-7510-E16B-9DFE-A4628A55294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19337" y="8881714"/>
                  <a:ext cx="257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B89B2398-FB63-D77A-0073-811209246C37}"/>
                    </a:ext>
                  </a:extLst>
                </p14:cNvPr>
                <p14:cNvContentPartPr/>
                <p14:nvPr/>
              </p14:nvContentPartPr>
              <p14:xfrm>
                <a:off x="5076257" y="8907634"/>
                <a:ext cx="390600" cy="11808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B89B2398-FB63-D77A-0073-811209246C3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67257" y="8898634"/>
                  <a:ext cx="408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F87A0C86-1DB7-7BFE-AB30-7016D5E4D738}"/>
                    </a:ext>
                  </a:extLst>
                </p14:cNvPr>
                <p14:cNvContentPartPr/>
                <p14:nvPr/>
              </p14:nvContentPartPr>
              <p14:xfrm>
                <a:off x="5064377" y="8975674"/>
                <a:ext cx="91080" cy="7236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F87A0C86-1DB7-7BFE-AB30-7016D5E4D73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055737" y="8967034"/>
                  <a:ext cx="108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00A0882D-1A00-D132-3176-B88F21033AF2}"/>
                    </a:ext>
                  </a:extLst>
                </p14:cNvPr>
                <p14:cNvContentPartPr/>
                <p14:nvPr/>
              </p14:nvContentPartPr>
              <p14:xfrm>
                <a:off x="4518617" y="9059914"/>
                <a:ext cx="73800" cy="12348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00A0882D-1A00-D132-3176-B88F21033AF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509977" y="9051274"/>
                  <a:ext cx="91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48A2B12C-79D0-A7F8-F4D2-72CDBFF99009}"/>
                    </a:ext>
                  </a:extLst>
                </p14:cNvPr>
                <p14:cNvContentPartPr/>
                <p14:nvPr/>
              </p14:nvContentPartPr>
              <p14:xfrm>
                <a:off x="4578377" y="9075034"/>
                <a:ext cx="53640" cy="6768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48A2B12C-79D0-A7F8-F4D2-72CDBFF9900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569377" y="9066394"/>
                  <a:ext cx="71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DD733C52-C64C-4BBB-DA7C-6ADA9F183EC2}"/>
                    </a:ext>
                  </a:extLst>
                </p14:cNvPr>
                <p14:cNvContentPartPr/>
                <p14:nvPr/>
              </p14:nvContentPartPr>
              <p14:xfrm>
                <a:off x="4567577" y="9180514"/>
                <a:ext cx="71640" cy="4428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DD733C52-C64C-4BBB-DA7C-6ADA9F183EC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58577" y="9171874"/>
                  <a:ext cx="89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ED40DD62-DC93-8F52-2222-640C3452569E}"/>
                    </a:ext>
                  </a:extLst>
                </p14:cNvPr>
                <p14:cNvContentPartPr/>
                <p14:nvPr/>
              </p14:nvContentPartPr>
              <p14:xfrm>
                <a:off x="4636697" y="9026794"/>
                <a:ext cx="56880" cy="11304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ED40DD62-DC93-8F52-2222-640C3452569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28057" y="9018154"/>
                  <a:ext cx="74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E6D7721F-759A-6ED4-560E-CB76F810B15F}"/>
                    </a:ext>
                  </a:extLst>
                </p14:cNvPr>
                <p14:cNvContentPartPr/>
                <p14:nvPr/>
              </p14:nvContentPartPr>
              <p14:xfrm>
                <a:off x="4649297" y="9127954"/>
                <a:ext cx="126720" cy="101880"/>
              </p14:xfrm>
            </p:contentPart>
          </mc:Choice>
          <mc:Fallback xmlns=""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E6D7721F-759A-6ED4-560E-CB76F810B15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640297" y="9119314"/>
                  <a:ext cx="144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B5B23AA2-FF24-7BE0-9348-1FE79AE8AA58}"/>
                    </a:ext>
                  </a:extLst>
                </p14:cNvPr>
                <p14:cNvContentPartPr/>
                <p14:nvPr/>
              </p14:nvContentPartPr>
              <p14:xfrm>
                <a:off x="4745057" y="9061354"/>
                <a:ext cx="54000" cy="11556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B5B23AA2-FF24-7BE0-9348-1FE79AE8AA5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736057" y="9052354"/>
                  <a:ext cx="71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72BEF9AC-8AD4-6057-C805-94E50BDD2165}"/>
                    </a:ext>
                  </a:extLst>
                </p14:cNvPr>
                <p14:cNvContentPartPr/>
                <p14:nvPr/>
              </p14:nvContentPartPr>
              <p14:xfrm>
                <a:off x="4797257" y="9086914"/>
                <a:ext cx="18360" cy="11196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72BEF9AC-8AD4-6057-C805-94E50BDD216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788617" y="9077914"/>
                  <a:ext cx="36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4A5E6441-AD58-DB4D-B8D6-EBF1B920747A}"/>
                    </a:ext>
                  </a:extLst>
                </p14:cNvPr>
                <p14:cNvContentPartPr/>
                <p14:nvPr/>
              </p14:nvContentPartPr>
              <p14:xfrm>
                <a:off x="4814897" y="9043714"/>
                <a:ext cx="84600" cy="11664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4A5E6441-AD58-DB4D-B8D6-EBF1B920747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806257" y="9035074"/>
                  <a:ext cx="102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4ABC3DA5-D56E-92E6-3A1C-294055A3AFC3}"/>
                    </a:ext>
                  </a:extLst>
                </p14:cNvPr>
                <p14:cNvContentPartPr/>
                <p14:nvPr/>
              </p14:nvContentPartPr>
              <p14:xfrm>
                <a:off x="4821377" y="9189514"/>
                <a:ext cx="87120" cy="3528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4ABC3DA5-D56E-92E6-3A1C-294055A3AFC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812737" y="9180874"/>
                  <a:ext cx="104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FA6AFD7A-6593-C792-DFB2-1E209B5918FE}"/>
                    </a:ext>
                  </a:extLst>
                </p14:cNvPr>
                <p14:cNvContentPartPr/>
                <p14:nvPr/>
              </p14:nvContentPartPr>
              <p14:xfrm>
                <a:off x="4894097" y="9068194"/>
                <a:ext cx="98640" cy="9900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FA6AFD7A-6593-C792-DFB2-1E209B5918F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885097" y="9059554"/>
                  <a:ext cx="116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B0CE3FAF-46F9-893A-7D9A-BD5AD07B8323}"/>
                    </a:ext>
                  </a:extLst>
                </p14:cNvPr>
                <p14:cNvContentPartPr/>
                <p14:nvPr/>
              </p14:nvContentPartPr>
              <p14:xfrm>
                <a:off x="4916417" y="9178714"/>
                <a:ext cx="174240" cy="3024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B0CE3FAF-46F9-893A-7D9A-BD5AD07B832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07417" y="9169714"/>
                  <a:ext cx="191880" cy="47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271589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Booth </a:t>
            </a:r>
            <a:r>
              <a:rPr sz="1900" spc="125" dirty="0">
                <a:latin typeface="나눔스퀘어OTF_ac"/>
                <a:cs typeface="나눔스퀘어OTF_ac"/>
              </a:rPr>
              <a:t>곱셈 알고리즘의</a:t>
            </a:r>
            <a:r>
              <a:rPr sz="1900" spc="-26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0711" y="1196167"/>
            <a:ext cx="3578984" cy="3552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6264" y="8603353"/>
            <a:ext cx="18554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25" dirty="0">
                <a:latin typeface="나눔스퀘어OTF_ac"/>
                <a:cs typeface="나눔스퀘어OTF_ac"/>
              </a:rPr>
              <a:t>나눗셈</a:t>
            </a:r>
            <a:r>
              <a:rPr sz="2150" spc="-55" dirty="0">
                <a:latin typeface="나눔스퀘어OTF_ac"/>
                <a:cs typeface="나눔스퀘어OTF_ac"/>
              </a:rPr>
              <a:t> </a:t>
            </a:r>
            <a:r>
              <a:rPr sz="2150" spc="125" dirty="0">
                <a:latin typeface="나눔스퀘어OTF_ac"/>
                <a:cs typeface="나눔스퀘어OTF_ac"/>
              </a:rPr>
              <a:t>알고리즘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38D29F-E21D-5A8E-5E84-B34C9FE02B8C}"/>
              </a:ext>
            </a:extLst>
          </p:cNvPr>
          <p:cNvGrpSpPr/>
          <p:nvPr/>
        </p:nvGrpSpPr>
        <p:grpSpPr>
          <a:xfrm>
            <a:off x="554657" y="1715966"/>
            <a:ext cx="558360" cy="668520"/>
            <a:chOff x="554657" y="1715966"/>
            <a:chExt cx="558360" cy="6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442F434-EBA0-A99E-5423-A30A4DDCE4CF}"/>
                    </a:ext>
                  </a:extLst>
                </p14:cNvPr>
                <p14:cNvContentPartPr/>
                <p14:nvPr/>
              </p14:nvContentPartPr>
              <p14:xfrm>
                <a:off x="611537" y="1845566"/>
                <a:ext cx="132480" cy="10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442F434-EBA0-A99E-5423-A30A4DDCE4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2897" y="1836926"/>
                  <a:ext cx="150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75E0A35-DCC7-C143-598B-26B15FD3E6D1}"/>
                    </a:ext>
                  </a:extLst>
                </p14:cNvPr>
                <p14:cNvContentPartPr/>
                <p14:nvPr/>
              </p14:nvContentPartPr>
              <p14:xfrm>
                <a:off x="737177" y="1763846"/>
                <a:ext cx="56880" cy="134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75E0A35-DCC7-C143-598B-26B15FD3E6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177" y="1754846"/>
                  <a:ext cx="74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7578B79-36BC-948E-D380-02C25C5600BF}"/>
                    </a:ext>
                  </a:extLst>
                </p14:cNvPr>
                <p14:cNvContentPartPr/>
                <p14:nvPr/>
              </p14:nvContentPartPr>
              <p14:xfrm>
                <a:off x="786137" y="1715966"/>
                <a:ext cx="95400" cy="205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7578B79-36BC-948E-D380-02C25C5600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7497" y="1707326"/>
                  <a:ext cx="113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9531982-8972-F6DD-8C94-B8CC8067ABAB}"/>
                    </a:ext>
                  </a:extLst>
                </p14:cNvPr>
                <p14:cNvContentPartPr/>
                <p14:nvPr/>
              </p14:nvContentPartPr>
              <p14:xfrm>
                <a:off x="647177" y="2045366"/>
                <a:ext cx="145440" cy="16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9531982-8972-F6DD-8C94-B8CC8067AB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8537" y="2036726"/>
                  <a:ext cx="163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6651F79-05B5-AD26-1FBF-3651A426A60F}"/>
                    </a:ext>
                  </a:extLst>
                </p14:cNvPr>
                <p14:cNvContentPartPr/>
                <p14:nvPr/>
              </p14:nvContentPartPr>
              <p14:xfrm>
                <a:off x="854177" y="1972286"/>
                <a:ext cx="102960" cy="106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6651F79-05B5-AD26-1FBF-3651A426A60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5537" y="1963646"/>
                  <a:ext cx="120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E092CDE-41EC-AE89-5086-6E84AB4E6486}"/>
                    </a:ext>
                  </a:extLst>
                </p14:cNvPr>
                <p14:cNvContentPartPr/>
                <p14:nvPr/>
              </p14:nvContentPartPr>
              <p14:xfrm>
                <a:off x="554657" y="2148686"/>
                <a:ext cx="510840" cy="16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E092CDE-41EC-AE89-5086-6E84AB4E64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017" y="2140046"/>
                  <a:ext cx="528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5645C06-3C18-4401-A959-32B06EEAE4DE}"/>
                    </a:ext>
                  </a:extLst>
                </p14:cNvPr>
                <p14:cNvContentPartPr/>
                <p14:nvPr/>
              </p14:nvContentPartPr>
              <p14:xfrm>
                <a:off x="562937" y="2322926"/>
                <a:ext cx="91440" cy="19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5645C06-3C18-4401-A959-32B06EEAE4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3937" y="2314286"/>
                  <a:ext cx="109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126CE7C-1D91-7B27-EAC7-A64279BEE961}"/>
                    </a:ext>
                  </a:extLst>
                </p14:cNvPr>
                <p14:cNvContentPartPr/>
                <p14:nvPr/>
              </p14:nvContentPartPr>
              <p14:xfrm>
                <a:off x="596057" y="2290166"/>
                <a:ext cx="51120" cy="921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126CE7C-1D91-7B27-EAC7-A64279BEE9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7417" y="2281166"/>
                  <a:ext cx="68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4434705-0215-EA66-51A7-FD16117328BD}"/>
                    </a:ext>
                  </a:extLst>
                </p14:cNvPr>
                <p14:cNvContentPartPr/>
                <p14:nvPr/>
              </p14:nvContentPartPr>
              <p14:xfrm>
                <a:off x="744377" y="2252726"/>
                <a:ext cx="36000" cy="113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4434705-0215-EA66-51A7-FD16117328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5737" y="2243726"/>
                  <a:ext cx="53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13D3F80-0556-EBD6-53FE-14682827C528}"/>
                    </a:ext>
                  </a:extLst>
                </p14:cNvPr>
                <p14:cNvContentPartPr/>
                <p14:nvPr/>
              </p14:nvContentPartPr>
              <p14:xfrm>
                <a:off x="816377" y="2243366"/>
                <a:ext cx="46440" cy="109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13D3F80-0556-EBD6-53FE-14682827C5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7377" y="2234366"/>
                  <a:ext cx="64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2DF5E9B-E2DF-CD8C-F97B-4CE26994A939}"/>
                    </a:ext>
                  </a:extLst>
                </p14:cNvPr>
                <p14:cNvContentPartPr/>
                <p14:nvPr/>
              </p14:nvContentPartPr>
              <p14:xfrm>
                <a:off x="910337" y="2237246"/>
                <a:ext cx="100080" cy="147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2DF5E9B-E2DF-CD8C-F97B-4CE26994A9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1697" y="2228246"/>
                  <a:ext cx="11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268C29A-81E1-B057-89AD-4423F6D339C7}"/>
                    </a:ext>
                  </a:extLst>
                </p14:cNvPr>
                <p14:cNvContentPartPr/>
                <p14:nvPr/>
              </p14:nvContentPartPr>
              <p14:xfrm>
                <a:off x="1105097" y="2370446"/>
                <a:ext cx="7920" cy="7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268C29A-81E1-B057-89AD-4423F6D339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6457" y="2361806"/>
                  <a:ext cx="2556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FF24D92-8EB3-9A53-ABC1-E9E348768808}"/>
                  </a:ext>
                </a:extLst>
              </p14:cNvPr>
              <p14:cNvContentPartPr/>
              <p14:nvPr/>
            </p14:nvContentPartPr>
            <p14:xfrm>
              <a:off x="3546257" y="1660886"/>
              <a:ext cx="451080" cy="237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FF24D92-8EB3-9A53-ABC1-E9E34876880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37617" y="1651886"/>
                <a:ext cx="46872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B30CC7F0-F8D8-2AAC-4854-A1947D32F502}"/>
              </a:ext>
            </a:extLst>
          </p:cNvPr>
          <p:cNvGrpSpPr/>
          <p:nvPr/>
        </p:nvGrpSpPr>
        <p:grpSpPr>
          <a:xfrm>
            <a:off x="1118417" y="1458926"/>
            <a:ext cx="1387080" cy="214560"/>
            <a:chOff x="1118417" y="1458926"/>
            <a:chExt cx="138708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688152F-5BED-3814-8329-60F8E388FC64}"/>
                    </a:ext>
                  </a:extLst>
                </p14:cNvPr>
                <p14:cNvContentPartPr/>
                <p14:nvPr/>
              </p14:nvContentPartPr>
              <p14:xfrm>
                <a:off x="1118417" y="1502846"/>
                <a:ext cx="113400" cy="149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688152F-5BED-3814-8329-60F8E388FC6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9417" y="1494206"/>
                  <a:ext cx="131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9334412-EAE7-9DF0-FD4A-F649ACD81471}"/>
                    </a:ext>
                  </a:extLst>
                </p14:cNvPr>
                <p14:cNvContentPartPr/>
                <p14:nvPr/>
              </p14:nvContentPartPr>
              <p14:xfrm>
                <a:off x="1164137" y="1591406"/>
                <a:ext cx="119520" cy="583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9334412-EAE7-9DF0-FD4A-F649ACD8147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55497" y="1582766"/>
                  <a:ext cx="137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7A09DEB-814A-E133-353A-CD74E485C235}"/>
                    </a:ext>
                  </a:extLst>
                </p14:cNvPr>
                <p14:cNvContentPartPr/>
                <p14:nvPr/>
              </p14:nvContentPartPr>
              <p14:xfrm>
                <a:off x="1283657" y="1525886"/>
                <a:ext cx="121680" cy="145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7A09DEB-814A-E133-353A-CD74E485C2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5017" y="1517246"/>
                  <a:ext cx="139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2C29D7D-32DB-8083-E4EB-4B9FE00A76E7}"/>
                    </a:ext>
                  </a:extLst>
                </p14:cNvPr>
                <p14:cNvContentPartPr/>
                <p14:nvPr/>
              </p14:nvContentPartPr>
              <p14:xfrm>
                <a:off x="1480937" y="1557566"/>
                <a:ext cx="24480" cy="4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2C29D7D-32DB-8083-E4EB-4B9FE00A76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2297" y="1548566"/>
                  <a:ext cx="42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6C5E11E-F4E4-3CBE-EFE0-425A98B29FBF}"/>
                    </a:ext>
                  </a:extLst>
                </p14:cNvPr>
                <p14:cNvContentPartPr/>
                <p14:nvPr/>
              </p14:nvContentPartPr>
              <p14:xfrm>
                <a:off x="1519817" y="1624526"/>
                <a:ext cx="33840" cy="9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6C5E11E-F4E4-3CBE-EFE0-425A98B29FB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1177" y="1615886"/>
                  <a:ext cx="51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EE8A455-F32F-ED29-218B-E0D259259715}"/>
                    </a:ext>
                  </a:extLst>
                </p14:cNvPr>
                <p14:cNvContentPartPr/>
                <p14:nvPr/>
              </p14:nvContentPartPr>
              <p14:xfrm>
                <a:off x="1637177" y="1541726"/>
                <a:ext cx="48600" cy="131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EE8A455-F32F-ED29-218B-E0D2592597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28537" y="1532726"/>
                  <a:ext cx="66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739A910-3D79-4E7B-514F-E35B732FE50A}"/>
                    </a:ext>
                  </a:extLst>
                </p14:cNvPr>
                <p14:cNvContentPartPr/>
                <p14:nvPr/>
              </p14:nvContentPartPr>
              <p14:xfrm>
                <a:off x="1723577" y="1583846"/>
                <a:ext cx="60480" cy="795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739A910-3D79-4E7B-514F-E35B732FE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14937" y="1574846"/>
                  <a:ext cx="78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D13ECD6-3348-8FC8-C14D-080C80C93563}"/>
                    </a:ext>
                  </a:extLst>
                </p14:cNvPr>
                <p14:cNvContentPartPr/>
                <p14:nvPr/>
              </p14:nvContentPartPr>
              <p14:xfrm>
                <a:off x="1840217" y="1572686"/>
                <a:ext cx="64080" cy="81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D13ECD6-3348-8FC8-C14D-080C80C935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31217" y="1563686"/>
                  <a:ext cx="81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89232A8-7C15-1269-EE5F-D151AC3B0962}"/>
                    </a:ext>
                  </a:extLst>
                </p14:cNvPr>
                <p14:cNvContentPartPr/>
                <p14:nvPr/>
              </p14:nvContentPartPr>
              <p14:xfrm>
                <a:off x="1918337" y="1517246"/>
                <a:ext cx="38880" cy="127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89232A8-7C15-1269-EE5F-D151AC3B096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09697" y="1508246"/>
                  <a:ext cx="56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ECC8BB7-6D92-10B7-BAA1-80644C845CB2}"/>
                    </a:ext>
                  </a:extLst>
                </p14:cNvPr>
                <p14:cNvContentPartPr/>
                <p14:nvPr/>
              </p14:nvContentPartPr>
              <p14:xfrm>
                <a:off x="1994297" y="1540286"/>
                <a:ext cx="33120" cy="127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ECC8BB7-6D92-10B7-BAA1-80644C845CB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85297" y="1531646"/>
                  <a:ext cx="50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FF0FB99-C303-D28E-84B9-B6FE6CBA99CD}"/>
                    </a:ext>
                  </a:extLst>
                </p14:cNvPr>
                <p14:cNvContentPartPr/>
                <p14:nvPr/>
              </p14:nvContentPartPr>
              <p14:xfrm>
                <a:off x="2103017" y="1499966"/>
                <a:ext cx="73080" cy="1540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FF0FB99-C303-D28E-84B9-B6FE6CBA99C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94377" y="1491326"/>
                  <a:ext cx="90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59E180E-B533-0869-4D02-E95D42FD9868}"/>
                    </a:ext>
                  </a:extLst>
                </p14:cNvPr>
                <p14:cNvContentPartPr/>
                <p14:nvPr/>
              </p14:nvContentPartPr>
              <p14:xfrm>
                <a:off x="2183297" y="1552526"/>
                <a:ext cx="69480" cy="9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59E180E-B533-0869-4D02-E95D42FD98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74657" y="1543886"/>
                  <a:ext cx="87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044060E-EAEA-98F5-C51A-FABDB0D485C2}"/>
                    </a:ext>
                  </a:extLst>
                </p14:cNvPr>
                <p14:cNvContentPartPr/>
                <p14:nvPr/>
              </p14:nvContentPartPr>
              <p14:xfrm>
                <a:off x="2295617" y="1488806"/>
                <a:ext cx="50760" cy="100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044060E-EAEA-98F5-C51A-FABDB0D485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86617" y="1480166"/>
                  <a:ext cx="68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14BB915-4FE1-32BD-A21A-8EA214450C3A}"/>
                    </a:ext>
                  </a:extLst>
                </p14:cNvPr>
                <p14:cNvContentPartPr/>
                <p14:nvPr/>
              </p14:nvContentPartPr>
              <p14:xfrm>
                <a:off x="2349977" y="1480886"/>
                <a:ext cx="71280" cy="138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14BB915-4FE1-32BD-A21A-8EA214450C3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40977" y="1471886"/>
                  <a:ext cx="88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C8DAEE3-CFE1-8538-530A-6257E96EDEE9}"/>
                    </a:ext>
                  </a:extLst>
                </p14:cNvPr>
                <p14:cNvContentPartPr/>
                <p14:nvPr/>
              </p14:nvContentPartPr>
              <p14:xfrm>
                <a:off x="2466257" y="1458926"/>
                <a:ext cx="39240" cy="1767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C8DAEE3-CFE1-8538-530A-6257E96EDEE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57617" y="1449926"/>
                  <a:ext cx="5688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0D60C3E-DEA6-C7C0-C715-63E3FE48B2CE}"/>
                  </a:ext>
                </a:extLst>
              </p14:cNvPr>
              <p14:cNvContentPartPr/>
              <p14:nvPr/>
            </p14:nvContentPartPr>
            <p14:xfrm>
              <a:off x="3923537" y="1463606"/>
              <a:ext cx="399600" cy="2757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0D60C3E-DEA6-C7C0-C715-63E3FE48B2C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914537" y="1454966"/>
                <a:ext cx="41724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8860B0C6-CBFA-04AC-1099-510BD03EF5BA}"/>
              </a:ext>
            </a:extLst>
          </p:cNvPr>
          <p:cNvGrpSpPr/>
          <p:nvPr/>
        </p:nvGrpSpPr>
        <p:grpSpPr>
          <a:xfrm>
            <a:off x="4134137" y="1157966"/>
            <a:ext cx="941760" cy="200880"/>
            <a:chOff x="4134137" y="1157966"/>
            <a:chExt cx="941760" cy="20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2305778-A4E2-3980-D0F4-ADBA58986AF0}"/>
                    </a:ext>
                  </a:extLst>
                </p14:cNvPr>
                <p14:cNvContentPartPr/>
                <p14:nvPr/>
              </p14:nvContentPartPr>
              <p14:xfrm>
                <a:off x="4134137" y="1157966"/>
                <a:ext cx="33120" cy="1591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2305778-A4E2-3980-D0F4-ADBA58986A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25497" y="1148966"/>
                  <a:ext cx="50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10CC7BD-5AC4-8C34-938B-568D3354CE5D}"/>
                    </a:ext>
                  </a:extLst>
                </p14:cNvPr>
                <p14:cNvContentPartPr/>
                <p14:nvPr/>
              </p14:nvContentPartPr>
              <p14:xfrm>
                <a:off x="4250057" y="1188566"/>
                <a:ext cx="78840" cy="127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10CC7BD-5AC4-8C34-938B-568D3354CE5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41057" y="1179926"/>
                  <a:ext cx="96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6B9CDF7-8032-21DD-322A-FE6C8625B790}"/>
                    </a:ext>
                  </a:extLst>
                </p14:cNvPr>
                <p14:cNvContentPartPr/>
                <p14:nvPr/>
              </p14:nvContentPartPr>
              <p14:xfrm>
                <a:off x="4424657" y="1282886"/>
                <a:ext cx="10440" cy="50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6B9CDF7-8032-21DD-322A-FE6C8625B7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15657" y="1274246"/>
                  <a:ext cx="28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CAF1E47-B5A2-46F1-EAE2-0C2741E23BB1}"/>
                    </a:ext>
                  </a:extLst>
                </p14:cNvPr>
                <p14:cNvContentPartPr/>
                <p14:nvPr/>
              </p14:nvContentPartPr>
              <p14:xfrm>
                <a:off x="4418897" y="1262366"/>
                <a:ext cx="145800" cy="216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CAF1E47-B5A2-46F1-EAE2-0C2741E23B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10257" y="1253366"/>
                  <a:ext cx="163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7E2141E-AB2C-2EBC-DBA0-3E6E73456A0C}"/>
                    </a:ext>
                  </a:extLst>
                </p14:cNvPr>
                <p14:cNvContentPartPr/>
                <p14:nvPr/>
              </p14:nvContentPartPr>
              <p14:xfrm>
                <a:off x="4537697" y="1200446"/>
                <a:ext cx="74520" cy="127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7E2141E-AB2C-2EBC-DBA0-3E6E73456A0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29057" y="1191806"/>
                  <a:ext cx="92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3153E74-FE37-8387-C49C-21D1DCE9849B}"/>
                    </a:ext>
                  </a:extLst>
                </p14:cNvPr>
                <p14:cNvContentPartPr/>
                <p14:nvPr/>
              </p14:nvContentPartPr>
              <p14:xfrm>
                <a:off x="4707257" y="1226366"/>
                <a:ext cx="77760" cy="1159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3153E74-FE37-8387-C49C-21D1DCE9849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98257" y="1217726"/>
                  <a:ext cx="95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F2B7168-B6F3-9FAE-7611-0D99B5BB55CD}"/>
                    </a:ext>
                  </a:extLst>
                </p14:cNvPr>
                <p14:cNvContentPartPr/>
                <p14:nvPr/>
              </p14:nvContentPartPr>
              <p14:xfrm>
                <a:off x="4682777" y="1272446"/>
                <a:ext cx="99000" cy="9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F2B7168-B6F3-9FAE-7611-0D99B5BB55C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73777" y="1263446"/>
                  <a:ext cx="116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92A2A47-611A-4E71-CBBB-90B677CC86D3}"/>
                    </a:ext>
                  </a:extLst>
                </p14:cNvPr>
                <p14:cNvContentPartPr/>
                <p14:nvPr/>
              </p14:nvContentPartPr>
              <p14:xfrm>
                <a:off x="4815977" y="1195046"/>
                <a:ext cx="146160" cy="1094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92A2A47-611A-4E71-CBBB-90B677CC86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06977" y="1186046"/>
                  <a:ext cx="163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8CB113B-A4FF-3183-9003-2EF30C6EAD49}"/>
                    </a:ext>
                  </a:extLst>
                </p14:cNvPr>
                <p14:cNvContentPartPr/>
                <p14:nvPr/>
              </p14:nvContentPartPr>
              <p14:xfrm>
                <a:off x="4926497" y="1194326"/>
                <a:ext cx="81000" cy="1645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8CB113B-A4FF-3183-9003-2EF30C6EAD4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17497" y="1185686"/>
                  <a:ext cx="98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A7B4CF0-4038-1AC5-BD15-7285F602F8BD}"/>
                    </a:ext>
                  </a:extLst>
                </p14:cNvPr>
                <p14:cNvContentPartPr/>
                <p14:nvPr/>
              </p14:nvContentPartPr>
              <p14:xfrm>
                <a:off x="5074097" y="1315646"/>
                <a:ext cx="1800" cy="10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A7B4CF0-4038-1AC5-BD15-7285F602F8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65457" y="1307006"/>
                  <a:ext cx="19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72BE4A0-CF7F-CB96-C2DE-63635A22A549}"/>
                    </a:ext>
                  </a:extLst>
                </p14:cNvPr>
                <p14:cNvContentPartPr/>
                <p14:nvPr/>
              </p14:nvContentPartPr>
              <p14:xfrm>
                <a:off x="4923977" y="1276046"/>
                <a:ext cx="15840" cy="817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72BE4A0-CF7F-CB96-C2DE-63635A22A54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15337" y="1267406"/>
                  <a:ext cx="334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45F712D-5B32-943B-0178-AE3DBB9FC140}"/>
              </a:ext>
            </a:extLst>
          </p:cNvPr>
          <p:cNvGrpSpPr/>
          <p:nvPr/>
        </p:nvGrpSpPr>
        <p:grpSpPr>
          <a:xfrm>
            <a:off x="5165177" y="1137086"/>
            <a:ext cx="1969560" cy="354240"/>
            <a:chOff x="5165177" y="1137086"/>
            <a:chExt cx="196956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41B20E5-989B-ED32-C63A-ACDE36C50E77}"/>
                    </a:ext>
                  </a:extLst>
                </p14:cNvPr>
                <p14:cNvContentPartPr/>
                <p14:nvPr/>
              </p14:nvContentPartPr>
              <p14:xfrm>
                <a:off x="5165177" y="1244366"/>
                <a:ext cx="162720" cy="295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41B20E5-989B-ED32-C63A-ACDE36C50E7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56537" y="1235726"/>
                  <a:ext cx="180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67D0A54-58AC-DA98-7A0E-C80883B5B26D}"/>
                    </a:ext>
                  </a:extLst>
                </p14:cNvPr>
                <p14:cNvContentPartPr/>
                <p14:nvPr/>
              </p14:nvContentPartPr>
              <p14:xfrm>
                <a:off x="5279297" y="1199366"/>
                <a:ext cx="80640" cy="1015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67D0A54-58AC-DA98-7A0E-C80883B5B26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70657" y="1190726"/>
                  <a:ext cx="98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D0C5F9D-32E0-6977-1DBA-25778DE160A1}"/>
                    </a:ext>
                  </a:extLst>
                </p14:cNvPr>
                <p14:cNvContentPartPr/>
                <p14:nvPr/>
              </p14:nvContentPartPr>
              <p14:xfrm>
                <a:off x="5489177" y="1157246"/>
                <a:ext cx="56880" cy="1044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D0C5F9D-32E0-6977-1DBA-25778DE160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80537" y="1148606"/>
                  <a:ext cx="74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BCDF9EA-510F-C4D0-471B-8E80613189A8}"/>
                    </a:ext>
                  </a:extLst>
                </p14:cNvPr>
                <p14:cNvContentPartPr/>
                <p14:nvPr/>
              </p14:nvContentPartPr>
              <p14:xfrm>
                <a:off x="5611577" y="1160846"/>
                <a:ext cx="61560" cy="864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BCDF9EA-510F-C4D0-471B-8E80613189A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02937" y="1151846"/>
                  <a:ext cx="79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1769A2C-C3FB-8BF7-861D-7B5234C6449B}"/>
                    </a:ext>
                  </a:extLst>
                </p14:cNvPr>
                <p14:cNvContentPartPr/>
                <p14:nvPr/>
              </p14:nvContentPartPr>
              <p14:xfrm>
                <a:off x="5724977" y="1137086"/>
                <a:ext cx="55800" cy="990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1769A2C-C3FB-8BF7-861D-7B5234C6449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15977" y="1128446"/>
                  <a:ext cx="73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2D746FA-EEDF-2311-0B0D-17D2E7A21822}"/>
                    </a:ext>
                  </a:extLst>
                </p14:cNvPr>
                <p14:cNvContentPartPr/>
                <p14:nvPr/>
              </p14:nvContentPartPr>
              <p14:xfrm>
                <a:off x="5835137" y="1150046"/>
                <a:ext cx="57960" cy="716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2D746FA-EEDF-2311-0B0D-17D2E7A2182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26497" y="1141046"/>
                  <a:ext cx="75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0EA19AF-4852-2E7D-0788-D5F969F6E649}"/>
                    </a:ext>
                  </a:extLst>
                </p14:cNvPr>
                <p14:cNvContentPartPr/>
                <p14:nvPr/>
              </p14:nvContentPartPr>
              <p14:xfrm>
                <a:off x="5899937" y="1147886"/>
                <a:ext cx="94320" cy="982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0EA19AF-4852-2E7D-0788-D5F969F6E64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91297" y="1139246"/>
                  <a:ext cx="111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E09E3B4-8DAD-A237-F8B9-02BD6FF74027}"/>
                    </a:ext>
                  </a:extLst>
                </p14:cNvPr>
                <p14:cNvContentPartPr/>
                <p14:nvPr/>
              </p14:nvContentPartPr>
              <p14:xfrm>
                <a:off x="5504297" y="1332566"/>
                <a:ext cx="68040" cy="792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E09E3B4-8DAD-A237-F8B9-02BD6FF7402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95657" y="1323926"/>
                  <a:ext cx="85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F85150AF-17A7-7591-9572-E725DDBAB77C}"/>
                    </a:ext>
                  </a:extLst>
                </p14:cNvPr>
                <p14:cNvContentPartPr/>
                <p14:nvPr/>
              </p14:nvContentPartPr>
              <p14:xfrm>
                <a:off x="5651897" y="1308806"/>
                <a:ext cx="34920" cy="1206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F85150AF-17A7-7591-9572-E725DDBAB77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42897" y="1300166"/>
                  <a:ext cx="5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00E1F85-1484-3EAD-D745-ABF1B7BE2B5F}"/>
                    </a:ext>
                  </a:extLst>
                </p14:cNvPr>
                <p14:cNvContentPartPr/>
                <p14:nvPr/>
              </p14:nvContentPartPr>
              <p14:xfrm>
                <a:off x="5743337" y="1345886"/>
                <a:ext cx="42120" cy="543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00E1F85-1484-3EAD-D745-ABF1B7BE2B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34697" y="1337246"/>
                  <a:ext cx="59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06AEA99D-3661-CA43-9A28-A80DC9806030}"/>
                    </a:ext>
                  </a:extLst>
                </p14:cNvPr>
                <p14:cNvContentPartPr/>
                <p14:nvPr/>
              </p14:nvContentPartPr>
              <p14:xfrm>
                <a:off x="5853137" y="1320326"/>
                <a:ext cx="72000" cy="648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06AEA99D-3661-CA43-9A28-A80DC980603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44137" y="1311686"/>
                  <a:ext cx="89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5424723-B8BA-56D5-79E5-1799D0D81F3D}"/>
                    </a:ext>
                  </a:extLst>
                </p14:cNvPr>
                <p14:cNvContentPartPr/>
                <p14:nvPr/>
              </p14:nvContentPartPr>
              <p14:xfrm>
                <a:off x="5972657" y="1319606"/>
                <a:ext cx="27720" cy="1044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5424723-B8BA-56D5-79E5-1799D0D81F3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64017" y="1310966"/>
                  <a:ext cx="45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894600E-466E-F771-A468-3F6D4A1F590D}"/>
                    </a:ext>
                  </a:extLst>
                </p14:cNvPr>
                <p14:cNvContentPartPr/>
                <p14:nvPr/>
              </p14:nvContentPartPr>
              <p14:xfrm>
                <a:off x="6079577" y="1368566"/>
                <a:ext cx="74880" cy="79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894600E-466E-F771-A468-3F6D4A1F590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70937" y="1359926"/>
                  <a:ext cx="92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6D5F261-B0B5-68E5-0CFD-8B17C568FE6D}"/>
                    </a:ext>
                  </a:extLst>
                </p14:cNvPr>
                <p14:cNvContentPartPr/>
                <p14:nvPr/>
              </p14:nvContentPartPr>
              <p14:xfrm>
                <a:off x="6131417" y="1334726"/>
                <a:ext cx="61560" cy="745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6D5F261-B0B5-68E5-0CFD-8B17C568FE6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22777" y="1325726"/>
                  <a:ext cx="79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A2449389-3045-6E0B-5FA0-A0467ED4E3D5}"/>
                    </a:ext>
                  </a:extLst>
                </p14:cNvPr>
                <p14:cNvContentPartPr/>
                <p14:nvPr/>
              </p14:nvContentPartPr>
              <p14:xfrm>
                <a:off x="6273617" y="1294406"/>
                <a:ext cx="27360" cy="1360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A2449389-3045-6E0B-5FA0-A0467ED4E3D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64977" y="1285766"/>
                  <a:ext cx="45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BBA065C1-6AD1-69AC-9058-DA57861A07F9}"/>
                    </a:ext>
                  </a:extLst>
                </p14:cNvPr>
                <p14:cNvContentPartPr/>
                <p14:nvPr/>
              </p14:nvContentPartPr>
              <p14:xfrm>
                <a:off x="6334457" y="1366766"/>
                <a:ext cx="51480" cy="684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BBA065C1-6AD1-69AC-9058-DA57861A07F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25457" y="1357766"/>
                  <a:ext cx="69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4CEA992-8760-77CF-7953-155A89F47BE9}"/>
                    </a:ext>
                  </a:extLst>
                </p14:cNvPr>
                <p14:cNvContentPartPr/>
                <p14:nvPr/>
              </p14:nvContentPartPr>
              <p14:xfrm>
                <a:off x="6432377" y="1318166"/>
                <a:ext cx="18000" cy="1141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4CEA992-8760-77CF-7953-155A89F47B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23377" y="1309166"/>
                  <a:ext cx="35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7852D90-60C9-C1D4-779B-4C34FE042F12}"/>
                    </a:ext>
                  </a:extLst>
                </p14:cNvPr>
                <p14:cNvContentPartPr/>
                <p14:nvPr/>
              </p14:nvContentPartPr>
              <p14:xfrm>
                <a:off x="6478817" y="1338326"/>
                <a:ext cx="64440" cy="1022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7852D90-60C9-C1D4-779B-4C34FE042F1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470177" y="1329686"/>
                  <a:ext cx="82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D7EEB8DB-99A1-5037-7005-7E7AD7C62B2F}"/>
                    </a:ext>
                  </a:extLst>
                </p14:cNvPr>
                <p14:cNvContentPartPr/>
                <p14:nvPr/>
              </p14:nvContentPartPr>
              <p14:xfrm>
                <a:off x="6560537" y="1329686"/>
                <a:ext cx="98640" cy="154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D7EEB8DB-99A1-5037-7005-7E7AD7C62B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51537" y="1320686"/>
                  <a:ext cx="11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3423BCB-A7C4-2C99-503D-E9F1225FC3A0}"/>
                    </a:ext>
                  </a:extLst>
                </p14:cNvPr>
                <p14:cNvContentPartPr/>
                <p14:nvPr/>
              </p14:nvContentPartPr>
              <p14:xfrm>
                <a:off x="6740537" y="1340486"/>
                <a:ext cx="101160" cy="986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3423BCB-A7C4-2C99-503D-E9F1225FC3A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731897" y="1331486"/>
                  <a:ext cx="118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47BBF77-2967-015A-4062-A538D9188DCA}"/>
                    </a:ext>
                  </a:extLst>
                </p14:cNvPr>
                <p14:cNvContentPartPr/>
                <p14:nvPr/>
              </p14:nvContentPartPr>
              <p14:xfrm>
                <a:off x="6836657" y="1342646"/>
                <a:ext cx="74880" cy="1098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47BBF77-2967-015A-4062-A538D9188DC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27657" y="1333646"/>
                  <a:ext cx="92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69E7A22-64B0-35CF-EC91-348884F728CE}"/>
                    </a:ext>
                  </a:extLst>
                </p14:cNvPr>
                <p14:cNvContentPartPr/>
                <p14:nvPr/>
              </p14:nvContentPartPr>
              <p14:xfrm>
                <a:off x="6912977" y="1400246"/>
                <a:ext cx="15480" cy="853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69E7A22-64B0-35CF-EC91-348884F728C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04337" y="1391606"/>
                  <a:ext cx="33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2AB3362-F718-3A72-BF74-3A43B513E60F}"/>
                    </a:ext>
                  </a:extLst>
                </p14:cNvPr>
                <p14:cNvContentPartPr/>
                <p14:nvPr/>
              </p14:nvContentPartPr>
              <p14:xfrm>
                <a:off x="6973817" y="1336886"/>
                <a:ext cx="73800" cy="810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2AB3362-F718-3A72-BF74-3A43B513E60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65177" y="1328246"/>
                  <a:ext cx="91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9484067-D432-C023-4EF6-4D51C8C38090}"/>
                    </a:ext>
                  </a:extLst>
                </p14:cNvPr>
                <p14:cNvContentPartPr/>
                <p14:nvPr/>
              </p14:nvContentPartPr>
              <p14:xfrm>
                <a:off x="6979937" y="1425446"/>
                <a:ext cx="66240" cy="464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9484067-D432-C023-4EF6-4D51C8C3809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70937" y="1416446"/>
                  <a:ext cx="83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856543BE-B0F9-3DFD-5678-317EDA0DF52A}"/>
                    </a:ext>
                  </a:extLst>
                </p14:cNvPr>
                <p14:cNvContentPartPr/>
                <p14:nvPr/>
              </p14:nvContentPartPr>
              <p14:xfrm>
                <a:off x="7058417" y="1350926"/>
                <a:ext cx="76320" cy="1404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856543BE-B0F9-3DFD-5678-317EDA0DF52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49777" y="1341926"/>
                  <a:ext cx="93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562C1D6D-63D2-FABE-17C6-211EB3F7DEF0}"/>
                    </a:ext>
                  </a:extLst>
                </p14:cNvPr>
                <p14:cNvContentPartPr/>
                <p14:nvPr/>
              </p14:nvContentPartPr>
              <p14:xfrm>
                <a:off x="5467577" y="1451366"/>
                <a:ext cx="616680" cy="345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562C1D6D-63D2-FABE-17C6-211EB3F7DEF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58577" y="1442726"/>
                  <a:ext cx="6343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4E32C8C-3374-ADA2-8ED5-43593EF1E1E5}"/>
              </a:ext>
            </a:extLst>
          </p:cNvPr>
          <p:cNvGrpSpPr/>
          <p:nvPr/>
        </p:nvGrpSpPr>
        <p:grpSpPr>
          <a:xfrm>
            <a:off x="2915177" y="1545686"/>
            <a:ext cx="3120840" cy="381240"/>
            <a:chOff x="2915177" y="1545686"/>
            <a:chExt cx="312084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BB6740D8-E9C9-C8E6-3662-441589B18160}"/>
                    </a:ext>
                  </a:extLst>
                </p14:cNvPr>
                <p14:cNvContentPartPr/>
                <p14:nvPr/>
              </p14:nvContentPartPr>
              <p14:xfrm>
                <a:off x="5585297" y="1545686"/>
                <a:ext cx="52920" cy="957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BB6740D8-E9C9-C8E6-3662-441589B1816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76657" y="1536686"/>
                  <a:ext cx="70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70C408CE-85C5-D892-1DC4-2E3B7A77D0A3}"/>
                    </a:ext>
                  </a:extLst>
                </p14:cNvPr>
                <p14:cNvContentPartPr/>
                <p14:nvPr/>
              </p14:nvContentPartPr>
              <p14:xfrm>
                <a:off x="5715617" y="1553966"/>
                <a:ext cx="20160" cy="986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70C408CE-85C5-D892-1DC4-2E3B7A77D0A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06977" y="1545326"/>
                  <a:ext cx="37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4A076F0-E351-EBBA-B804-26891A5A1F3F}"/>
                    </a:ext>
                  </a:extLst>
                </p14:cNvPr>
                <p14:cNvContentPartPr/>
                <p14:nvPr/>
              </p14:nvContentPartPr>
              <p14:xfrm>
                <a:off x="5787977" y="1583126"/>
                <a:ext cx="52200" cy="640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4A076F0-E351-EBBA-B804-26891A5A1F3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78977" y="1574126"/>
                  <a:ext cx="69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E5BF74DC-41C4-4B78-EE1B-45C4F14FDD24}"/>
                    </a:ext>
                  </a:extLst>
                </p14:cNvPr>
                <p14:cNvContentPartPr/>
                <p14:nvPr/>
              </p14:nvContentPartPr>
              <p14:xfrm>
                <a:off x="5870057" y="1553966"/>
                <a:ext cx="66600" cy="799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E5BF74DC-41C4-4B78-EE1B-45C4F14FDD2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61057" y="1544966"/>
                  <a:ext cx="84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2CA51DC2-8B23-4394-E6F7-4B14D638AC9C}"/>
                    </a:ext>
                  </a:extLst>
                </p14:cNvPr>
                <p14:cNvContentPartPr/>
                <p14:nvPr/>
              </p14:nvContentPartPr>
              <p14:xfrm>
                <a:off x="6032057" y="1577006"/>
                <a:ext cx="3960" cy="885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2CA51DC2-8B23-4394-E6F7-4B14D638AC9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23057" y="1568366"/>
                  <a:ext cx="21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1FC7C2DB-1B6E-9275-5241-0F7FBD6D54C3}"/>
                    </a:ext>
                  </a:extLst>
                </p14:cNvPr>
                <p14:cNvContentPartPr/>
                <p14:nvPr/>
              </p14:nvContentPartPr>
              <p14:xfrm>
                <a:off x="2915177" y="1883366"/>
                <a:ext cx="452160" cy="435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1FC7C2DB-1B6E-9275-5241-0F7FBD6D54C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906177" y="1874366"/>
                  <a:ext cx="469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B3E62830-34F1-99AF-1D53-57967AC79BF2}"/>
                    </a:ext>
                  </a:extLst>
                </p14:cNvPr>
                <p14:cNvContentPartPr/>
                <p14:nvPr/>
              </p14:nvContentPartPr>
              <p14:xfrm>
                <a:off x="5502137" y="1691126"/>
                <a:ext cx="380880" cy="313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B3E62830-34F1-99AF-1D53-57967AC79B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93137" y="1682126"/>
                  <a:ext cx="3985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0386DBE-D05F-07BB-0CB5-52244EF64358}"/>
              </a:ext>
            </a:extLst>
          </p:cNvPr>
          <p:cNvGrpSpPr/>
          <p:nvPr/>
        </p:nvGrpSpPr>
        <p:grpSpPr>
          <a:xfrm>
            <a:off x="3868457" y="1909286"/>
            <a:ext cx="317160" cy="211680"/>
            <a:chOff x="3868457" y="1909286"/>
            <a:chExt cx="3171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0E14C6C8-3EEE-A2FD-27BF-BDB271BF369D}"/>
                    </a:ext>
                  </a:extLst>
                </p14:cNvPr>
                <p14:cNvContentPartPr/>
                <p14:nvPr/>
              </p14:nvContentPartPr>
              <p14:xfrm>
                <a:off x="3868457" y="1909286"/>
                <a:ext cx="92160" cy="1929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0E14C6C8-3EEE-A2FD-27BF-BDB271BF3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59817" y="1900646"/>
                  <a:ext cx="109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3C7B59A3-DF75-C815-68B8-F859F5AB1D4F}"/>
                    </a:ext>
                  </a:extLst>
                </p14:cNvPr>
                <p14:cNvContentPartPr/>
                <p14:nvPr/>
              </p14:nvContentPartPr>
              <p14:xfrm>
                <a:off x="3913457" y="2022326"/>
                <a:ext cx="69480" cy="7668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3C7B59A3-DF75-C815-68B8-F859F5AB1D4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904457" y="2013326"/>
                  <a:ext cx="87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A9EB1F80-4EFA-8616-1BB1-58E6633199C3}"/>
                    </a:ext>
                  </a:extLst>
                </p14:cNvPr>
                <p14:cNvContentPartPr/>
                <p14:nvPr/>
              </p14:nvContentPartPr>
              <p14:xfrm>
                <a:off x="3988697" y="1924046"/>
                <a:ext cx="176760" cy="1857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A9EB1F80-4EFA-8616-1BB1-58E6633199C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80057" y="1915406"/>
                  <a:ext cx="19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4E2F8A2F-26B6-D427-BCAD-AA39EEBAD386}"/>
                    </a:ext>
                  </a:extLst>
                </p14:cNvPr>
                <p14:cNvContentPartPr/>
                <p14:nvPr/>
              </p14:nvContentPartPr>
              <p14:xfrm>
                <a:off x="4086617" y="2051846"/>
                <a:ext cx="99000" cy="691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4E2F8A2F-26B6-D427-BCAD-AA39EEBAD3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077977" y="2042846"/>
                  <a:ext cx="116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3789790F-29A8-9811-21C2-D2D4627C173E}"/>
                  </a:ext>
                </a:extLst>
              </p14:cNvPr>
              <p14:cNvContentPartPr/>
              <p14:nvPr/>
            </p14:nvContentPartPr>
            <p14:xfrm>
              <a:off x="3878897" y="2559806"/>
              <a:ext cx="342360" cy="225000"/>
            </p14:xfrm>
          </p:contentPart>
        </mc:Choice>
        <mc:Fallback xmlns=""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3789790F-29A8-9811-21C2-D2D4627C173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70257" y="2550806"/>
                <a:ext cx="3600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056F2A25-F06D-83E7-CD0A-F7B78F279712}"/>
                  </a:ext>
                </a:extLst>
              </p14:cNvPr>
              <p14:cNvContentPartPr/>
              <p14:nvPr/>
            </p14:nvContentPartPr>
            <p14:xfrm>
              <a:off x="2916617" y="2949326"/>
              <a:ext cx="437760" cy="43920"/>
            </p14:xfrm>
          </p:contentPart>
        </mc:Choice>
        <mc:Fallback xmlns=""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056F2A25-F06D-83E7-CD0A-F7B78F27971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907977" y="2940326"/>
                <a:ext cx="4554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A083E19B-7754-C55E-71C5-076CB580EC09}"/>
                  </a:ext>
                </a:extLst>
              </p14:cNvPr>
              <p14:cNvContentPartPr/>
              <p14:nvPr/>
            </p14:nvContentPartPr>
            <p14:xfrm>
              <a:off x="2880257" y="4009886"/>
              <a:ext cx="461160" cy="27000"/>
            </p14:xfrm>
          </p:contentPart>
        </mc:Choice>
        <mc:Fallback xmlns=""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A083E19B-7754-C55E-71C5-076CB580EC0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871257" y="4000886"/>
                <a:ext cx="4788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B1223D95-BC5D-5BB9-A975-8F6234685357}"/>
              </a:ext>
            </a:extLst>
          </p:cNvPr>
          <p:cNvGrpSpPr/>
          <p:nvPr/>
        </p:nvGrpSpPr>
        <p:grpSpPr>
          <a:xfrm>
            <a:off x="3834977" y="2311406"/>
            <a:ext cx="1687680" cy="2032560"/>
            <a:chOff x="3834977" y="2311406"/>
            <a:chExt cx="1687680" cy="20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2112591-0C36-FE10-E6CB-EDAF8129BA70}"/>
                    </a:ext>
                  </a:extLst>
                </p14:cNvPr>
                <p14:cNvContentPartPr/>
                <p14:nvPr/>
              </p14:nvContentPartPr>
              <p14:xfrm>
                <a:off x="3885737" y="2322206"/>
                <a:ext cx="92520" cy="2502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2112591-0C36-FE10-E6CB-EDAF8129BA7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77097" y="2313566"/>
                  <a:ext cx="110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455AE114-5AE6-C3FC-6248-B3BF503F8C7B}"/>
                    </a:ext>
                  </a:extLst>
                </p14:cNvPr>
                <p14:cNvContentPartPr/>
                <p14:nvPr/>
              </p14:nvContentPartPr>
              <p14:xfrm>
                <a:off x="3916697" y="2517686"/>
                <a:ext cx="87120" cy="694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455AE114-5AE6-C3FC-6248-B3BF503F8C7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908057" y="2509046"/>
                  <a:ext cx="104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894402E0-86C4-D358-6917-C075C8E6455C}"/>
                    </a:ext>
                  </a:extLst>
                </p14:cNvPr>
                <p14:cNvContentPartPr/>
                <p14:nvPr/>
              </p14:nvContentPartPr>
              <p14:xfrm>
                <a:off x="3976097" y="2318966"/>
                <a:ext cx="170280" cy="2404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894402E0-86C4-D358-6917-C075C8E6455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67457" y="2310326"/>
                  <a:ext cx="187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5DEC8B65-277A-1824-3251-28968A189F8B}"/>
                    </a:ext>
                  </a:extLst>
                </p14:cNvPr>
                <p14:cNvContentPartPr/>
                <p14:nvPr/>
              </p14:nvContentPartPr>
              <p14:xfrm>
                <a:off x="4075457" y="2515886"/>
                <a:ext cx="85320" cy="648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5DEC8B65-277A-1824-3251-28968A189F8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66457" y="2507246"/>
                  <a:ext cx="102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1039A79-F987-8EB6-DDF6-B47D3A034821}"/>
                    </a:ext>
                  </a:extLst>
                </p14:cNvPr>
                <p14:cNvContentPartPr/>
                <p14:nvPr/>
              </p14:nvContentPartPr>
              <p14:xfrm>
                <a:off x="4193177" y="2311406"/>
                <a:ext cx="190800" cy="2210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1039A79-F987-8EB6-DDF6-B47D3A0348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84537" y="2302766"/>
                  <a:ext cx="208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FAB0FDB-E2AC-AE50-5AED-CA50FE05AF52}"/>
                    </a:ext>
                  </a:extLst>
                </p14:cNvPr>
                <p14:cNvContentPartPr/>
                <p14:nvPr/>
              </p14:nvContentPartPr>
              <p14:xfrm>
                <a:off x="4316297" y="2495006"/>
                <a:ext cx="102600" cy="7200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FAB0FDB-E2AC-AE50-5AED-CA50FE05AF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307297" y="2486006"/>
                  <a:ext cx="120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C054204E-DB96-A86F-5670-D1D2B7C67494}"/>
                    </a:ext>
                  </a:extLst>
                </p14:cNvPr>
                <p14:cNvContentPartPr/>
                <p14:nvPr/>
              </p14:nvContentPartPr>
              <p14:xfrm>
                <a:off x="4416017" y="2567726"/>
                <a:ext cx="78120" cy="892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C054204E-DB96-A86F-5670-D1D2B7C6749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07377" y="2558726"/>
                  <a:ext cx="95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B6F5493-37C0-8512-96BE-6FD1FAF9FC21}"/>
                    </a:ext>
                  </a:extLst>
                </p14:cNvPr>
                <p14:cNvContentPartPr/>
                <p14:nvPr/>
              </p14:nvContentPartPr>
              <p14:xfrm>
                <a:off x="4452377" y="2646206"/>
                <a:ext cx="51120" cy="5220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B6F5493-37C0-8512-96BE-6FD1FAF9FC2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443377" y="2637206"/>
                  <a:ext cx="68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45F3E140-FC23-F41A-A5AF-F31A6D7505DF}"/>
                    </a:ext>
                  </a:extLst>
                </p14:cNvPr>
                <p14:cNvContentPartPr/>
                <p14:nvPr/>
              </p14:nvContentPartPr>
              <p14:xfrm>
                <a:off x="4445897" y="2660606"/>
                <a:ext cx="150480" cy="3132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45F3E140-FC23-F41A-A5AF-F31A6D7505D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37257" y="2651606"/>
                  <a:ext cx="168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62679AFC-BC9F-293D-7197-DC29A854924A}"/>
                    </a:ext>
                  </a:extLst>
                </p14:cNvPr>
                <p14:cNvContentPartPr/>
                <p14:nvPr/>
              </p14:nvContentPartPr>
              <p14:xfrm>
                <a:off x="4222337" y="2714966"/>
                <a:ext cx="588960" cy="435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62679AFC-BC9F-293D-7197-DC29A854924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3697" y="2705966"/>
                  <a:ext cx="606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75F2B422-A374-BBE4-477D-0CF95F24D765}"/>
                    </a:ext>
                  </a:extLst>
                </p14:cNvPr>
                <p14:cNvContentPartPr/>
                <p14:nvPr/>
              </p14:nvContentPartPr>
              <p14:xfrm>
                <a:off x="4772417" y="2664566"/>
                <a:ext cx="57960" cy="12564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75F2B422-A374-BBE4-477D-0CF95F24D7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63417" y="2655926"/>
                  <a:ext cx="75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EDE2021C-EF1C-2D30-A4DB-D860DD299B9A}"/>
                    </a:ext>
                  </a:extLst>
                </p14:cNvPr>
                <p14:cNvContentPartPr/>
                <p14:nvPr/>
              </p14:nvContentPartPr>
              <p14:xfrm>
                <a:off x="4928657" y="2410046"/>
                <a:ext cx="76680" cy="1004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EDE2021C-EF1C-2D30-A4DB-D860DD299B9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20017" y="2401406"/>
                  <a:ext cx="94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FC4B1E1B-0720-66C3-CD83-A3725DB8824E}"/>
                    </a:ext>
                  </a:extLst>
                </p14:cNvPr>
                <p14:cNvContentPartPr/>
                <p14:nvPr/>
              </p14:nvContentPartPr>
              <p14:xfrm>
                <a:off x="5060777" y="2442446"/>
                <a:ext cx="58680" cy="770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FC4B1E1B-0720-66C3-CD83-A3725DB8824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52137" y="2433446"/>
                  <a:ext cx="76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4921F317-5330-1ED4-BECF-95B2B8C22E63}"/>
                    </a:ext>
                  </a:extLst>
                </p14:cNvPr>
                <p14:cNvContentPartPr/>
                <p14:nvPr/>
              </p14:nvContentPartPr>
              <p14:xfrm>
                <a:off x="5159417" y="2423366"/>
                <a:ext cx="64800" cy="7704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4921F317-5330-1ED4-BECF-95B2B8C22E6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0777" y="2414366"/>
                  <a:ext cx="82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A9DBC6C2-1422-B3B8-EE1B-D6581423DEBF}"/>
                    </a:ext>
                  </a:extLst>
                </p14:cNvPr>
                <p14:cNvContentPartPr/>
                <p14:nvPr/>
              </p14:nvContentPartPr>
              <p14:xfrm>
                <a:off x="5284697" y="2396726"/>
                <a:ext cx="9720" cy="10764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A9DBC6C2-1422-B3B8-EE1B-D6581423DE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6057" y="2388086"/>
                  <a:ext cx="27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CE4DC2B4-6CB7-260F-1AB3-296CCD8AF1BF}"/>
                    </a:ext>
                  </a:extLst>
                </p14:cNvPr>
                <p14:cNvContentPartPr/>
                <p14:nvPr/>
              </p14:nvContentPartPr>
              <p14:xfrm>
                <a:off x="5334017" y="2417606"/>
                <a:ext cx="106560" cy="8712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CE4DC2B4-6CB7-260F-1AB3-296CCD8AF1B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25017" y="2408966"/>
                  <a:ext cx="124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EA0345D1-F500-8BC8-DC61-8AB4AB3DA393}"/>
                    </a:ext>
                  </a:extLst>
                </p14:cNvPr>
                <p14:cNvContentPartPr/>
                <p14:nvPr/>
              </p14:nvContentPartPr>
              <p14:xfrm>
                <a:off x="4962857" y="2548286"/>
                <a:ext cx="28440" cy="1213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EA0345D1-F500-8BC8-DC61-8AB4AB3DA39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53857" y="2539646"/>
                  <a:ext cx="46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435F4519-0F13-EFC2-52E6-EDFD3EC9F338}"/>
                    </a:ext>
                  </a:extLst>
                </p14:cNvPr>
                <p14:cNvContentPartPr/>
                <p14:nvPr/>
              </p14:nvContentPartPr>
              <p14:xfrm>
                <a:off x="5051417" y="2587166"/>
                <a:ext cx="75600" cy="8640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435F4519-0F13-EFC2-52E6-EDFD3EC9F3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42417" y="2578526"/>
                  <a:ext cx="93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700FAC9C-258C-51D6-D1B0-206A089EAC7E}"/>
                    </a:ext>
                  </a:extLst>
                </p14:cNvPr>
                <p14:cNvContentPartPr/>
                <p14:nvPr/>
              </p14:nvContentPartPr>
              <p14:xfrm>
                <a:off x="5208737" y="2552966"/>
                <a:ext cx="26280" cy="10404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700FAC9C-258C-51D6-D1B0-206A089EAC7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00097" y="2544326"/>
                  <a:ext cx="43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450CD4-E212-45FE-1EE4-C12C716CA35A}"/>
                    </a:ext>
                  </a:extLst>
                </p14:cNvPr>
                <p14:cNvContentPartPr/>
                <p14:nvPr/>
              </p14:nvContentPartPr>
              <p14:xfrm>
                <a:off x="5310257" y="2546126"/>
                <a:ext cx="12600" cy="820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450CD4-E212-45FE-1EE4-C12C716CA35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01257" y="2537126"/>
                  <a:ext cx="30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F2CC041C-2C56-3860-C61C-FDA196DBC78C}"/>
                    </a:ext>
                  </a:extLst>
                </p14:cNvPr>
                <p14:cNvContentPartPr/>
                <p14:nvPr/>
              </p14:nvContentPartPr>
              <p14:xfrm>
                <a:off x="5427977" y="2548646"/>
                <a:ext cx="12600" cy="9936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F2CC041C-2C56-3860-C61C-FDA196DBC7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418977" y="2540006"/>
                  <a:ext cx="30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7210A219-2FAB-3878-B835-E1CE91EFCA48}"/>
                    </a:ext>
                  </a:extLst>
                </p14:cNvPr>
                <p14:cNvContentPartPr/>
                <p14:nvPr/>
              </p14:nvContentPartPr>
              <p14:xfrm>
                <a:off x="4887977" y="2684006"/>
                <a:ext cx="634680" cy="2916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7210A219-2FAB-3878-B835-E1CE91EFCA4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879337" y="2675006"/>
                  <a:ext cx="652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2A1FC70-B07A-3B81-19B3-601D44EEC78D}"/>
                    </a:ext>
                  </a:extLst>
                </p14:cNvPr>
                <p14:cNvContentPartPr/>
                <p14:nvPr/>
              </p14:nvContentPartPr>
              <p14:xfrm>
                <a:off x="4984457" y="2776526"/>
                <a:ext cx="28440" cy="946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2A1FC70-B07A-3B81-19B3-601D44EEC78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975817" y="2767886"/>
                  <a:ext cx="46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55E244F2-DE92-0079-8B47-ACA196852A41}"/>
                    </a:ext>
                  </a:extLst>
                </p14:cNvPr>
                <p14:cNvContentPartPr/>
                <p14:nvPr/>
              </p14:nvContentPartPr>
              <p14:xfrm>
                <a:off x="5095337" y="2767166"/>
                <a:ext cx="19440" cy="10404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55E244F2-DE92-0079-8B47-ACA196852A4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86697" y="2758166"/>
                  <a:ext cx="37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B4D8FA65-026D-2AF6-3B35-DDFC8E33BD48}"/>
                    </a:ext>
                  </a:extLst>
                </p14:cNvPr>
                <p14:cNvContentPartPr/>
                <p14:nvPr/>
              </p14:nvContentPartPr>
              <p14:xfrm>
                <a:off x="5207657" y="2799926"/>
                <a:ext cx="51120" cy="806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B4D8FA65-026D-2AF6-3B35-DDFC8E33BD4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198657" y="2790926"/>
                  <a:ext cx="68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0C805502-846C-6D6B-E9D3-BF190012BCAC}"/>
                    </a:ext>
                  </a:extLst>
                </p14:cNvPr>
                <p14:cNvContentPartPr/>
                <p14:nvPr/>
              </p14:nvContentPartPr>
              <p14:xfrm>
                <a:off x="5323937" y="2803166"/>
                <a:ext cx="58680" cy="662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0C805502-846C-6D6B-E9D3-BF190012BCA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15297" y="2794166"/>
                  <a:ext cx="76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0D5D0F48-44D2-6B4D-C3A4-8F6D3DE2BE89}"/>
                    </a:ext>
                  </a:extLst>
                </p14:cNvPr>
                <p14:cNvContentPartPr/>
                <p14:nvPr/>
              </p14:nvContentPartPr>
              <p14:xfrm>
                <a:off x="5399537" y="2786966"/>
                <a:ext cx="81360" cy="8784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0D5D0F48-44D2-6B4D-C3A4-8F6D3DE2BE8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90897" y="2777966"/>
                  <a:ext cx="9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8DFDB49C-24AA-F7D9-D50B-7A8B7D0E8A00}"/>
                    </a:ext>
                  </a:extLst>
                </p14:cNvPr>
                <p14:cNvContentPartPr/>
                <p14:nvPr/>
              </p14:nvContentPartPr>
              <p14:xfrm>
                <a:off x="3861977" y="2932766"/>
                <a:ext cx="104760" cy="28116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8DFDB49C-24AA-F7D9-D50B-7A8B7D0E8A0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53337" y="2924126"/>
                  <a:ext cx="122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C78CBF7C-939D-A773-02AA-69E171E5EC5D}"/>
                    </a:ext>
                  </a:extLst>
                </p14:cNvPr>
                <p14:cNvContentPartPr/>
                <p14:nvPr/>
              </p14:nvContentPartPr>
              <p14:xfrm>
                <a:off x="3905897" y="3145166"/>
                <a:ext cx="79920" cy="9144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C78CBF7C-939D-A773-02AA-69E171E5EC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97257" y="3136526"/>
                  <a:ext cx="97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E4F0FF9D-9C62-EEA7-5CE7-8BD063821086}"/>
                    </a:ext>
                  </a:extLst>
                </p14:cNvPr>
                <p14:cNvContentPartPr/>
                <p14:nvPr/>
              </p14:nvContentPartPr>
              <p14:xfrm>
                <a:off x="3965297" y="2952926"/>
                <a:ext cx="190080" cy="26640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E4F0FF9D-9C62-EEA7-5CE7-8BD06382108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56657" y="2943926"/>
                  <a:ext cx="207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2573E753-586E-066D-5860-0DA7DEA51E8E}"/>
                    </a:ext>
                  </a:extLst>
                </p14:cNvPr>
                <p14:cNvContentPartPr/>
                <p14:nvPr/>
              </p14:nvContentPartPr>
              <p14:xfrm>
                <a:off x="4084097" y="3136166"/>
                <a:ext cx="83520" cy="10044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2573E753-586E-066D-5860-0DA7DEA51E8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75097" y="3127526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B1D34CDB-5CA5-D853-FC71-937AD0E024DF}"/>
                    </a:ext>
                  </a:extLst>
                </p14:cNvPr>
                <p14:cNvContentPartPr/>
                <p14:nvPr/>
              </p14:nvContentPartPr>
              <p14:xfrm>
                <a:off x="4184177" y="2969486"/>
                <a:ext cx="94680" cy="22320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B1D34CDB-5CA5-D853-FC71-937AD0E024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75177" y="2960486"/>
                  <a:ext cx="112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7E84C253-3CDE-4CA4-0998-009AE03D9AA0}"/>
                    </a:ext>
                  </a:extLst>
                </p14:cNvPr>
                <p14:cNvContentPartPr/>
                <p14:nvPr/>
              </p14:nvContentPartPr>
              <p14:xfrm>
                <a:off x="4210817" y="3121766"/>
                <a:ext cx="90720" cy="7416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7E84C253-3CDE-4CA4-0998-009AE03D9AA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02177" y="3112766"/>
                  <a:ext cx="108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D66566DB-0CCA-24A5-9F5A-40C8C23A4503}"/>
                    </a:ext>
                  </a:extLst>
                </p14:cNvPr>
                <p14:cNvContentPartPr/>
                <p14:nvPr/>
              </p14:nvContentPartPr>
              <p14:xfrm>
                <a:off x="4230617" y="3227246"/>
                <a:ext cx="90360" cy="7812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D66566DB-0CCA-24A5-9F5A-40C8C23A45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21617" y="3218606"/>
                  <a:ext cx="108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7005F5D4-F34D-C6BC-53EC-78FEE9EDD265}"/>
                    </a:ext>
                  </a:extLst>
                </p14:cNvPr>
                <p14:cNvContentPartPr/>
                <p14:nvPr/>
              </p14:nvContentPartPr>
              <p14:xfrm>
                <a:off x="4277777" y="3312566"/>
                <a:ext cx="129960" cy="6768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7005F5D4-F34D-C6BC-53EC-78FEE9EDD26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269137" y="3303926"/>
                  <a:ext cx="147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012A0B97-D244-340D-DA36-6ABDE895726D}"/>
                    </a:ext>
                  </a:extLst>
                </p14:cNvPr>
                <p14:cNvContentPartPr/>
                <p14:nvPr/>
              </p14:nvContentPartPr>
              <p14:xfrm>
                <a:off x="4441937" y="3348206"/>
                <a:ext cx="20880" cy="1332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012A0B97-D244-340D-DA36-6ABDE895726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33297" y="3339206"/>
                  <a:ext cx="38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34D23499-97D3-D41E-D501-D2C67B704299}"/>
                    </a:ext>
                  </a:extLst>
                </p14:cNvPr>
                <p14:cNvContentPartPr/>
                <p14:nvPr/>
              </p14:nvContentPartPr>
              <p14:xfrm>
                <a:off x="3834977" y="3361526"/>
                <a:ext cx="86040" cy="1872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34D23499-97D3-D41E-D501-D2C67B70429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25977" y="3352526"/>
                  <a:ext cx="103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55FF0D18-1FB8-E104-BC45-95B005F756BA}"/>
                    </a:ext>
                  </a:extLst>
                </p14:cNvPr>
                <p14:cNvContentPartPr/>
                <p14:nvPr/>
              </p14:nvContentPartPr>
              <p14:xfrm>
                <a:off x="3879257" y="3377006"/>
                <a:ext cx="61560" cy="20484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55FF0D18-1FB8-E104-BC45-95B005F756B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870257" y="3368006"/>
                  <a:ext cx="79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445FA835-124E-5D77-541F-6E5AB72D9B56}"/>
                    </a:ext>
                  </a:extLst>
                </p14:cNvPr>
                <p14:cNvContentPartPr/>
                <p14:nvPr/>
              </p14:nvContentPartPr>
              <p14:xfrm>
                <a:off x="3897977" y="3552326"/>
                <a:ext cx="99360" cy="8784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445FA835-124E-5D77-541F-6E5AB72D9B5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88977" y="3543326"/>
                  <a:ext cx="117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C7E5EB54-F7B0-3E0D-11C4-D250E9DC6420}"/>
                    </a:ext>
                  </a:extLst>
                </p14:cNvPr>
                <p14:cNvContentPartPr/>
                <p14:nvPr/>
              </p14:nvContentPartPr>
              <p14:xfrm>
                <a:off x="3966017" y="3394286"/>
                <a:ext cx="72360" cy="2232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C7E5EB54-F7B0-3E0D-11C4-D250E9DC642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957017" y="3385646"/>
                  <a:ext cx="90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3D0B6609-9DE1-5E5B-8E7D-929D6419F5A2}"/>
                    </a:ext>
                  </a:extLst>
                </p14:cNvPr>
                <p14:cNvContentPartPr/>
                <p14:nvPr/>
              </p14:nvContentPartPr>
              <p14:xfrm>
                <a:off x="4004177" y="3402206"/>
                <a:ext cx="122400" cy="22176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3D0B6609-9DE1-5E5B-8E7D-929D6419F5A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995537" y="3393206"/>
                  <a:ext cx="14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016B57D2-C634-4ACE-2B66-CC2E8BBC312D}"/>
                    </a:ext>
                  </a:extLst>
                </p14:cNvPr>
                <p14:cNvContentPartPr/>
                <p14:nvPr/>
              </p14:nvContentPartPr>
              <p14:xfrm>
                <a:off x="4077257" y="3541166"/>
                <a:ext cx="72000" cy="9648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016B57D2-C634-4ACE-2B66-CC2E8BBC312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068257" y="3532166"/>
                  <a:ext cx="89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BFEC2852-F2DF-D099-A6D6-25BFE2BCF49C}"/>
                    </a:ext>
                  </a:extLst>
                </p14:cNvPr>
                <p14:cNvContentPartPr/>
                <p14:nvPr/>
              </p14:nvContentPartPr>
              <p14:xfrm>
                <a:off x="4148177" y="3394286"/>
                <a:ext cx="78120" cy="1440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BFEC2852-F2DF-D099-A6D6-25BFE2BCF49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39537" y="3385286"/>
                  <a:ext cx="95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280240D-27D2-826C-E8F7-84E19CDA1A29}"/>
                    </a:ext>
                  </a:extLst>
                </p14:cNvPr>
                <p14:cNvContentPartPr/>
                <p14:nvPr/>
              </p14:nvContentPartPr>
              <p14:xfrm>
                <a:off x="4203257" y="3403646"/>
                <a:ext cx="95760" cy="20952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4280240D-27D2-826C-E8F7-84E19CDA1A2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194617" y="3394646"/>
                  <a:ext cx="113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5A5798F9-8EB3-858D-F543-EE024ADB0CD7}"/>
                    </a:ext>
                  </a:extLst>
                </p14:cNvPr>
                <p14:cNvContentPartPr/>
                <p14:nvPr/>
              </p14:nvContentPartPr>
              <p14:xfrm>
                <a:off x="4257977" y="3588686"/>
                <a:ext cx="73800" cy="5040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5A5798F9-8EB3-858D-F543-EE024ADB0CD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49337" y="3580046"/>
                  <a:ext cx="91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63EDE6D3-7470-5A4E-EA35-3A221403B8E8}"/>
                    </a:ext>
                  </a:extLst>
                </p14:cNvPr>
                <p14:cNvContentPartPr/>
                <p14:nvPr/>
              </p14:nvContentPartPr>
              <p14:xfrm>
                <a:off x="4295057" y="3649166"/>
                <a:ext cx="73080" cy="8604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63EDE6D3-7470-5A4E-EA35-3A221403B8E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286057" y="3640526"/>
                  <a:ext cx="90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6A35EC4D-082D-83DB-D6E8-D2DBF2014B26}"/>
                    </a:ext>
                  </a:extLst>
                </p14:cNvPr>
                <p14:cNvContentPartPr/>
                <p14:nvPr/>
              </p14:nvContentPartPr>
              <p14:xfrm>
                <a:off x="4330337" y="3742406"/>
                <a:ext cx="131040" cy="4212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6A35EC4D-082D-83DB-D6E8-D2DBF2014B2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21337" y="3733406"/>
                  <a:ext cx="148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74D0E13F-ADED-2C0F-98A3-002C2610A966}"/>
                    </a:ext>
                  </a:extLst>
                </p14:cNvPr>
                <p14:cNvContentPartPr/>
                <p14:nvPr/>
              </p14:nvContentPartPr>
              <p14:xfrm>
                <a:off x="4522217" y="3748886"/>
                <a:ext cx="7200" cy="1656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74D0E13F-ADED-2C0F-98A3-002C2610A96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513217" y="3739886"/>
                  <a:ext cx="24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A2C2DC4A-2E3C-A3FE-70F6-CBAEC3A77304}"/>
                    </a:ext>
                  </a:extLst>
                </p14:cNvPr>
                <p14:cNvContentPartPr/>
                <p14:nvPr/>
              </p14:nvContentPartPr>
              <p14:xfrm>
                <a:off x="3941897" y="3648446"/>
                <a:ext cx="302760" cy="15444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A2C2DC4A-2E3C-A3FE-70F6-CBAEC3A7730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32897" y="3639446"/>
                  <a:ext cx="32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E5136A6B-F620-DD18-C048-E3820682C7CC}"/>
                    </a:ext>
                  </a:extLst>
                </p14:cNvPr>
                <p14:cNvContentPartPr/>
                <p14:nvPr/>
              </p14:nvContentPartPr>
              <p14:xfrm>
                <a:off x="3972497" y="3632246"/>
                <a:ext cx="259920" cy="17172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E5136A6B-F620-DD18-C048-E3820682C7C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63857" y="3623246"/>
                  <a:ext cx="277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34741F5B-44D6-F0DE-2EEB-B731B2D5EF37}"/>
                    </a:ext>
                  </a:extLst>
                </p14:cNvPr>
                <p14:cNvContentPartPr/>
                <p14:nvPr/>
              </p14:nvContentPartPr>
              <p14:xfrm>
                <a:off x="4227017" y="3793526"/>
                <a:ext cx="632880" cy="8028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34741F5B-44D6-F0DE-2EEB-B731B2D5EF3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18377" y="3784526"/>
                  <a:ext cx="650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882EE26A-C1F2-2918-4D94-4430D4AED08D}"/>
                    </a:ext>
                  </a:extLst>
                </p14:cNvPr>
                <p14:cNvContentPartPr/>
                <p14:nvPr/>
              </p14:nvContentPartPr>
              <p14:xfrm>
                <a:off x="4799777" y="3769766"/>
                <a:ext cx="57600" cy="10080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882EE26A-C1F2-2918-4D94-4430D4AED08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91137" y="3761126"/>
                  <a:ext cx="75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BB043B73-77B3-C779-0D83-11FD9F9622D7}"/>
                    </a:ext>
                  </a:extLst>
                </p14:cNvPr>
                <p14:cNvContentPartPr/>
                <p14:nvPr/>
              </p14:nvContentPartPr>
              <p14:xfrm>
                <a:off x="4933697" y="3577886"/>
                <a:ext cx="61920" cy="13464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BB043B73-77B3-C779-0D83-11FD9F9622D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24697" y="3568886"/>
                  <a:ext cx="79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A0BA4E64-9756-4452-BDD1-7D48820EEE10}"/>
                    </a:ext>
                  </a:extLst>
                </p14:cNvPr>
                <p14:cNvContentPartPr/>
                <p14:nvPr/>
              </p14:nvContentPartPr>
              <p14:xfrm>
                <a:off x="5043497" y="3631886"/>
                <a:ext cx="40320" cy="94680"/>
              </p14:xfrm>
            </p:contentPart>
          </mc:Choice>
          <mc:Fallback xmlns=""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A0BA4E64-9756-4452-BDD1-7D48820EEE1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34857" y="3623246"/>
                  <a:ext cx="57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979BA19A-E9FD-64CB-C8CF-A53EBB023B64}"/>
                    </a:ext>
                  </a:extLst>
                </p14:cNvPr>
                <p14:cNvContentPartPr/>
                <p14:nvPr/>
              </p14:nvContentPartPr>
              <p14:xfrm>
                <a:off x="5112977" y="3629726"/>
                <a:ext cx="51840" cy="8676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979BA19A-E9FD-64CB-C8CF-A53EBB023B6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04337" y="3620726"/>
                  <a:ext cx="69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33EA0287-8AFC-30FA-F24E-E7731E2E937F}"/>
                    </a:ext>
                  </a:extLst>
                </p14:cNvPr>
                <p14:cNvContentPartPr/>
                <p14:nvPr/>
              </p14:nvContentPartPr>
              <p14:xfrm>
                <a:off x="5222777" y="3591206"/>
                <a:ext cx="20160" cy="12096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33EA0287-8AFC-30FA-F24E-E7731E2E937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214137" y="3582566"/>
                  <a:ext cx="37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D931D1BE-FCF3-044C-80BC-A2C2F9663A18}"/>
                    </a:ext>
                  </a:extLst>
                </p14:cNvPr>
                <p14:cNvContentPartPr/>
                <p14:nvPr/>
              </p14:nvContentPartPr>
              <p14:xfrm>
                <a:off x="5290457" y="3600566"/>
                <a:ext cx="80280" cy="9144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D931D1BE-FCF3-044C-80BC-A2C2F9663A1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281817" y="3591926"/>
                  <a:ext cx="97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B772CA36-B164-75D6-CFA6-7295AA830139}"/>
                    </a:ext>
                  </a:extLst>
                </p14:cNvPr>
                <p14:cNvContentPartPr/>
                <p14:nvPr/>
              </p14:nvContentPartPr>
              <p14:xfrm>
                <a:off x="4926857" y="3824846"/>
                <a:ext cx="78840" cy="7596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B772CA36-B164-75D6-CFA6-7295AA83013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917857" y="3816206"/>
                  <a:ext cx="96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8611C771-A7AF-586C-F013-3D054370D894}"/>
                    </a:ext>
                  </a:extLst>
                </p14:cNvPr>
                <p14:cNvContentPartPr/>
                <p14:nvPr/>
              </p14:nvContentPartPr>
              <p14:xfrm>
                <a:off x="5048177" y="3811886"/>
                <a:ext cx="36360" cy="12204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8611C771-A7AF-586C-F013-3D054370D89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039537" y="3802886"/>
                  <a:ext cx="5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A93357EA-A3E8-7B98-A1A0-3C8854BC264D}"/>
                    </a:ext>
                  </a:extLst>
                </p14:cNvPr>
                <p14:cNvContentPartPr/>
                <p14:nvPr/>
              </p14:nvContentPartPr>
              <p14:xfrm>
                <a:off x="5146817" y="3828446"/>
                <a:ext cx="66240" cy="8532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A93357EA-A3E8-7B98-A1A0-3C8854BC264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137817" y="3819806"/>
                  <a:ext cx="83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88D1B679-CB74-B543-7BE6-5241791DBB56}"/>
                    </a:ext>
                  </a:extLst>
                </p14:cNvPr>
                <p14:cNvContentPartPr/>
                <p14:nvPr/>
              </p14:nvContentPartPr>
              <p14:xfrm>
                <a:off x="5251577" y="3822326"/>
                <a:ext cx="60120" cy="8964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88D1B679-CB74-B543-7BE6-5241791DBB5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242937" y="3813686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9B52983A-1065-8857-16C2-D38879EA047A}"/>
                    </a:ext>
                  </a:extLst>
                </p14:cNvPr>
                <p14:cNvContentPartPr/>
                <p14:nvPr/>
              </p14:nvContentPartPr>
              <p14:xfrm>
                <a:off x="5381177" y="3805766"/>
                <a:ext cx="22680" cy="12132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9B52983A-1065-8857-16C2-D38879EA047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372537" y="3797126"/>
                  <a:ext cx="40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C31AD846-C1F9-D33E-C61A-AD52A7740DAC}"/>
                    </a:ext>
                  </a:extLst>
                </p14:cNvPr>
                <p14:cNvContentPartPr/>
                <p14:nvPr/>
              </p14:nvContentPartPr>
              <p14:xfrm>
                <a:off x="4784657" y="3926726"/>
                <a:ext cx="716040" cy="4788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C31AD846-C1F9-D33E-C61A-AD52A7740D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75657" y="3917726"/>
                  <a:ext cx="733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C5C3D2BF-9A62-4151-2E26-74233B073844}"/>
                    </a:ext>
                  </a:extLst>
                </p14:cNvPr>
                <p14:cNvContentPartPr/>
                <p14:nvPr/>
              </p14:nvContentPartPr>
              <p14:xfrm>
                <a:off x="4860977" y="4016366"/>
                <a:ext cx="20880" cy="10368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C5C3D2BF-9A62-4151-2E26-74233B07384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52337" y="4007726"/>
                  <a:ext cx="38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61AA5368-B861-AD49-DF7B-927A5E123606}"/>
                    </a:ext>
                  </a:extLst>
                </p14:cNvPr>
                <p14:cNvContentPartPr/>
                <p14:nvPr/>
              </p14:nvContentPartPr>
              <p14:xfrm>
                <a:off x="4945937" y="4041926"/>
                <a:ext cx="51840" cy="8244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61AA5368-B861-AD49-DF7B-927A5E12360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936937" y="4033286"/>
                  <a:ext cx="69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1EC2759F-8CAF-A939-F13B-CD3F5E860D96}"/>
                    </a:ext>
                  </a:extLst>
                </p14:cNvPr>
                <p14:cNvContentPartPr/>
                <p14:nvPr/>
              </p14:nvContentPartPr>
              <p14:xfrm>
                <a:off x="5051057" y="4049126"/>
                <a:ext cx="54360" cy="9144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1EC2759F-8CAF-A939-F13B-CD3F5E860D9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042057" y="4040126"/>
                  <a:ext cx="72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4B46A1F0-56D7-4D5E-8AF6-D92FFFC3D6EE}"/>
                    </a:ext>
                  </a:extLst>
                </p14:cNvPr>
                <p14:cNvContentPartPr/>
                <p14:nvPr/>
              </p14:nvContentPartPr>
              <p14:xfrm>
                <a:off x="5162657" y="4032206"/>
                <a:ext cx="36000" cy="8640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4B46A1F0-56D7-4D5E-8AF6-D92FFFC3D6E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54017" y="4023566"/>
                  <a:ext cx="53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994332B3-8995-AB19-FAA9-51D38F2B0E24}"/>
                    </a:ext>
                  </a:extLst>
                </p14:cNvPr>
                <p14:cNvContentPartPr/>
                <p14:nvPr/>
              </p14:nvContentPartPr>
              <p14:xfrm>
                <a:off x="5271017" y="4022126"/>
                <a:ext cx="29520" cy="8496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994332B3-8995-AB19-FAA9-51D38F2B0E2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262017" y="4013486"/>
                  <a:ext cx="47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1E1F5BC8-BCD2-0EC4-1688-61115F4CE0F5}"/>
                    </a:ext>
                  </a:extLst>
                </p14:cNvPr>
                <p14:cNvContentPartPr/>
                <p14:nvPr/>
              </p14:nvContentPartPr>
              <p14:xfrm>
                <a:off x="5377577" y="3998726"/>
                <a:ext cx="31680" cy="9648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1E1F5BC8-BCD2-0EC4-1688-61115F4CE0F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368937" y="3990086"/>
                  <a:ext cx="49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D68598E4-44E2-1CFF-832E-5F9EB8B19686}"/>
                    </a:ext>
                  </a:extLst>
                </p14:cNvPr>
                <p14:cNvContentPartPr/>
                <p14:nvPr/>
              </p14:nvContentPartPr>
              <p14:xfrm>
                <a:off x="4777457" y="3993326"/>
                <a:ext cx="142920" cy="17172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D68598E4-44E2-1CFF-832E-5F9EB8B1968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768457" y="3984326"/>
                  <a:ext cx="160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36C19287-0EB3-A663-5FC5-A73A2A9C1FE2}"/>
                    </a:ext>
                  </a:extLst>
                </p14:cNvPr>
                <p14:cNvContentPartPr/>
                <p14:nvPr/>
              </p14:nvContentPartPr>
              <p14:xfrm>
                <a:off x="4841897" y="4177646"/>
                <a:ext cx="123480" cy="9144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36C19287-0EB3-A663-5FC5-A73A2A9C1FE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32897" y="4169006"/>
                  <a:ext cx="141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06928630-0412-DAC4-86FC-6BA735E9A5F0}"/>
                    </a:ext>
                  </a:extLst>
                </p14:cNvPr>
                <p14:cNvContentPartPr/>
                <p14:nvPr/>
              </p14:nvContentPartPr>
              <p14:xfrm>
                <a:off x="4911377" y="4216526"/>
                <a:ext cx="62640" cy="9432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06928630-0412-DAC4-86FC-6BA735E9A5F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902737" y="4207886"/>
                  <a:ext cx="80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6E75EC33-C499-973D-281E-C7DC6F1A8106}"/>
                    </a:ext>
                  </a:extLst>
                </p14:cNvPr>
                <p14:cNvContentPartPr/>
                <p14:nvPr/>
              </p14:nvContentPartPr>
              <p14:xfrm>
                <a:off x="5023697" y="4205366"/>
                <a:ext cx="64440" cy="8208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6E75EC33-C499-973D-281E-C7DC6F1A810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015057" y="4196366"/>
                  <a:ext cx="82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618DB57C-E6E7-1BDA-0A10-320A1C105CB5}"/>
                    </a:ext>
                  </a:extLst>
                </p14:cNvPr>
                <p14:cNvContentPartPr/>
                <p14:nvPr/>
              </p14:nvContentPartPr>
              <p14:xfrm>
                <a:off x="5053577" y="4301846"/>
                <a:ext cx="68040" cy="4212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618DB57C-E6E7-1BDA-0A10-320A1C105CB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44577" y="4293206"/>
                  <a:ext cx="85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D8C127DF-F6C3-A31C-2459-EEDBDC401377}"/>
                    </a:ext>
                  </a:extLst>
                </p14:cNvPr>
                <p14:cNvContentPartPr/>
                <p14:nvPr/>
              </p14:nvContentPartPr>
              <p14:xfrm>
                <a:off x="5134937" y="4230206"/>
                <a:ext cx="94320" cy="10548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D8C127DF-F6C3-A31C-2459-EEDBDC4013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126297" y="4221566"/>
                  <a:ext cx="111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93138F4C-166F-12D6-4709-4D700FCE74D2}"/>
                    </a:ext>
                  </a:extLst>
                </p14:cNvPr>
                <p14:cNvContentPartPr/>
                <p14:nvPr/>
              </p14:nvContentPartPr>
              <p14:xfrm>
                <a:off x="5283257" y="4282766"/>
                <a:ext cx="9000" cy="2304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93138F4C-166F-12D6-4709-4D700FCE74D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74257" y="4273766"/>
                  <a:ext cx="26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A094ABD8-AF7D-F37E-F7A4-E36D6652E890}"/>
                    </a:ext>
                  </a:extLst>
                </p14:cNvPr>
                <p14:cNvContentPartPr/>
                <p14:nvPr/>
              </p14:nvContentPartPr>
              <p14:xfrm>
                <a:off x="4237817" y="3884966"/>
                <a:ext cx="207360" cy="17640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A094ABD8-AF7D-F37E-F7A4-E36D6652E89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228817" y="3875966"/>
                  <a:ext cx="2250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F4C0DDA-EB79-9310-84C0-CDE61728072C}"/>
              </a:ext>
            </a:extLst>
          </p:cNvPr>
          <p:cNvGrpSpPr/>
          <p:nvPr/>
        </p:nvGrpSpPr>
        <p:grpSpPr>
          <a:xfrm>
            <a:off x="3877817" y="3983194"/>
            <a:ext cx="290160" cy="289440"/>
            <a:chOff x="3877817" y="3983194"/>
            <a:chExt cx="29016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C0D56E87-72FD-F056-3711-A24683F5B4AF}"/>
                    </a:ext>
                  </a:extLst>
                </p14:cNvPr>
                <p14:cNvContentPartPr/>
                <p14:nvPr/>
              </p14:nvContentPartPr>
              <p14:xfrm>
                <a:off x="3877817" y="4011274"/>
                <a:ext cx="66960" cy="22392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C0D56E87-72FD-F056-3711-A24683F5B4A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868817" y="4002274"/>
                  <a:ext cx="84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B059B3ED-20FC-8610-8C84-9C8012A2EC73}"/>
                    </a:ext>
                  </a:extLst>
                </p14:cNvPr>
                <p14:cNvContentPartPr/>
                <p14:nvPr/>
              </p14:nvContentPartPr>
              <p14:xfrm>
                <a:off x="3906617" y="4203874"/>
                <a:ext cx="69480" cy="6876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B059B3ED-20FC-8610-8C84-9C8012A2EC7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897617" y="4195234"/>
                  <a:ext cx="87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46CA9AA4-B27F-2292-4DC8-D589A2B555A5}"/>
                    </a:ext>
                  </a:extLst>
                </p14:cNvPr>
                <p14:cNvContentPartPr/>
                <p14:nvPr/>
              </p14:nvContentPartPr>
              <p14:xfrm>
                <a:off x="4014257" y="3983194"/>
                <a:ext cx="136800" cy="25488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46CA9AA4-B27F-2292-4DC8-D589A2B555A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005257" y="3974194"/>
                  <a:ext cx="154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D4A4E535-816A-2C00-4105-12334D69F423}"/>
                    </a:ext>
                  </a:extLst>
                </p14:cNvPr>
                <p14:cNvContentPartPr/>
                <p14:nvPr/>
              </p14:nvContentPartPr>
              <p14:xfrm>
                <a:off x="4067897" y="4159234"/>
                <a:ext cx="100080" cy="7776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D4A4E535-816A-2C00-4105-12334D69F42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58897" y="4150594"/>
                  <a:ext cx="11772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D7E5C1AE-4934-5285-9D15-99AD23469D23}"/>
              </a:ext>
            </a:extLst>
          </p:cNvPr>
          <p:cNvGrpSpPr/>
          <p:nvPr/>
        </p:nvGrpSpPr>
        <p:grpSpPr>
          <a:xfrm>
            <a:off x="2827337" y="4681234"/>
            <a:ext cx="1263240" cy="147240"/>
            <a:chOff x="2827337" y="4681234"/>
            <a:chExt cx="126324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4265F2C1-3E07-BA51-9769-B0A7CCF63C39}"/>
                    </a:ext>
                  </a:extLst>
                </p14:cNvPr>
                <p14:cNvContentPartPr/>
                <p14:nvPr/>
              </p14:nvContentPartPr>
              <p14:xfrm>
                <a:off x="2827337" y="4717954"/>
                <a:ext cx="92880" cy="3672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4265F2C1-3E07-BA51-9769-B0A7CCF63C3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818337" y="4709314"/>
                  <a:ext cx="110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C1AAF763-2E44-79F7-DE10-EA6E1E23FD04}"/>
                    </a:ext>
                  </a:extLst>
                </p14:cNvPr>
                <p14:cNvContentPartPr/>
                <p14:nvPr/>
              </p14:nvContentPartPr>
              <p14:xfrm>
                <a:off x="2844617" y="4787074"/>
                <a:ext cx="95040" cy="2808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C1AAF763-2E44-79F7-DE10-EA6E1E23FD0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835617" y="4778434"/>
                  <a:ext cx="112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9A0552F3-BE0F-5A0C-0733-DD1A2B83D2C9}"/>
                    </a:ext>
                  </a:extLst>
                </p14:cNvPr>
                <p14:cNvContentPartPr/>
                <p14:nvPr/>
              </p14:nvContentPartPr>
              <p14:xfrm>
                <a:off x="3016337" y="4700314"/>
                <a:ext cx="77040" cy="9540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9A0552F3-BE0F-5A0C-0733-DD1A2B83D2C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07337" y="4691314"/>
                  <a:ext cx="94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B5BB71DA-8AAB-2809-EACE-EBA8D4090D34}"/>
                    </a:ext>
                  </a:extLst>
                </p14:cNvPr>
                <p14:cNvContentPartPr/>
                <p14:nvPr/>
              </p14:nvContentPartPr>
              <p14:xfrm>
                <a:off x="3140537" y="4725514"/>
                <a:ext cx="59040" cy="7416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B5BB71DA-8AAB-2809-EACE-EBA8D4090D3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31897" y="4716514"/>
                  <a:ext cx="76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BFF23E6A-62DD-12C9-555A-DB050AE1EDC2}"/>
                    </a:ext>
                  </a:extLst>
                </p14:cNvPr>
                <p14:cNvContentPartPr/>
                <p14:nvPr/>
              </p14:nvContentPartPr>
              <p14:xfrm>
                <a:off x="3241697" y="4737754"/>
                <a:ext cx="76680" cy="7200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BFF23E6A-62DD-12C9-555A-DB050AE1EDC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233057" y="4729114"/>
                  <a:ext cx="94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1386E84B-291C-FB03-9495-E8B4B2CB1F40}"/>
                    </a:ext>
                  </a:extLst>
                </p14:cNvPr>
                <p14:cNvContentPartPr/>
                <p14:nvPr/>
              </p14:nvContentPartPr>
              <p14:xfrm>
                <a:off x="3388937" y="4693474"/>
                <a:ext cx="22320" cy="13500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1386E84B-291C-FB03-9495-E8B4B2CB1F4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380297" y="4684474"/>
                  <a:ext cx="39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D8BFF09F-89A5-6D25-C892-93CB4B8D663F}"/>
                    </a:ext>
                  </a:extLst>
                </p14:cNvPr>
                <p14:cNvContentPartPr/>
                <p14:nvPr/>
              </p14:nvContentPartPr>
              <p14:xfrm>
                <a:off x="3463817" y="4708234"/>
                <a:ext cx="24480" cy="11268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D8BFF09F-89A5-6D25-C892-93CB4B8D66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455177" y="4699234"/>
                  <a:ext cx="42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D0CB0220-CE2E-E39D-5BB1-0AEC01EA2128}"/>
                    </a:ext>
                  </a:extLst>
                </p14:cNvPr>
                <p14:cNvContentPartPr/>
                <p14:nvPr/>
              </p14:nvContentPartPr>
              <p14:xfrm>
                <a:off x="3562457" y="4717234"/>
                <a:ext cx="12960" cy="11088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D0CB0220-CE2E-E39D-5BB1-0AEC01EA212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53817" y="4708234"/>
                  <a:ext cx="30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9593FBB8-D7B2-C56F-E0FF-130D0E8B81D2}"/>
                    </a:ext>
                  </a:extLst>
                </p14:cNvPr>
                <p14:cNvContentPartPr/>
                <p14:nvPr/>
              </p14:nvContentPartPr>
              <p14:xfrm>
                <a:off x="3672257" y="4718674"/>
                <a:ext cx="64800" cy="7920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9593FBB8-D7B2-C56F-E0FF-130D0E8B81D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663617" y="4710034"/>
                  <a:ext cx="82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79BC37F7-E4FA-4EBC-8696-5E29DE8FC9A2}"/>
                    </a:ext>
                  </a:extLst>
                </p14:cNvPr>
                <p14:cNvContentPartPr/>
                <p14:nvPr/>
              </p14:nvContentPartPr>
              <p14:xfrm>
                <a:off x="3822377" y="4688074"/>
                <a:ext cx="26280" cy="12204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79BC37F7-E4FA-4EBC-8696-5E29DE8FC9A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13737" y="4679434"/>
                  <a:ext cx="43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A7406585-0A00-C473-D23D-7540C78C93AE}"/>
                    </a:ext>
                  </a:extLst>
                </p14:cNvPr>
                <p14:cNvContentPartPr/>
                <p14:nvPr/>
              </p14:nvContentPartPr>
              <p14:xfrm>
                <a:off x="3912017" y="4703194"/>
                <a:ext cx="78840" cy="9324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A7406585-0A00-C473-D23D-7540C78C93A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903017" y="4694194"/>
                  <a:ext cx="96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A38405A3-3648-F646-D01F-9781012A4F8B}"/>
                    </a:ext>
                  </a:extLst>
                </p14:cNvPr>
                <p14:cNvContentPartPr/>
                <p14:nvPr/>
              </p14:nvContentPartPr>
              <p14:xfrm>
                <a:off x="4066457" y="4681234"/>
                <a:ext cx="24120" cy="13320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A38405A3-3648-F646-D01F-9781012A4F8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057817" y="4672594"/>
                  <a:ext cx="4176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B2C22883-EA41-6125-9E66-C33B47E07732}"/>
                  </a:ext>
                </a:extLst>
              </p14:cNvPr>
              <p14:cNvContentPartPr/>
              <p14:nvPr/>
            </p14:nvContentPartPr>
            <p14:xfrm>
              <a:off x="2915897" y="1903886"/>
              <a:ext cx="12600" cy="19980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B2C22883-EA41-6125-9E66-C33B47E07732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2907257" y="1894886"/>
                <a:ext cx="302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5BBE026A-E45C-CC68-6DE2-C0D636741863}"/>
                  </a:ext>
                </a:extLst>
              </p14:cNvPr>
              <p14:cNvContentPartPr/>
              <p14:nvPr/>
            </p14:nvContentPartPr>
            <p14:xfrm>
              <a:off x="2878457" y="2061206"/>
              <a:ext cx="69480" cy="6876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5BBE026A-E45C-CC68-6DE2-C0D636741863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2869817" y="2052566"/>
                <a:ext cx="871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BF420BD7-84EC-44F7-87A7-E04920CBA6A9}"/>
                  </a:ext>
                </a:extLst>
              </p14:cNvPr>
              <p14:cNvContentPartPr/>
              <p14:nvPr/>
            </p14:nvContentPartPr>
            <p14:xfrm>
              <a:off x="2913737" y="1900286"/>
              <a:ext cx="93600" cy="17460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BF420BD7-84EC-44F7-87A7-E04920CBA6A9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2905097" y="1891286"/>
                <a:ext cx="1112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B4BD59F3-ABFB-1603-A6B0-E752F199C121}"/>
                  </a:ext>
                </a:extLst>
              </p14:cNvPr>
              <p14:cNvContentPartPr/>
              <p14:nvPr/>
            </p14:nvContentPartPr>
            <p14:xfrm>
              <a:off x="2968097" y="2026646"/>
              <a:ext cx="77040" cy="7740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B4BD59F3-ABFB-1603-A6B0-E752F199C121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2959097" y="2018006"/>
                <a:ext cx="94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B517B3FB-73B4-B555-753E-F736E3BE2783}"/>
                  </a:ext>
                </a:extLst>
              </p14:cNvPr>
              <p14:cNvContentPartPr/>
              <p14:nvPr/>
            </p14:nvContentPartPr>
            <p14:xfrm>
              <a:off x="2932457" y="2312846"/>
              <a:ext cx="9000" cy="25740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B517B3FB-73B4-B555-753E-F736E3BE2783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2923457" y="2304206"/>
                <a:ext cx="266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6DCE6C1F-BBCC-323D-08D1-E2C241BDC156}"/>
                  </a:ext>
                </a:extLst>
              </p14:cNvPr>
              <p14:cNvContentPartPr/>
              <p14:nvPr/>
            </p14:nvContentPartPr>
            <p14:xfrm>
              <a:off x="2898977" y="2493206"/>
              <a:ext cx="69840" cy="87480"/>
            </p14:xfrm>
          </p:contentPart>
        </mc:Choice>
        <mc:Fallback xmlns=""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6DCE6C1F-BBCC-323D-08D1-E2C241BDC156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2889977" y="2484566"/>
                <a:ext cx="87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4ED6934D-9812-A2B7-B4FB-145D86B95B5B}"/>
                  </a:ext>
                </a:extLst>
              </p14:cNvPr>
              <p14:cNvContentPartPr/>
              <p14:nvPr/>
            </p14:nvContentPartPr>
            <p14:xfrm>
              <a:off x="2952977" y="2318966"/>
              <a:ext cx="84600" cy="208800"/>
            </p14:xfrm>
          </p:contentPart>
        </mc:Choice>
        <mc:Fallback xmlns=""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4ED6934D-9812-A2B7-B4FB-145D86B95B5B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2944337" y="2310326"/>
                <a:ext cx="102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7F9E8421-9491-37BF-8802-1FD8AF04CCA9}"/>
                  </a:ext>
                </a:extLst>
              </p14:cNvPr>
              <p14:cNvContentPartPr/>
              <p14:nvPr/>
            </p14:nvContentPartPr>
            <p14:xfrm>
              <a:off x="3003737" y="2472326"/>
              <a:ext cx="80640" cy="8064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7F9E8421-9491-37BF-8802-1FD8AF04CCA9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2994737" y="2463686"/>
                <a:ext cx="982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41736370-0F89-A230-E3BF-C441D0A95D6D}"/>
                  </a:ext>
                </a:extLst>
              </p14:cNvPr>
              <p14:cNvContentPartPr/>
              <p14:nvPr/>
            </p14:nvContentPartPr>
            <p14:xfrm>
              <a:off x="2927417" y="2973446"/>
              <a:ext cx="34200" cy="213480"/>
            </p14:xfrm>
          </p:contentPart>
        </mc:Choice>
        <mc:Fallback xmlns=""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41736370-0F89-A230-E3BF-C441D0A95D6D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2918417" y="2964446"/>
                <a:ext cx="518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1DB23FE1-A8C8-548F-8FC3-F99304A91F2B}"/>
                  </a:ext>
                </a:extLst>
              </p14:cNvPr>
              <p14:cNvContentPartPr/>
              <p14:nvPr/>
            </p14:nvContentPartPr>
            <p14:xfrm>
              <a:off x="2886017" y="3109166"/>
              <a:ext cx="106920" cy="8352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1DB23FE1-A8C8-548F-8FC3-F99304A91F2B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2877017" y="3100166"/>
                <a:ext cx="124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32E88888-DA84-AF31-5615-69D714A6688E}"/>
                  </a:ext>
                </a:extLst>
              </p14:cNvPr>
              <p14:cNvContentPartPr/>
              <p14:nvPr/>
            </p14:nvContentPartPr>
            <p14:xfrm>
              <a:off x="2945777" y="2976326"/>
              <a:ext cx="119880" cy="195120"/>
            </p14:xfrm>
          </p:contentPart>
        </mc:Choice>
        <mc:Fallback xmlns=""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32E88888-DA84-AF31-5615-69D714A6688E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2937137" y="2967686"/>
                <a:ext cx="1375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74DE1DBE-2D12-EA29-0E8F-96A3E4641EB3}"/>
                  </a:ext>
                </a:extLst>
              </p14:cNvPr>
              <p14:cNvContentPartPr/>
              <p14:nvPr/>
            </p14:nvContentPartPr>
            <p14:xfrm>
              <a:off x="3013457" y="3118166"/>
              <a:ext cx="69120" cy="69120"/>
            </p14:xfrm>
          </p:contentPart>
        </mc:Choice>
        <mc:Fallback xmlns=""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74DE1DBE-2D12-EA29-0E8F-96A3E4641EB3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004457" y="3109526"/>
                <a:ext cx="86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955BCE0D-3C83-DDED-D354-82E4014944A5}"/>
                  </a:ext>
                </a:extLst>
              </p14:cNvPr>
              <p14:cNvContentPartPr/>
              <p14:nvPr/>
            </p14:nvContentPartPr>
            <p14:xfrm>
              <a:off x="3076817" y="2970206"/>
              <a:ext cx="98640" cy="196560"/>
            </p14:xfrm>
          </p:contentPart>
        </mc:Choice>
        <mc:Fallback xmlns=""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955BCE0D-3C83-DDED-D354-82E4014944A5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068177" y="2961206"/>
                <a:ext cx="116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1104773C-40C4-DB28-2DCB-4CEEFB122669}"/>
                  </a:ext>
                </a:extLst>
              </p14:cNvPr>
              <p14:cNvContentPartPr/>
              <p14:nvPr/>
            </p14:nvContentPartPr>
            <p14:xfrm>
              <a:off x="3125057" y="3138686"/>
              <a:ext cx="79920" cy="60840"/>
            </p14:xfrm>
          </p:contentPart>
        </mc:Choice>
        <mc:Fallback xmlns=""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1104773C-40C4-DB28-2DCB-4CEEFB122669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116417" y="3130046"/>
                <a:ext cx="975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E58A5AB2-C92C-41A1-52C1-14C5791473D3}"/>
                  </a:ext>
                </a:extLst>
              </p14:cNvPr>
              <p14:cNvContentPartPr/>
              <p14:nvPr/>
            </p14:nvContentPartPr>
            <p14:xfrm>
              <a:off x="2935337" y="3399686"/>
              <a:ext cx="18360" cy="193680"/>
            </p14:xfrm>
          </p:contentPart>
        </mc:Choice>
        <mc:Fallback xmlns=""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E58A5AB2-C92C-41A1-52C1-14C5791473D3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926337" y="3391046"/>
                <a:ext cx="36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C629E85F-3515-BC61-3130-BA084229496B}"/>
                  </a:ext>
                </a:extLst>
              </p14:cNvPr>
              <p14:cNvContentPartPr/>
              <p14:nvPr/>
            </p14:nvContentPartPr>
            <p14:xfrm>
              <a:off x="2898257" y="3537206"/>
              <a:ext cx="69840" cy="78120"/>
            </p14:xfrm>
          </p:contentPart>
        </mc:Choice>
        <mc:Fallback xmlns=""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C629E85F-3515-BC61-3130-BA084229496B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889257" y="3528566"/>
                <a:ext cx="874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A6DA1B24-2C56-A1B0-8EE1-AD19044067E5}"/>
                  </a:ext>
                </a:extLst>
              </p14:cNvPr>
              <p14:cNvContentPartPr/>
              <p14:nvPr/>
            </p14:nvContentPartPr>
            <p14:xfrm>
              <a:off x="2978177" y="3364766"/>
              <a:ext cx="73440" cy="220320"/>
            </p14:xfrm>
          </p:contentPart>
        </mc:Choice>
        <mc:Fallback xmlns=""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A6DA1B24-2C56-A1B0-8EE1-AD19044067E5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969537" y="3355766"/>
                <a:ext cx="91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949040BB-0891-340B-7EC5-D418ED8B8FDC}"/>
                  </a:ext>
                </a:extLst>
              </p14:cNvPr>
              <p14:cNvContentPartPr/>
              <p14:nvPr/>
            </p14:nvContentPartPr>
            <p14:xfrm>
              <a:off x="3016697" y="3518126"/>
              <a:ext cx="62280" cy="81720"/>
            </p14:xfrm>
          </p:contentPart>
        </mc:Choice>
        <mc:Fallback xmlns=""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949040BB-0891-340B-7EC5-D418ED8B8FDC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007697" y="3509126"/>
                <a:ext cx="799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D094528C-E097-7F0A-8951-D20372DC4425}"/>
                  </a:ext>
                </a:extLst>
              </p14:cNvPr>
              <p14:cNvContentPartPr/>
              <p14:nvPr/>
            </p14:nvContentPartPr>
            <p14:xfrm>
              <a:off x="3071417" y="3376286"/>
              <a:ext cx="77760" cy="199440"/>
            </p14:xfrm>
          </p:contentPart>
        </mc:Choice>
        <mc:Fallback xmlns=""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D094528C-E097-7F0A-8951-D20372DC4425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062417" y="3367646"/>
                <a:ext cx="954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07096064-3477-4E48-9DEE-96B7356E071F}"/>
                  </a:ext>
                </a:extLst>
              </p14:cNvPr>
              <p14:cNvContentPartPr/>
              <p14:nvPr/>
            </p14:nvContentPartPr>
            <p14:xfrm>
              <a:off x="3101657" y="3513086"/>
              <a:ext cx="63720" cy="74520"/>
            </p14:xfrm>
          </p:contentPart>
        </mc:Choice>
        <mc:Fallback xmlns=""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07096064-3477-4E48-9DEE-96B7356E071F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3093017" y="3504086"/>
                <a:ext cx="813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188" name="잉크 187">
                <a:extLst>
                  <a:ext uri="{FF2B5EF4-FFF2-40B4-BE49-F238E27FC236}">
                    <a16:creationId xmlns:a16="http://schemas.microsoft.com/office/drawing/2014/main" id="{0929E902-528C-EC52-5592-5FADFC291277}"/>
                  </a:ext>
                </a:extLst>
              </p14:cNvPr>
              <p14:cNvContentPartPr/>
              <p14:nvPr/>
            </p14:nvContentPartPr>
            <p14:xfrm>
              <a:off x="3152057" y="3365486"/>
              <a:ext cx="96120" cy="214560"/>
            </p14:xfrm>
          </p:contentPart>
        </mc:Choice>
        <mc:Fallback xmlns="">
          <p:pic>
            <p:nvPicPr>
              <p:cNvPr id="188" name="잉크 187">
                <a:extLst>
                  <a:ext uri="{FF2B5EF4-FFF2-40B4-BE49-F238E27FC236}">
                    <a16:creationId xmlns:a16="http://schemas.microsoft.com/office/drawing/2014/main" id="{0929E902-528C-EC52-5592-5FADFC29127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3143057" y="3356846"/>
                <a:ext cx="1137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D96252B7-D12D-6331-4258-AC7889810416}"/>
                  </a:ext>
                </a:extLst>
              </p14:cNvPr>
              <p14:cNvContentPartPr/>
              <p14:nvPr/>
            </p14:nvContentPartPr>
            <p14:xfrm>
              <a:off x="3205337" y="3540806"/>
              <a:ext cx="77040" cy="85320"/>
            </p14:xfrm>
          </p:contentPart>
        </mc:Choice>
        <mc:Fallback xmlns=""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D96252B7-D12D-6331-4258-AC7889810416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3196337" y="3531806"/>
                <a:ext cx="946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46" name="잉크 245">
                <a:extLst>
                  <a:ext uri="{FF2B5EF4-FFF2-40B4-BE49-F238E27FC236}">
                    <a16:creationId xmlns:a16="http://schemas.microsoft.com/office/drawing/2014/main" id="{C382CA8C-2087-95A4-0FAB-C9858223395A}"/>
                  </a:ext>
                </a:extLst>
              </p14:cNvPr>
              <p14:cNvContentPartPr/>
              <p14:nvPr/>
            </p14:nvContentPartPr>
            <p14:xfrm>
              <a:off x="2896097" y="3974194"/>
              <a:ext cx="37440" cy="254160"/>
            </p14:xfrm>
          </p:contentPart>
        </mc:Choice>
        <mc:Fallback xmlns="">
          <p:pic>
            <p:nvPicPr>
              <p:cNvPr id="246" name="잉크 245">
                <a:extLst>
                  <a:ext uri="{FF2B5EF4-FFF2-40B4-BE49-F238E27FC236}">
                    <a16:creationId xmlns:a16="http://schemas.microsoft.com/office/drawing/2014/main" id="{C382CA8C-2087-95A4-0FAB-C9858223395A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2887457" y="3965194"/>
                <a:ext cx="550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47" name="잉크 246">
                <a:extLst>
                  <a:ext uri="{FF2B5EF4-FFF2-40B4-BE49-F238E27FC236}">
                    <a16:creationId xmlns:a16="http://schemas.microsoft.com/office/drawing/2014/main" id="{AAD5471A-90F8-864D-ECC1-E8BF0C86BDF2}"/>
                  </a:ext>
                </a:extLst>
              </p14:cNvPr>
              <p14:cNvContentPartPr/>
              <p14:nvPr/>
            </p14:nvContentPartPr>
            <p14:xfrm>
              <a:off x="2859377" y="4167154"/>
              <a:ext cx="79560" cy="92880"/>
            </p14:xfrm>
          </p:contentPart>
        </mc:Choice>
        <mc:Fallback xmlns="">
          <p:pic>
            <p:nvPicPr>
              <p:cNvPr id="247" name="잉크 246">
                <a:extLst>
                  <a:ext uri="{FF2B5EF4-FFF2-40B4-BE49-F238E27FC236}">
                    <a16:creationId xmlns:a16="http://schemas.microsoft.com/office/drawing/2014/main" id="{AAD5471A-90F8-864D-ECC1-E8BF0C86BDF2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2850377" y="4158154"/>
                <a:ext cx="972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48" name="잉크 247">
                <a:extLst>
                  <a:ext uri="{FF2B5EF4-FFF2-40B4-BE49-F238E27FC236}">
                    <a16:creationId xmlns:a16="http://schemas.microsoft.com/office/drawing/2014/main" id="{8EF92060-8A76-8720-014A-FC2A51802F53}"/>
                  </a:ext>
                </a:extLst>
              </p14:cNvPr>
              <p14:cNvContentPartPr/>
              <p14:nvPr/>
            </p14:nvContentPartPr>
            <p14:xfrm>
              <a:off x="2955137" y="3996154"/>
              <a:ext cx="42120" cy="226800"/>
            </p14:xfrm>
          </p:contentPart>
        </mc:Choice>
        <mc:Fallback xmlns="">
          <p:pic>
            <p:nvPicPr>
              <p:cNvPr id="248" name="잉크 247">
                <a:extLst>
                  <a:ext uri="{FF2B5EF4-FFF2-40B4-BE49-F238E27FC236}">
                    <a16:creationId xmlns:a16="http://schemas.microsoft.com/office/drawing/2014/main" id="{8EF92060-8A76-8720-014A-FC2A51802F53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2946497" y="3987514"/>
                <a:ext cx="59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D980E9B2-0D7C-181E-6F51-F1C802345F02}"/>
                  </a:ext>
                </a:extLst>
              </p14:cNvPr>
              <p14:cNvContentPartPr/>
              <p14:nvPr/>
            </p14:nvContentPartPr>
            <p14:xfrm>
              <a:off x="2960177" y="4170394"/>
              <a:ext cx="81720" cy="88560"/>
            </p14:xfrm>
          </p:contentPart>
        </mc:Choice>
        <mc:Fallback xmlns=""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D980E9B2-0D7C-181E-6F51-F1C802345F02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951177" y="4161754"/>
                <a:ext cx="993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A6C7CF67-1A7D-FE58-60B1-2FC4BD8D22C5}"/>
                  </a:ext>
                </a:extLst>
              </p14:cNvPr>
              <p14:cNvContentPartPr/>
              <p14:nvPr/>
            </p14:nvContentPartPr>
            <p14:xfrm>
              <a:off x="2635097" y="1844434"/>
              <a:ext cx="172440" cy="2427840"/>
            </p14:xfrm>
          </p:contentPart>
        </mc:Choice>
        <mc:Fallback xmlns=""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A6C7CF67-1A7D-FE58-60B1-2FC4BD8D22C5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626097" y="1835434"/>
                <a:ext cx="190080" cy="24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71" name="잉크 270">
                <a:extLst>
                  <a:ext uri="{FF2B5EF4-FFF2-40B4-BE49-F238E27FC236}">
                    <a16:creationId xmlns:a16="http://schemas.microsoft.com/office/drawing/2014/main" id="{53A777DE-DBC5-9AA5-6540-46491FF850C0}"/>
                  </a:ext>
                </a:extLst>
              </p14:cNvPr>
              <p14:cNvContentPartPr/>
              <p14:nvPr/>
            </p14:nvContentPartPr>
            <p14:xfrm>
              <a:off x="1851017" y="2080954"/>
              <a:ext cx="91800" cy="34200"/>
            </p14:xfrm>
          </p:contentPart>
        </mc:Choice>
        <mc:Fallback xmlns="">
          <p:pic>
            <p:nvPicPr>
              <p:cNvPr id="271" name="잉크 270">
                <a:extLst>
                  <a:ext uri="{FF2B5EF4-FFF2-40B4-BE49-F238E27FC236}">
                    <a16:creationId xmlns:a16="http://schemas.microsoft.com/office/drawing/2014/main" id="{53A777DE-DBC5-9AA5-6540-46491FF850C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1842377" y="2072314"/>
                <a:ext cx="1094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72" name="잉크 271">
                <a:extLst>
                  <a:ext uri="{FF2B5EF4-FFF2-40B4-BE49-F238E27FC236}">
                    <a16:creationId xmlns:a16="http://schemas.microsoft.com/office/drawing/2014/main" id="{0B5FC038-C73A-FFD9-03E7-BD323E3F6ADE}"/>
                  </a:ext>
                </a:extLst>
              </p14:cNvPr>
              <p14:cNvContentPartPr/>
              <p14:nvPr/>
            </p14:nvContentPartPr>
            <p14:xfrm>
              <a:off x="1880537" y="2142874"/>
              <a:ext cx="99000" cy="87120"/>
            </p14:xfrm>
          </p:contentPart>
        </mc:Choice>
        <mc:Fallback xmlns="">
          <p:pic>
            <p:nvPicPr>
              <p:cNvPr id="272" name="잉크 271">
                <a:extLst>
                  <a:ext uri="{FF2B5EF4-FFF2-40B4-BE49-F238E27FC236}">
                    <a16:creationId xmlns:a16="http://schemas.microsoft.com/office/drawing/2014/main" id="{0B5FC038-C73A-FFD9-03E7-BD323E3F6ADE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871897" y="2133874"/>
                <a:ext cx="1166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4E0F7FA5-579D-138A-BD0E-237373338966}"/>
                  </a:ext>
                </a:extLst>
              </p14:cNvPr>
              <p14:cNvContentPartPr/>
              <p14:nvPr/>
            </p14:nvContentPartPr>
            <p14:xfrm>
              <a:off x="1933457" y="2107594"/>
              <a:ext cx="58680" cy="140040"/>
            </p14:xfrm>
          </p:contentPart>
        </mc:Choice>
        <mc:Fallback xmlns=""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4E0F7FA5-579D-138A-BD0E-237373338966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924457" y="2098594"/>
                <a:ext cx="763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74" name="잉크 273">
                <a:extLst>
                  <a:ext uri="{FF2B5EF4-FFF2-40B4-BE49-F238E27FC236}">
                    <a16:creationId xmlns:a16="http://schemas.microsoft.com/office/drawing/2014/main" id="{DB2B66D0-9655-478D-AC6C-2D700A846F75}"/>
                  </a:ext>
                </a:extLst>
              </p14:cNvPr>
              <p14:cNvContentPartPr/>
              <p14:nvPr/>
            </p14:nvContentPartPr>
            <p14:xfrm>
              <a:off x="1966217" y="2245474"/>
              <a:ext cx="85320" cy="68040"/>
            </p14:xfrm>
          </p:contentPart>
        </mc:Choice>
        <mc:Fallback xmlns="">
          <p:pic>
            <p:nvPicPr>
              <p:cNvPr id="274" name="잉크 273">
                <a:extLst>
                  <a:ext uri="{FF2B5EF4-FFF2-40B4-BE49-F238E27FC236}">
                    <a16:creationId xmlns:a16="http://schemas.microsoft.com/office/drawing/2014/main" id="{DB2B66D0-9655-478D-AC6C-2D700A846F75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1957577" y="2236474"/>
                <a:ext cx="1029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3">
            <p14:nvContentPartPr>
              <p14:cNvPr id="275" name="잉크 274">
                <a:extLst>
                  <a:ext uri="{FF2B5EF4-FFF2-40B4-BE49-F238E27FC236}">
                    <a16:creationId xmlns:a16="http://schemas.microsoft.com/office/drawing/2014/main" id="{DD384DFF-83F4-5859-BC0D-34A37265D523}"/>
                  </a:ext>
                </a:extLst>
              </p14:cNvPr>
              <p14:cNvContentPartPr/>
              <p14:nvPr/>
            </p14:nvContentPartPr>
            <p14:xfrm>
              <a:off x="2067017" y="2110474"/>
              <a:ext cx="129960" cy="135720"/>
            </p14:xfrm>
          </p:contentPart>
        </mc:Choice>
        <mc:Fallback xmlns="">
          <p:pic>
            <p:nvPicPr>
              <p:cNvPr id="275" name="잉크 274">
                <a:extLst>
                  <a:ext uri="{FF2B5EF4-FFF2-40B4-BE49-F238E27FC236}">
                    <a16:creationId xmlns:a16="http://schemas.microsoft.com/office/drawing/2014/main" id="{DD384DFF-83F4-5859-BC0D-34A37265D523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2058017" y="2101474"/>
                <a:ext cx="147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76" name="잉크 275">
                <a:extLst>
                  <a:ext uri="{FF2B5EF4-FFF2-40B4-BE49-F238E27FC236}">
                    <a16:creationId xmlns:a16="http://schemas.microsoft.com/office/drawing/2014/main" id="{057F5FED-5E6A-2F32-3E93-7D70C45A7908}"/>
                  </a:ext>
                </a:extLst>
              </p14:cNvPr>
              <p14:cNvContentPartPr/>
              <p14:nvPr/>
            </p14:nvContentPartPr>
            <p14:xfrm>
              <a:off x="2179337" y="2084554"/>
              <a:ext cx="50400" cy="151200"/>
            </p14:xfrm>
          </p:contentPart>
        </mc:Choice>
        <mc:Fallback xmlns="">
          <p:pic>
            <p:nvPicPr>
              <p:cNvPr id="276" name="잉크 275">
                <a:extLst>
                  <a:ext uri="{FF2B5EF4-FFF2-40B4-BE49-F238E27FC236}">
                    <a16:creationId xmlns:a16="http://schemas.microsoft.com/office/drawing/2014/main" id="{057F5FED-5E6A-2F32-3E93-7D70C45A7908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2170337" y="2075554"/>
                <a:ext cx="680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7">
            <p14:nvContentPartPr>
              <p14:cNvPr id="277" name="잉크 276">
                <a:extLst>
                  <a:ext uri="{FF2B5EF4-FFF2-40B4-BE49-F238E27FC236}">
                    <a16:creationId xmlns:a16="http://schemas.microsoft.com/office/drawing/2014/main" id="{2E9A67A5-C623-B871-CAD4-AED842B011EA}"/>
                  </a:ext>
                </a:extLst>
              </p14:cNvPr>
              <p14:cNvContentPartPr/>
              <p14:nvPr/>
            </p14:nvContentPartPr>
            <p14:xfrm>
              <a:off x="2222177" y="2062234"/>
              <a:ext cx="154080" cy="167760"/>
            </p14:xfrm>
          </p:contentPart>
        </mc:Choice>
        <mc:Fallback xmlns="">
          <p:pic>
            <p:nvPicPr>
              <p:cNvPr id="277" name="잉크 276">
                <a:extLst>
                  <a:ext uri="{FF2B5EF4-FFF2-40B4-BE49-F238E27FC236}">
                    <a16:creationId xmlns:a16="http://schemas.microsoft.com/office/drawing/2014/main" id="{2E9A67A5-C623-B871-CAD4-AED842B011EA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2213537" y="2053234"/>
                <a:ext cx="1717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78" name="잉크 277">
                <a:extLst>
                  <a:ext uri="{FF2B5EF4-FFF2-40B4-BE49-F238E27FC236}">
                    <a16:creationId xmlns:a16="http://schemas.microsoft.com/office/drawing/2014/main" id="{541C8BE2-B356-5F81-7CA9-7C0696075A1C}"/>
                  </a:ext>
                </a:extLst>
              </p14:cNvPr>
              <p14:cNvContentPartPr/>
              <p14:nvPr/>
            </p14:nvContentPartPr>
            <p14:xfrm>
              <a:off x="2357177" y="2028754"/>
              <a:ext cx="92160" cy="93600"/>
            </p14:xfrm>
          </p:contentPart>
        </mc:Choice>
        <mc:Fallback xmlns="">
          <p:pic>
            <p:nvPicPr>
              <p:cNvPr id="278" name="잉크 277">
                <a:extLst>
                  <a:ext uri="{FF2B5EF4-FFF2-40B4-BE49-F238E27FC236}">
                    <a16:creationId xmlns:a16="http://schemas.microsoft.com/office/drawing/2014/main" id="{541C8BE2-B356-5F81-7CA9-7C0696075A1C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2348177" y="2020114"/>
                <a:ext cx="1098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CA7D3568-5548-340F-DB39-B03C37B82D5A}"/>
                  </a:ext>
                </a:extLst>
              </p14:cNvPr>
              <p14:cNvContentPartPr/>
              <p14:nvPr/>
            </p14:nvContentPartPr>
            <p14:xfrm>
              <a:off x="2376257" y="2158354"/>
              <a:ext cx="136080" cy="90360"/>
            </p14:xfrm>
          </p:contentPart>
        </mc:Choice>
        <mc:Fallback xmlns=""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CA7D3568-5548-340F-DB39-B03C37B82D5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2367617" y="2149354"/>
                <a:ext cx="1537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280" name="잉크 279">
                <a:extLst>
                  <a:ext uri="{FF2B5EF4-FFF2-40B4-BE49-F238E27FC236}">
                    <a16:creationId xmlns:a16="http://schemas.microsoft.com/office/drawing/2014/main" id="{1DCEE5A4-6F2C-1E36-8279-EF56E01749D6}"/>
                  </a:ext>
                </a:extLst>
              </p14:cNvPr>
              <p14:cNvContentPartPr/>
              <p14:nvPr/>
            </p14:nvContentPartPr>
            <p14:xfrm>
              <a:off x="1860737" y="2472634"/>
              <a:ext cx="104400" cy="102240"/>
            </p14:xfrm>
          </p:contentPart>
        </mc:Choice>
        <mc:Fallback xmlns="">
          <p:pic>
            <p:nvPicPr>
              <p:cNvPr id="280" name="잉크 279">
                <a:extLst>
                  <a:ext uri="{FF2B5EF4-FFF2-40B4-BE49-F238E27FC236}">
                    <a16:creationId xmlns:a16="http://schemas.microsoft.com/office/drawing/2014/main" id="{1DCEE5A4-6F2C-1E36-8279-EF56E01749D6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1852097" y="2463634"/>
                <a:ext cx="1220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281" name="잉크 280">
                <a:extLst>
                  <a:ext uri="{FF2B5EF4-FFF2-40B4-BE49-F238E27FC236}">
                    <a16:creationId xmlns:a16="http://schemas.microsoft.com/office/drawing/2014/main" id="{593CAFA1-60B2-36C3-83E6-C2D60C9ADA7C}"/>
                  </a:ext>
                </a:extLst>
              </p14:cNvPr>
              <p14:cNvContentPartPr/>
              <p14:nvPr/>
            </p14:nvContentPartPr>
            <p14:xfrm>
              <a:off x="1878377" y="2515474"/>
              <a:ext cx="108720" cy="15120"/>
            </p14:xfrm>
          </p:contentPart>
        </mc:Choice>
        <mc:Fallback xmlns="">
          <p:pic>
            <p:nvPicPr>
              <p:cNvPr id="281" name="잉크 280">
                <a:extLst>
                  <a:ext uri="{FF2B5EF4-FFF2-40B4-BE49-F238E27FC236}">
                    <a16:creationId xmlns:a16="http://schemas.microsoft.com/office/drawing/2014/main" id="{593CAFA1-60B2-36C3-83E6-C2D60C9ADA7C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1869737" y="2506834"/>
                <a:ext cx="1263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82" name="잉크 281">
                <a:extLst>
                  <a:ext uri="{FF2B5EF4-FFF2-40B4-BE49-F238E27FC236}">
                    <a16:creationId xmlns:a16="http://schemas.microsoft.com/office/drawing/2014/main" id="{31858B2B-4400-3B31-049A-9A326C918361}"/>
                  </a:ext>
                </a:extLst>
              </p14:cNvPr>
              <p14:cNvContentPartPr/>
              <p14:nvPr/>
            </p14:nvContentPartPr>
            <p14:xfrm>
              <a:off x="1887737" y="2467594"/>
              <a:ext cx="201240" cy="202320"/>
            </p14:xfrm>
          </p:contentPart>
        </mc:Choice>
        <mc:Fallback xmlns="">
          <p:pic>
            <p:nvPicPr>
              <p:cNvPr id="282" name="잉크 281">
                <a:extLst>
                  <a:ext uri="{FF2B5EF4-FFF2-40B4-BE49-F238E27FC236}">
                    <a16:creationId xmlns:a16="http://schemas.microsoft.com/office/drawing/2014/main" id="{31858B2B-4400-3B31-049A-9A326C91836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1879097" y="2458954"/>
                <a:ext cx="218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7504FECE-96DD-2242-1481-265102CDF1A5}"/>
                  </a:ext>
                </a:extLst>
              </p14:cNvPr>
              <p14:cNvContentPartPr/>
              <p14:nvPr/>
            </p14:nvContentPartPr>
            <p14:xfrm>
              <a:off x="2013737" y="2522674"/>
              <a:ext cx="141120" cy="114840"/>
            </p14:xfrm>
          </p:contentPart>
        </mc:Choice>
        <mc:Fallback xmlns=""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7504FECE-96DD-2242-1481-265102CDF1A5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005097" y="2513674"/>
                <a:ext cx="1587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84" name="잉크 283">
                <a:extLst>
                  <a:ext uri="{FF2B5EF4-FFF2-40B4-BE49-F238E27FC236}">
                    <a16:creationId xmlns:a16="http://schemas.microsoft.com/office/drawing/2014/main" id="{92129533-EE5F-0791-EF99-28ADC68E2A6D}"/>
                  </a:ext>
                </a:extLst>
              </p14:cNvPr>
              <p14:cNvContentPartPr/>
              <p14:nvPr/>
            </p14:nvContentPartPr>
            <p14:xfrm>
              <a:off x="2143697" y="2458234"/>
              <a:ext cx="128160" cy="132480"/>
            </p14:xfrm>
          </p:contentPart>
        </mc:Choice>
        <mc:Fallback xmlns="">
          <p:pic>
            <p:nvPicPr>
              <p:cNvPr id="284" name="잉크 283">
                <a:extLst>
                  <a:ext uri="{FF2B5EF4-FFF2-40B4-BE49-F238E27FC236}">
                    <a16:creationId xmlns:a16="http://schemas.microsoft.com/office/drawing/2014/main" id="{92129533-EE5F-0791-EF99-28ADC68E2A6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2135057" y="2449594"/>
                <a:ext cx="1458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285" name="잉크 284">
                <a:extLst>
                  <a:ext uri="{FF2B5EF4-FFF2-40B4-BE49-F238E27FC236}">
                    <a16:creationId xmlns:a16="http://schemas.microsoft.com/office/drawing/2014/main" id="{BF6BBD23-A00A-4B05-76EC-277B3243B51B}"/>
                  </a:ext>
                </a:extLst>
              </p14:cNvPr>
              <p14:cNvContentPartPr/>
              <p14:nvPr/>
            </p14:nvContentPartPr>
            <p14:xfrm>
              <a:off x="2257457" y="2480914"/>
              <a:ext cx="43200" cy="125280"/>
            </p14:xfrm>
          </p:contentPart>
        </mc:Choice>
        <mc:Fallback xmlns="">
          <p:pic>
            <p:nvPicPr>
              <p:cNvPr id="285" name="잉크 284">
                <a:extLst>
                  <a:ext uri="{FF2B5EF4-FFF2-40B4-BE49-F238E27FC236}">
                    <a16:creationId xmlns:a16="http://schemas.microsoft.com/office/drawing/2014/main" id="{BF6BBD23-A00A-4B05-76EC-277B3243B51B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2248457" y="2472274"/>
                <a:ext cx="608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86" name="잉크 285">
                <a:extLst>
                  <a:ext uri="{FF2B5EF4-FFF2-40B4-BE49-F238E27FC236}">
                    <a16:creationId xmlns:a16="http://schemas.microsoft.com/office/drawing/2014/main" id="{9AA9396E-C73A-FD67-D9ED-98F8061A7861}"/>
                  </a:ext>
                </a:extLst>
              </p14:cNvPr>
              <p14:cNvContentPartPr/>
              <p14:nvPr/>
            </p14:nvContentPartPr>
            <p14:xfrm>
              <a:off x="2301737" y="2454274"/>
              <a:ext cx="96480" cy="105840"/>
            </p14:xfrm>
          </p:contentPart>
        </mc:Choice>
        <mc:Fallback xmlns="">
          <p:pic>
            <p:nvPicPr>
              <p:cNvPr id="286" name="잉크 285">
                <a:extLst>
                  <a:ext uri="{FF2B5EF4-FFF2-40B4-BE49-F238E27FC236}">
                    <a16:creationId xmlns:a16="http://schemas.microsoft.com/office/drawing/2014/main" id="{9AA9396E-C73A-FD67-D9ED-98F8061A786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2292737" y="2445274"/>
                <a:ext cx="1141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287" name="잉크 286">
                <a:extLst>
                  <a:ext uri="{FF2B5EF4-FFF2-40B4-BE49-F238E27FC236}">
                    <a16:creationId xmlns:a16="http://schemas.microsoft.com/office/drawing/2014/main" id="{83574AB6-7CD8-50DA-6C8B-34F364AA0A7E}"/>
                  </a:ext>
                </a:extLst>
              </p14:cNvPr>
              <p14:cNvContentPartPr/>
              <p14:nvPr/>
            </p14:nvContentPartPr>
            <p14:xfrm>
              <a:off x="2332337" y="2565154"/>
              <a:ext cx="84960" cy="54720"/>
            </p14:xfrm>
          </p:contentPart>
        </mc:Choice>
        <mc:Fallback xmlns="">
          <p:pic>
            <p:nvPicPr>
              <p:cNvPr id="287" name="잉크 286">
                <a:extLst>
                  <a:ext uri="{FF2B5EF4-FFF2-40B4-BE49-F238E27FC236}">
                    <a16:creationId xmlns:a16="http://schemas.microsoft.com/office/drawing/2014/main" id="{83574AB6-7CD8-50DA-6C8B-34F364AA0A7E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2323337" y="2556154"/>
                <a:ext cx="102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288" name="잉크 287">
                <a:extLst>
                  <a:ext uri="{FF2B5EF4-FFF2-40B4-BE49-F238E27FC236}">
                    <a16:creationId xmlns:a16="http://schemas.microsoft.com/office/drawing/2014/main" id="{770C6404-9736-8CB9-3C43-A0A798A4130B}"/>
                  </a:ext>
                </a:extLst>
              </p14:cNvPr>
              <p14:cNvContentPartPr/>
              <p14:nvPr/>
            </p14:nvContentPartPr>
            <p14:xfrm>
              <a:off x="2400017" y="2443114"/>
              <a:ext cx="154080" cy="137160"/>
            </p14:xfrm>
          </p:contentPart>
        </mc:Choice>
        <mc:Fallback xmlns="">
          <p:pic>
            <p:nvPicPr>
              <p:cNvPr id="288" name="잉크 287">
                <a:extLst>
                  <a:ext uri="{FF2B5EF4-FFF2-40B4-BE49-F238E27FC236}">
                    <a16:creationId xmlns:a16="http://schemas.microsoft.com/office/drawing/2014/main" id="{770C6404-9736-8CB9-3C43-A0A798A4130B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2391377" y="2434474"/>
                <a:ext cx="1717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289" name="잉크 288">
                <a:extLst>
                  <a:ext uri="{FF2B5EF4-FFF2-40B4-BE49-F238E27FC236}">
                    <a16:creationId xmlns:a16="http://schemas.microsoft.com/office/drawing/2014/main" id="{BA0392F3-3865-DABB-9892-81D2CD471B9B}"/>
                  </a:ext>
                </a:extLst>
              </p14:cNvPr>
              <p14:cNvContentPartPr/>
              <p14:nvPr/>
            </p14:nvContentPartPr>
            <p14:xfrm>
              <a:off x="1872977" y="2832274"/>
              <a:ext cx="117360" cy="162000"/>
            </p14:xfrm>
          </p:contentPart>
        </mc:Choice>
        <mc:Fallback xmlns="">
          <p:pic>
            <p:nvPicPr>
              <p:cNvPr id="289" name="잉크 288">
                <a:extLst>
                  <a:ext uri="{FF2B5EF4-FFF2-40B4-BE49-F238E27FC236}">
                    <a16:creationId xmlns:a16="http://schemas.microsoft.com/office/drawing/2014/main" id="{BA0392F3-3865-DABB-9892-81D2CD471B9B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864337" y="2823634"/>
                <a:ext cx="1350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290" name="잉크 289">
                <a:extLst>
                  <a:ext uri="{FF2B5EF4-FFF2-40B4-BE49-F238E27FC236}">
                    <a16:creationId xmlns:a16="http://schemas.microsoft.com/office/drawing/2014/main" id="{CF6C886F-3144-9666-2E68-659CAE81D8F8}"/>
                  </a:ext>
                </a:extLst>
              </p14:cNvPr>
              <p14:cNvContentPartPr/>
              <p14:nvPr/>
            </p14:nvContentPartPr>
            <p14:xfrm>
              <a:off x="1983137" y="2827234"/>
              <a:ext cx="63720" cy="107640"/>
            </p14:xfrm>
          </p:contentPart>
        </mc:Choice>
        <mc:Fallback xmlns="">
          <p:pic>
            <p:nvPicPr>
              <p:cNvPr id="290" name="잉크 289">
                <a:extLst>
                  <a:ext uri="{FF2B5EF4-FFF2-40B4-BE49-F238E27FC236}">
                    <a16:creationId xmlns:a16="http://schemas.microsoft.com/office/drawing/2014/main" id="{CF6C886F-3144-9666-2E68-659CAE81D8F8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974497" y="2818234"/>
                <a:ext cx="813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291" name="잉크 290">
                <a:extLst>
                  <a:ext uri="{FF2B5EF4-FFF2-40B4-BE49-F238E27FC236}">
                    <a16:creationId xmlns:a16="http://schemas.microsoft.com/office/drawing/2014/main" id="{47652B4B-47FC-2826-899A-6E5663018DC0}"/>
                  </a:ext>
                </a:extLst>
              </p14:cNvPr>
              <p14:cNvContentPartPr/>
              <p14:nvPr/>
            </p14:nvContentPartPr>
            <p14:xfrm>
              <a:off x="2007257" y="2846314"/>
              <a:ext cx="151200" cy="160920"/>
            </p14:xfrm>
          </p:contentPart>
        </mc:Choice>
        <mc:Fallback xmlns="">
          <p:pic>
            <p:nvPicPr>
              <p:cNvPr id="291" name="잉크 290">
                <a:extLst>
                  <a:ext uri="{FF2B5EF4-FFF2-40B4-BE49-F238E27FC236}">
                    <a16:creationId xmlns:a16="http://schemas.microsoft.com/office/drawing/2014/main" id="{47652B4B-47FC-2826-899A-6E5663018DC0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998257" y="2837674"/>
                <a:ext cx="168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292" name="잉크 291">
                <a:extLst>
                  <a:ext uri="{FF2B5EF4-FFF2-40B4-BE49-F238E27FC236}">
                    <a16:creationId xmlns:a16="http://schemas.microsoft.com/office/drawing/2014/main" id="{68CBE989-B0E0-0B33-698E-6764801A6284}"/>
                  </a:ext>
                </a:extLst>
              </p14:cNvPr>
              <p14:cNvContentPartPr/>
              <p14:nvPr/>
            </p14:nvContentPartPr>
            <p14:xfrm>
              <a:off x="2118857" y="2810314"/>
              <a:ext cx="104040" cy="145800"/>
            </p14:xfrm>
          </p:contentPart>
        </mc:Choice>
        <mc:Fallback xmlns="">
          <p:pic>
            <p:nvPicPr>
              <p:cNvPr id="292" name="잉크 291">
                <a:extLst>
                  <a:ext uri="{FF2B5EF4-FFF2-40B4-BE49-F238E27FC236}">
                    <a16:creationId xmlns:a16="http://schemas.microsoft.com/office/drawing/2014/main" id="{68CBE989-B0E0-0B33-698E-6764801A6284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2109857" y="2801314"/>
                <a:ext cx="1216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293" name="잉크 292">
                <a:extLst>
                  <a:ext uri="{FF2B5EF4-FFF2-40B4-BE49-F238E27FC236}">
                    <a16:creationId xmlns:a16="http://schemas.microsoft.com/office/drawing/2014/main" id="{79434482-A377-0BDF-2D9D-31322034B0FA}"/>
                  </a:ext>
                </a:extLst>
              </p14:cNvPr>
              <p14:cNvContentPartPr/>
              <p14:nvPr/>
            </p14:nvContentPartPr>
            <p14:xfrm>
              <a:off x="2144777" y="2871154"/>
              <a:ext cx="131760" cy="119880"/>
            </p14:xfrm>
          </p:contentPart>
        </mc:Choice>
        <mc:Fallback xmlns="">
          <p:pic>
            <p:nvPicPr>
              <p:cNvPr id="293" name="잉크 292">
                <a:extLst>
                  <a:ext uri="{FF2B5EF4-FFF2-40B4-BE49-F238E27FC236}">
                    <a16:creationId xmlns:a16="http://schemas.microsoft.com/office/drawing/2014/main" id="{79434482-A377-0BDF-2D9D-31322034B0FA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2136137" y="2862514"/>
                <a:ext cx="1494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294" name="잉크 293">
                <a:extLst>
                  <a:ext uri="{FF2B5EF4-FFF2-40B4-BE49-F238E27FC236}">
                    <a16:creationId xmlns:a16="http://schemas.microsoft.com/office/drawing/2014/main" id="{D962D0C2-A813-BD43-727F-E26231E8FA95}"/>
                  </a:ext>
                </a:extLst>
              </p14:cNvPr>
              <p14:cNvContentPartPr/>
              <p14:nvPr/>
            </p14:nvContentPartPr>
            <p14:xfrm>
              <a:off x="2235137" y="2795194"/>
              <a:ext cx="65520" cy="22320"/>
            </p14:xfrm>
          </p:contentPart>
        </mc:Choice>
        <mc:Fallback xmlns="">
          <p:pic>
            <p:nvPicPr>
              <p:cNvPr id="294" name="잉크 293">
                <a:extLst>
                  <a:ext uri="{FF2B5EF4-FFF2-40B4-BE49-F238E27FC236}">
                    <a16:creationId xmlns:a16="http://schemas.microsoft.com/office/drawing/2014/main" id="{D962D0C2-A813-BD43-727F-E26231E8FA95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2226497" y="2786194"/>
                <a:ext cx="831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295" name="잉크 294">
                <a:extLst>
                  <a:ext uri="{FF2B5EF4-FFF2-40B4-BE49-F238E27FC236}">
                    <a16:creationId xmlns:a16="http://schemas.microsoft.com/office/drawing/2014/main" id="{F398C165-4F47-3FF3-290C-0C73CBA94BDB}"/>
                  </a:ext>
                </a:extLst>
              </p14:cNvPr>
              <p14:cNvContentPartPr/>
              <p14:nvPr/>
            </p14:nvContentPartPr>
            <p14:xfrm>
              <a:off x="2242697" y="2833354"/>
              <a:ext cx="159840" cy="126720"/>
            </p14:xfrm>
          </p:contentPart>
        </mc:Choice>
        <mc:Fallback xmlns="">
          <p:pic>
            <p:nvPicPr>
              <p:cNvPr id="295" name="잉크 294">
                <a:extLst>
                  <a:ext uri="{FF2B5EF4-FFF2-40B4-BE49-F238E27FC236}">
                    <a16:creationId xmlns:a16="http://schemas.microsoft.com/office/drawing/2014/main" id="{F398C165-4F47-3FF3-290C-0C73CBA94BDB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2233697" y="2824354"/>
                <a:ext cx="1774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96" name="잉크 295">
                <a:extLst>
                  <a:ext uri="{FF2B5EF4-FFF2-40B4-BE49-F238E27FC236}">
                    <a16:creationId xmlns:a16="http://schemas.microsoft.com/office/drawing/2014/main" id="{B6E808DC-4238-AFA3-79D4-79783453B5F4}"/>
                  </a:ext>
                </a:extLst>
              </p14:cNvPr>
              <p14:cNvContentPartPr/>
              <p14:nvPr/>
            </p14:nvContentPartPr>
            <p14:xfrm>
              <a:off x="2356097" y="2791594"/>
              <a:ext cx="128880" cy="159480"/>
            </p14:xfrm>
          </p:contentPart>
        </mc:Choice>
        <mc:Fallback xmlns="">
          <p:pic>
            <p:nvPicPr>
              <p:cNvPr id="296" name="잉크 295">
                <a:extLst>
                  <a:ext uri="{FF2B5EF4-FFF2-40B4-BE49-F238E27FC236}">
                    <a16:creationId xmlns:a16="http://schemas.microsoft.com/office/drawing/2014/main" id="{B6E808DC-4238-AFA3-79D4-79783453B5F4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2347097" y="2782594"/>
                <a:ext cx="146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97" name="잉크 296">
                <a:extLst>
                  <a:ext uri="{FF2B5EF4-FFF2-40B4-BE49-F238E27FC236}">
                    <a16:creationId xmlns:a16="http://schemas.microsoft.com/office/drawing/2014/main" id="{2DE826D9-B544-F691-1BC4-2A3BDA311322}"/>
                  </a:ext>
                </a:extLst>
              </p14:cNvPr>
              <p14:cNvContentPartPr/>
              <p14:nvPr/>
            </p14:nvContentPartPr>
            <p14:xfrm>
              <a:off x="1934897" y="3194074"/>
              <a:ext cx="130680" cy="86040"/>
            </p14:xfrm>
          </p:contentPart>
        </mc:Choice>
        <mc:Fallback xmlns="">
          <p:pic>
            <p:nvPicPr>
              <p:cNvPr id="297" name="잉크 296">
                <a:extLst>
                  <a:ext uri="{FF2B5EF4-FFF2-40B4-BE49-F238E27FC236}">
                    <a16:creationId xmlns:a16="http://schemas.microsoft.com/office/drawing/2014/main" id="{2DE826D9-B544-F691-1BC4-2A3BDA311322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1925897" y="3185074"/>
                <a:ext cx="1483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98" name="잉크 297">
                <a:extLst>
                  <a:ext uri="{FF2B5EF4-FFF2-40B4-BE49-F238E27FC236}">
                    <a16:creationId xmlns:a16="http://schemas.microsoft.com/office/drawing/2014/main" id="{CE3240F5-BC0D-C5F8-156F-35A4DEA4C1CB}"/>
                  </a:ext>
                </a:extLst>
              </p14:cNvPr>
              <p14:cNvContentPartPr/>
              <p14:nvPr/>
            </p14:nvContentPartPr>
            <p14:xfrm>
              <a:off x="1980617" y="3264634"/>
              <a:ext cx="140400" cy="43560"/>
            </p14:xfrm>
          </p:contentPart>
        </mc:Choice>
        <mc:Fallback xmlns="">
          <p:pic>
            <p:nvPicPr>
              <p:cNvPr id="298" name="잉크 297">
                <a:extLst>
                  <a:ext uri="{FF2B5EF4-FFF2-40B4-BE49-F238E27FC236}">
                    <a16:creationId xmlns:a16="http://schemas.microsoft.com/office/drawing/2014/main" id="{CE3240F5-BC0D-C5F8-156F-35A4DEA4C1CB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971977" y="3255634"/>
                <a:ext cx="158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99" name="잉크 298">
                <a:extLst>
                  <a:ext uri="{FF2B5EF4-FFF2-40B4-BE49-F238E27FC236}">
                    <a16:creationId xmlns:a16="http://schemas.microsoft.com/office/drawing/2014/main" id="{C48A7B42-89D0-5541-0281-C338CE5224A4}"/>
                  </a:ext>
                </a:extLst>
              </p14:cNvPr>
              <p14:cNvContentPartPr/>
              <p14:nvPr/>
            </p14:nvContentPartPr>
            <p14:xfrm>
              <a:off x="2081057" y="3159514"/>
              <a:ext cx="181080" cy="112320"/>
            </p14:xfrm>
          </p:contentPart>
        </mc:Choice>
        <mc:Fallback xmlns="">
          <p:pic>
            <p:nvPicPr>
              <p:cNvPr id="299" name="잉크 298">
                <a:extLst>
                  <a:ext uri="{FF2B5EF4-FFF2-40B4-BE49-F238E27FC236}">
                    <a16:creationId xmlns:a16="http://schemas.microsoft.com/office/drawing/2014/main" id="{C48A7B42-89D0-5541-0281-C338CE5224A4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2072057" y="3150874"/>
                <a:ext cx="1987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300" name="잉크 299">
                <a:extLst>
                  <a:ext uri="{FF2B5EF4-FFF2-40B4-BE49-F238E27FC236}">
                    <a16:creationId xmlns:a16="http://schemas.microsoft.com/office/drawing/2014/main" id="{DF6A36CA-E29A-B37B-F3E5-05867AA3306B}"/>
                  </a:ext>
                </a:extLst>
              </p14:cNvPr>
              <p14:cNvContentPartPr/>
              <p14:nvPr/>
            </p14:nvContentPartPr>
            <p14:xfrm>
              <a:off x="2231177" y="3173554"/>
              <a:ext cx="53640" cy="90720"/>
            </p14:xfrm>
          </p:contentPart>
        </mc:Choice>
        <mc:Fallback xmlns="">
          <p:pic>
            <p:nvPicPr>
              <p:cNvPr id="300" name="잉크 299">
                <a:extLst>
                  <a:ext uri="{FF2B5EF4-FFF2-40B4-BE49-F238E27FC236}">
                    <a16:creationId xmlns:a16="http://schemas.microsoft.com/office/drawing/2014/main" id="{DF6A36CA-E29A-B37B-F3E5-05867AA3306B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2222537" y="3164554"/>
                <a:ext cx="712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301" name="잉크 300">
                <a:extLst>
                  <a:ext uri="{FF2B5EF4-FFF2-40B4-BE49-F238E27FC236}">
                    <a16:creationId xmlns:a16="http://schemas.microsoft.com/office/drawing/2014/main" id="{3BB26D76-BE7D-D84E-42B6-00D02947EA01}"/>
                  </a:ext>
                </a:extLst>
              </p14:cNvPr>
              <p14:cNvContentPartPr/>
              <p14:nvPr/>
            </p14:nvContentPartPr>
            <p14:xfrm>
              <a:off x="2243777" y="3129274"/>
              <a:ext cx="154440" cy="147240"/>
            </p14:xfrm>
          </p:contentPart>
        </mc:Choice>
        <mc:Fallback xmlns="">
          <p:pic>
            <p:nvPicPr>
              <p:cNvPr id="301" name="잉크 300">
                <a:extLst>
                  <a:ext uri="{FF2B5EF4-FFF2-40B4-BE49-F238E27FC236}">
                    <a16:creationId xmlns:a16="http://schemas.microsoft.com/office/drawing/2014/main" id="{3BB26D76-BE7D-D84E-42B6-00D02947EA01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2235137" y="3120274"/>
                <a:ext cx="17208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CEF71536-F5B5-94AF-1219-E9A2B834BDE8}"/>
              </a:ext>
            </a:extLst>
          </p:cNvPr>
          <p:cNvGrpSpPr/>
          <p:nvPr/>
        </p:nvGrpSpPr>
        <p:grpSpPr>
          <a:xfrm>
            <a:off x="2126057" y="3423754"/>
            <a:ext cx="361800" cy="215640"/>
            <a:chOff x="2126057" y="3423754"/>
            <a:chExt cx="3618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0EAC715B-E486-6672-EB07-17DA818A93A6}"/>
                    </a:ext>
                  </a:extLst>
                </p14:cNvPr>
                <p14:cNvContentPartPr/>
                <p14:nvPr/>
              </p14:nvContentPartPr>
              <p14:xfrm>
                <a:off x="2482817" y="3534274"/>
                <a:ext cx="5040" cy="7920"/>
              </p14:xfrm>
            </p:contentPart>
          </mc:Choice>
          <mc:Fallback xmlns=""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0EAC715B-E486-6672-EB07-17DA818A93A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474177" y="3525274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587BD8A4-97FE-34FA-8A9C-440F9C8B5863}"/>
                    </a:ext>
                  </a:extLst>
                </p14:cNvPr>
                <p14:cNvContentPartPr/>
                <p14:nvPr/>
              </p14:nvContentPartPr>
              <p14:xfrm>
                <a:off x="2126057" y="3437794"/>
                <a:ext cx="148680" cy="20160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587BD8A4-97FE-34FA-8A9C-440F9C8B586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117417" y="3429154"/>
                  <a:ext cx="166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1A6E3E36-FCD1-5B4F-003C-A4B01F53D23E}"/>
                    </a:ext>
                  </a:extLst>
                </p14:cNvPr>
                <p14:cNvContentPartPr/>
                <p14:nvPr/>
              </p14:nvContentPartPr>
              <p14:xfrm>
                <a:off x="2234057" y="3439594"/>
                <a:ext cx="135720" cy="108720"/>
              </p14:xfrm>
            </p:contentPart>
          </mc:Choice>
          <mc:Fallback xmlns=""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1A6E3E36-FCD1-5B4F-003C-A4B01F53D23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225057" y="3430594"/>
                  <a:ext cx="153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C319D996-DA86-662F-741A-98BAC8A76D34}"/>
                    </a:ext>
                  </a:extLst>
                </p14:cNvPr>
                <p14:cNvContentPartPr/>
                <p14:nvPr/>
              </p14:nvContentPartPr>
              <p14:xfrm>
                <a:off x="2352137" y="3423754"/>
                <a:ext cx="46800" cy="167760"/>
              </p14:xfrm>
            </p:contentPart>
          </mc:Choice>
          <mc:Fallback xmlns=""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C319D996-DA86-662F-741A-98BAC8A76D3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343497" y="3415114"/>
                  <a:ext cx="644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289A28DB-8043-401E-62B2-C648DF5B72EA}"/>
              </a:ext>
            </a:extLst>
          </p:cNvPr>
          <p:cNvGrpSpPr/>
          <p:nvPr/>
        </p:nvGrpSpPr>
        <p:grpSpPr>
          <a:xfrm>
            <a:off x="4233497" y="4603114"/>
            <a:ext cx="605520" cy="226440"/>
            <a:chOff x="4233497" y="4603114"/>
            <a:chExt cx="60552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BDE13A48-BA6B-86D2-896B-7BD70A47A575}"/>
                    </a:ext>
                  </a:extLst>
                </p14:cNvPr>
                <p14:cNvContentPartPr/>
                <p14:nvPr/>
              </p14:nvContentPartPr>
              <p14:xfrm>
                <a:off x="4233497" y="4721554"/>
                <a:ext cx="127080" cy="9360"/>
              </p14:xfrm>
            </p:contentPart>
          </mc:Choice>
          <mc:Fallback xmlns=""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BDE13A48-BA6B-86D2-896B-7BD70A47A57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224857" y="4712554"/>
                  <a:ext cx="144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565823EC-A5C7-BA39-54B7-D80974EE826C}"/>
                    </a:ext>
                  </a:extLst>
                </p14:cNvPr>
                <p14:cNvContentPartPr/>
                <p14:nvPr/>
              </p14:nvContentPartPr>
              <p14:xfrm>
                <a:off x="4289297" y="4770874"/>
                <a:ext cx="112680" cy="8640"/>
              </p14:xfrm>
            </p:contentPart>
          </mc:Choice>
          <mc:Fallback xmlns=""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565823EC-A5C7-BA39-54B7-D80974EE826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280297" y="4761874"/>
                  <a:ext cx="130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34440410-04B5-4C19-D69E-2D0EF3AE0B39}"/>
                    </a:ext>
                  </a:extLst>
                </p14:cNvPr>
                <p14:cNvContentPartPr/>
                <p14:nvPr/>
              </p14:nvContentPartPr>
              <p14:xfrm>
                <a:off x="4492337" y="4603114"/>
                <a:ext cx="25560" cy="173880"/>
              </p14:xfrm>
            </p:contentPart>
          </mc:Choice>
          <mc:Fallback xmlns=""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34440410-04B5-4C19-D69E-2D0EF3AE0B3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483337" y="4594474"/>
                  <a:ext cx="43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CBFFFDA2-69E5-F508-7820-0389E94BA3C7}"/>
                    </a:ext>
                  </a:extLst>
                </p14:cNvPr>
                <p14:cNvContentPartPr/>
                <p14:nvPr/>
              </p14:nvContentPartPr>
              <p14:xfrm>
                <a:off x="4557857" y="4641634"/>
                <a:ext cx="25920" cy="136800"/>
              </p14:xfrm>
            </p:contentPart>
          </mc:Choice>
          <mc:Fallback xmlns=""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CBFFFDA2-69E5-F508-7820-0389E94BA3C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549217" y="4632634"/>
                  <a:ext cx="43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C6F0EEDB-DBE7-C7B1-92FB-5950FA419E9E}"/>
                    </a:ext>
                  </a:extLst>
                </p14:cNvPr>
                <p14:cNvContentPartPr/>
                <p14:nvPr/>
              </p14:nvContentPartPr>
              <p14:xfrm>
                <a:off x="4621217" y="4638394"/>
                <a:ext cx="116280" cy="191160"/>
              </p14:xfrm>
            </p:contentPart>
          </mc:Choice>
          <mc:Fallback xmlns=""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C6F0EEDB-DBE7-C7B1-92FB-5950FA419E9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612577" y="4629394"/>
                  <a:ext cx="133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E5186EB8-9362-ABC3-EE30-6458781106D1}"/>
                    </a:ext>
                  </a:extLst>
                </p14:cNvPr>
                <p14:cNvContentPartPr/>
                <p14:nvPr/>
              </p14:nvContentPartPr>
              <p14:xfrm>
                <a:off x="4821737" y="4796794"/>
                <a:ext cx="17280" cy="7920"/>
              </p14:xfrm>
            </p:contentPart>
          </mc:Choice>
          <mc:Fallback xmlns=""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E5186EB8-9362-ABC3-EE30-6458781106D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813097" y="4788154"/>
                  <a:ext cx="34920" cy="25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71398"/>
            <a:ext cx="3848735" cy="11887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정수의</a:t>
            </a:r>
            <a:r>
              <a:rPr sz="1900" spc="-11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110" dirty="0">
                <a:latin typeface="나눔스퀘어OTF_ac Light"/>
                <a:cs typeface="나눔스퀘어OTF_ac Light"/>
              </a:rPr>
              <a:t>비교,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100" dirty="0">
                <a:latin typeface="나눔스퀘어OTF_ac Light"/>
                <a:cs typeface="나눔스퀘어OTF_ac Light"/>
              </a:rPr>
              <a:t>시프트,</a:t>
            </a:r>
            <a:r>
              <a:rPr sz="1700" b="0" spc="-3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뺄셈</a:t>
            </a:r>
            <a:r>
              <a:rPr sz="1700" b="0" spc="-1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연산으로</a:t>
            </a:r>
            <a:r>
              <a:rPr sz="1700" b="0" spc="-3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구성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>
              <a:lnSpc>
                <a:spcPct val="100000"/>
              </a:lnSpc>
              <a:spcBef>
                <a:spcPts val="380"/>
              </a:spcBef>
            </a:pPr>
            <a:r>
              <a:rPr sz="1450" b="0" spc="35" dirty="0">
                <a:latin typeface="나눔스퀘어OTF_ac Light"/>
                <a:cs typeface="나눔스퀘어OTF_ac Light"/>
              </a:rPr>
              <a:t>– </a:t>
            </a:r>
            <a:r>
              <a:rPr sz="1450" b="0" spc="45" dirty="0">
                <a:latin typeface="나눔스퀘어OTF_ac Light"/>
                <a:cs typeface="나눔스퀘어OTF_ac Light"/>
              </a:rPr>
              <a:t>‘비교 </a:t>
            </a:r>
            <a:r>
              <a:rPr sz="1450" b="0" spc="65" dirty="0">
                <a:latin typeface="나눔스퀘어OTF_ac Light"/>
                <a:cs typeface="나눔스퀘어OTF_ac Light"/>
              </a:rPr>
              <a:t>결과 </a:t>
            </a:r>
            <a:r>
              <a:rPr sz="1450" b="0" spc="70" dirty="0">
                <a:latin typeface="나눔스퀘어OTF_ac Light"/>
                <a:cs typeface="나눔스퀘어OTF_ac Light"/>
              </a:rPr>
              <a:t>큰 </a:t>
            </a:r>
            <a:r>
              <a:rPr sz="1450" b="0" spc="65" dirty="0">
                <a:latin typeface="나눔스퀘어OTF_ac Light"/>
                <a:cs typeface="나눔스퀘어OTF_ac Light"/>
              </a:rPr>
              <a:t>수이면 몫은 </a:t>
            </a:r>
            <a:r>
              <a:rPr sz="1450" b="0" spc="5" dirty="0">
                <a:latin typeface="나눔스퀘어OTF_ac Light"/>
                <a:cs typeface="나눔스퀘어OTF_ac Light"/>
              </a:rPr>
              <a:t>1’</a:t>
            </a:r>
            <a:r>
              <a:rPr sz="1450" spc="5" dirty="0">
                <a:latin typeface="Wingdings"/>
                <a:cs typeface="Wingdings"/>
              </a:rPr>
              <a:t></a:t>
            </a:r>
            <a:r>
              <a:rPr sz="1450" spc="5" dirty="0">
                <a:latin typeface="Times New Roman"/>
                <a:cs typeface="Times New Roman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이진수</a:t>
            </a:r>
            <a:r>
              <a:rPr sz="1450" b="0" spc="3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이므로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179" y="1980509"/>
            <a:ext cx="5956218" cy="2440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025" y="1977354"/>
            <a:ext cx="5962650" cy="2446655"/>
          </a:xfrm>
          <a:custGeom>
            <a:avLst/>
            <a:gdLst/>
            <a:ahLst/>
            <a:cxnLst/>
            <a:rect l="l" t="t" r="r" b="b"/>
            <a:pathLst>
              <a:path w="5962650" h="2446654">
                <a:moveTo>
                  <a:pt x="0" y="2446621"/>
                </a:moveTo>
                <a:lnTo>
                  <a:pt x="5962527" y="2446621"/>
                </a:lnTo>
                <a:lnTo>
                  <a:pt x="5962527" y="0"/>
                </a:lnTo>
                <a:lnTo>
                  <a:pt x="0" y="0"/>
                </a:lnTo>
                <a:lnTo>
                  <a:pt x="0" y="2446621"/>
                </a:lnTo>
                <a:close/>
              </a:path>
            </a:pathLst>
          </a:custGeom>
          <a:ln w="5762">
            <a:solidFill>
              <a:srgbClr val="5A9A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8041" y="2590319"/>
            <a:ext cx="2832735" cy="392430"/>
          </a:xfrm>
          <a:custGeom>
            <a:avLst/>
            <a:gdLst/>
            <a:ahLst/>
            <a:cxnLst/>
            <a:rect l="l" t="t" r="r" b="b"/>
            <a:pathLst>
              <a:path w="2832734" h="392430">
                <a:moveTo>
                  <a:pt x="0" y="392173"/>
                </a:moveTo>
                <a:lnTo>
                  <a:pt x="2832491" y="392173"/>
                </a:lnTo>
                <a:lnTo>
                  <a:pt x="2832491" y="0"/>
                </a:lnTo>
                <a:lnTo>
                  <a:pt x="0" y="0"/>
                </a:lnTo>
                <a:lnTo>
                  <a:pt x="0" y="392173"/>
                </a:lnTo>
                <a:close/>
              </a:path>
            </a:pathLst>
          </a:custGeom>
          <a:ln w="7683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0901" y="6061236"/>
            <a:ext cx="269049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정수의</a:t>
            </a:r>
            <a:r>
              <a:rPr sz="1900" spc="-15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706" y="6020137"/>
            <a:ext cx="7261014" cy="4005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2066" y="8801111"/>
            <a:ext cx="2745740" cy="287655"/>
          </a:xfrm>
          <a:custGeom>
            <a:avLst/>
            <a:gdLst/>
            <a:ahLst/>
            <a:cxnLst/>
            <a:rect l="l" t="t" r="r" b="b"/>
            <a:pathLst>
              <a:path w="2745740" h="287654">
                <a:moveTo>
                  <a:pt x="0" y="287036"/>
                </a:moveTo>
                <a:lnTo>
                  <a:pt x="2745219" y="287036"/>
                </a:lnTo>
                <a:lnTo>
                  <a:pt x="2745219" y="0"/>
                </a:lnTo>
                <a:lnTo>
                  <a:pt x="0" y="0"/>
                </a:lnTo>
                <a:lnTo>
                  <a:pt x="0" y="287036"/>
                </a:lnTo>
                <a:close/>
              </a:path>
            </a:pathLst>
          </a:custGeom>
          <a:ln w="7683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3462" y="9133265"/>
            <a:ext cx="44704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10" dirty="0">
                <a:latin typeface="나눔스퀘어라운드OTF Regular"/>
                <a:cs typeface="나눔스퀘어라운드OTF Regular"/>
              </a:rPr>
              <a:t>피제</a:t>
            </a:r>
            <a:r>
              <a:rPr sz="1200" spc="5" dirty="0">
                <a:latin typeface="나눔스퀘어라운드OTF Regular"/>
                <a:cs typeface="나눔스퀘어라운드OTF Regular"/>
              </a:rPr>
              <a:t>수</a:t>
            </a:r>
            <a:endParaRPr sz="1200">
              <a:latin typeface="나눔스퀘어라운드OTF Regular"/>
              <a:cs typeface="나눔스퀘어라운드OTF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2481" y="7324845"/>
            <a:ext cx="30607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10" dirty="0">
                <a:latin typeface="나눔스퀘어라운드OTF Regular"/>
                <a:cs typeface="나눔스퀘어라운드OTF Regular"/>
              </a:rPr>
              <a:t>제</a:t>
            </a:r>
            <a:r>
              <a:rPr sz="1200" spc="5" dirty="0">
                <a:latin typeface="나눔스퀘어라운드OTF Regular"/>
                <a:cs typeface="나눔스퀘어라운드OTF Regular"/>
              </a:rPr>
              <a:t>수</a:t>
            </a:r>
            <a:endParaRPr sz="1200">
              <a:latin typeface="나눔스퀘어라운드OTF Regular"/>
              <a:cs typeface="나눔스퀘어라운드OTF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6509EE0-A4F4-1ACE-F7C3-551204C5DCCF}"/>
                  </a:ext>
                </a:extLst>
              </p14:cNvPr>
              <p14:cNvContentPartPr/>
              <p14:nvPr/>
            </p14:nvContentPartPr>
            <p14:xfrm>
              <a:off x="2862760" y="7348960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6509EE0-A4F4-1ACE-F7C3-551204C5DC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3760" y="73399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C04F87-A9B5-FB68-33AA-4CE296F8D49B}"/>
              </a:ext>
            </a:extLst>
          </p:cNvPr>
          <p:cNvGrpSpPr/>
          <p:nvPr/>
        </p:nvGrpSpPr>
        <p:grpSpPr>
          <a:xfrm>
            <a:off x="1620760" y="7450120"/>
            <a:ext cx="281160" cy="135720"/>
            <a:chOff x="1620760" y="7450120"/>
            <a:chExt cx="281160" cy="1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9C3596F-1939-404E-ED25-6009FED27455}"/>
                    </a:ext>
                  </a:extLst>
                </p14:cNvPr>
                <p14:cNvContentPartPr/>
                <p14:nvPr/>
              </p14:nvContentPartPr>
              <p14:xfrm>
                <a:off x="1620760" y="7492960"/>
                <a:ext cx="94320" cy="92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9C3596F-1939-404E-ED25-6009FED274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2120" y="7484320"/>
                  <a:ext cx="111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A337FC7-19AC-64CE-0D51-105737F4030F}"/>
                    </a:ext>
                  </a:extLst>
                </p14:cNvPr>
                <p14:cNvContentPartPr/>
                <p14:nvPr/>
              </p14:nvContentPartPr>
              <p14:xfrm>
                <a:off x="1734160" y="7465240"/>
                <a:ext cx="42480" cy="73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A337FC7-19AC-64CE-0D51-105737F403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25160" y="7456240"/>
                  <a:ext cx="60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3660996-C858-ED1D-7AA9-874E7D458A3A}"/>
                    </a:ext>
                  </a:extLst>
                </p14:cNvPr>
                <p14:cNvContentPartPr/>
                <p14:nvPr/>
              </p14:nvContentPartPr>
              <p14:xfrm>
                <a:off x="1742080" y="7494040"/>
                <a:ext cx="61560" cy="104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3660996-C858-ED1D-7AA9-874E7D458A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3080" y="7485040"/>
                  <a:ext cx="79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978E18F-F8A8-BB52-448B-2228A0ACE8E0}"/>
                    </a:ext>
                  </a:extLst>
                </p14:cNvPr>
                <p14:cNvContentPartPr/>
                <p14:nvPr/>
              </p14:nvContentPartPr>
              <p14:xfrm>
                <a:off x="1795360" y="7453000"/>
                <a:ext cx="18000" cy="94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978E18F-F8A8-BB52-448B-2228A0ACE8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6720" y="7444000"/>
                  <a:ext cx="35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09B101E-A0AD-A8B6-3AB2-C3DD7C6214E5}"/>
                    </a:ext>
                  </a:extLst>
                </p14:cNvPr>
                <p14:cNvContentPartPr/>
                <p14:nvPr/>
              </p14:nvContentPartPr>
              <p14:xfrm>
                <a:off x="1818760" y="7450120"/>
                <a:ext cx="68760" cy="817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09B101E-A0AD-A8B6-3AB2-C3DD7C6214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0120" y="7441480"/>
                  <a:ext cx="86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8281F52-51D7-CC19-C6A6-023E821D0894}"/>
                    </a:ext>
                  </a:extLst>
                </p14:cNvPr>
                <p14:cNvContentPartPr/>
                <p14:nvPr/>
              </p14:nvContentPartPr>
              <p14:xfrm>
                <a:off x="1829200" y="7563160"/>
                <a:ext cx="72720" cy="5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8281F52-51D7-CC19-C6A6-023E821D08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20560" y="7554160"/>
                  <a:ext cx="9036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8907DD8-A4A9-E0A2-E386-1EF3C637F65A}"/>
              </a:ext>
            </a:extLst>
          </p:cNvPr>
          <p:cNvGrpSpPr/>
          <p:nvPr/>
        </p:nvGrpSpPr>
        <p:grpSpPr>
          <a:xfrm>
            <a:off x="1534720" y="8983000"/>
            <a:ext cx="349560" cy="128880"/>
            <a:chOff x="1534720" y="8983000"/>
            <a:chExt cx="34956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B2CA235-BACD-C102-9B5C-8F57F07794DE}"/>
                    </a:ext>
                  </a:extLst>
                </p14:cNvPr>
                <p14:cNvContentPartPr/>
                <p14:nvPr/>
              </p14:nvContentPartPr>
              <p14:xfrm>
                <a:off x="1534720" y="9020440"/>
                <a:ext cx="91800" cy="91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B2CA235-BACD-C102-9B5C-8F57F07794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6080" y="9011440"/>
                  <a:ext cx="109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830B41F-70E2-D275-746F-6208A97A59A6}"/>
                    </a:ext>
                  </a:extLst>
                </p14:cNvPr>
                <p14:cNvContentPartPr/>
                <p14:nvPr/>
              </p14:nvContentPartPr>
              <p14:xfrm>
                <a:off x="1642000" y="9010720"/>
                <a:ext cx="60840" cy="69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830B41F-70E2-D275-746F-6208A97A59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33360" y="9001720"/>
                  <a:ext cx="78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EC5B65D-BE8C-9AE1-8B22-B4F49AE8EE04}"/>
                    </a:ext>
                  </a:extLst>
                </p14:cNvPr>
                <p14:cNvContentPartPr/>
                <p14:nvPr/>
              </p14:nvContentPartPr>
              <p14:xfrm>
                <a:off x="1648480" y="9033760"/>
                <a:ext cx="77760" cy="4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EC5B65D-BE8C-9AE1-8B22-B4F49AE8EE0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39840" y="9024760"/>
                  <a:ext cx="95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91ED800-BD59-D172-0C09-A99D900BFBCC}"/>
                    </a:ext>
                  </a:extLst>
                </p14:cNvPr>
                <p14:cNvContentPartPr/>
                <p14:nvPr/>
              </p14:nvContentPartPr>
              <p14:xfrm>
                <a:off x="1717600" y="8990560"/>
                <a:ext cx="29880" cy="86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91ED800-BD59-D172-0C09-A99D900BFB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08600" y="8981920"/>
                  <a:ext cx="47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96068A1-506A-E210-95FF-25007C4BD8FE}"/>
                    </a:ext>
                  </a:extLst>
                </p14:cNvPr>
                <p14:cNvContentPartPr/>
                <p14:nvPr/>
              </p14:nvContentPartPr>
              <p14:xfrm>
                <a:off x="1742440" y="8983000"/>
                <a:ext cx="108720" cy="738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96068A1-506A-E210-95FF-25007C4BD8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33800" y="8974360"/>
                  <a:ext cx="126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351CA2F-A911-E808-F2D2-7623B2F78496}"/>
                    </a:ext>
                  </a:extLst>
                </p14:cNvPr>
                <p14:cNvContentPartPr/>
                <p14:nvPr/>
              </p14:nvContentPartPr>
              <p14:xfrm>
                <a:off x="1774120" y="9006040"/>
                <a:ext cx="110160" cy="824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351CA2F-A911-E808-F2D2-7623B2F784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65480" y="8997040"/>
                  <a:ext cx="12780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F85BEA3-E0E3-204A-E63D-D79F67B70360}"/>
              </a:ext>
            </a:extLst>
          </p:cNvPr>
          <p:cNvGrpSpPr/>
          <p:nvPr/>
        </p:nvGrpSpPr>
        <p:grpSpPr>
          <a:xfrm>
            <a:off x="3032320" y="8976880"/>
            <a:ext cx="332640" cy="122400"/>
            <a:chOff x="3032320" y="8976880"/>
            <a:chExt cx="33264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EDE4AEE-9178-16B1-01F6-293246E98311}"/>
                    </a:ext>
                  </a:extLst>
                </p14:cNvPr>
                <p14:cNvContentPartPr/>
                <p14:nvPr/>
              </p14:nvContentPartPr>
              <p14:xfrm>
                <a:off x="3032320" y="9013600"/>
                <a:ext cx="89280" cy="74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EDE4AEE-9178-16B1-01F6-293246E983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23320" y="9004600"/>
                  <a:ext cx="106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D024120-92C3-88BB-83F4-23C2DEBBFFF8}"/>
                    </a:ext>
                  </a:extLst>
                </p14:cNvPr>
                <p14:cNvContentPartPr/>
                <p14:nvPr/>
              </p14:nvContentPartPr>
              <p14:xfrm>
                <a:off x="3128080" y="8996680"/>
                <a:ext cx="50040" cy="738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D024120-92C3-88BB-83F4-23C2DEBBFF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19440" y="8988040"/>
                  <a:ext cx="676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ABD9033-B3EA-56BE-4E52-2510836EC54C}"/>
                    </a:ext>
                  </a:extLst>
                </p14:cNvPr>
                <p14:cNvContentPartPr/>
                <p14:nvPr/>
              </p14:nvContentPartPr>
              <p14:xfrm>
                <a:off x="3133120" y="9034840"/>
                <a:ext cx="71280" cy="28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ABD9033-B3EA-56BE-4E52-2510836EC5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24480" y="9025840"/>
                  <a:ext cx="889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5DC16F9-5CA3-7E36-41E9-15E47E9087B1}"/>
                    </a:ext>
                  </a:extLst>
                </p14:cNvPr>
                <p14:cNvContentPartPr/>
                <p14:nvPr/>
              </p14:nvContentPartPr>
              <p14:xfrm>
                <a:off x="3205120" y="9001360"/>
                <a:ext cx="18360" cy="680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5DC16F9-5CA3-7E36-41E9-15E47E9087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96120" y="8992720"/>
                  <a:ext cx="36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F7F6C10-1B82-9D8C-22F4-C5CAD654B840}"/>
                    </a:ext>
                  </a:extLst>
                </p14:cNvPr>
                <p14:cNvContentPartPr/>
                <p14:nvPr/>
              </p14:nvContentPartPr>
              <p14:xfrm>
                <a:off x="3233560" y="8976880"/>
                <a:ext cx="99000" cy="76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F7F6C10-1B82-9D8C-22F4-C5CAD654B8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24920" y="8968240"/>
                  <a:ext cx="116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38A31E9-E3A1-AE1A-EF01-AD278A580AB6}"/>
                    </a:ext>
                  </a:extLst>
                </p14:cNvPr>
                <p14:cNvContentPartPr/>
                <p14:nvPr/>
              </p14:nvContentPartPr>
              <p14:xfrm>
                <a:off x="3276040" y="9091000"/>
                <a:ext cx="88920" cy="8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38A31E9-E3A1-AE1A-EF01-AD278A580A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67040" y="9082360"/>
                  <a:ext cx="106560" cy="25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431</Words>
  <Application>Microsoft Office PowerPoint</Application>
  <PresentationFormat>사용자 지정</PresentationFormat>
  <Paragraphs>114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나눔스퀘어OTF_ac</vt:lpstr>
      <vt:lpstr>나눔스퀘어OTF_ac Light</vt:lpstr>
      <vt:lpstr>나눔스퀘어라운드OTF Regular</vt:lpstr>
      <vt:lpstr>Arial</vt:lpstr>
      <vt:lpstr>Calibri</vt:lpstr>
      <vt:lpstr>Cambria Math</vt:lpstr>
      <vt:lpstr>Times New Roman</vt:lpstr>
      <vt:lpstr>Wingdings</vt:lpstr>
      <vt:lpstr>Office Theme</vt:lpstr>
      <vt:lpstr>10. 컴퓨터 산술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CA-10-arithmetic.pptx</dc:title>
  <dc:creator>joseph9</dc:creator>
  <cp:lastModifiedBy>최신호</cp:lastModifiedBy>
  <cp:revision>6</cp:revision>
  <dcterms:created xsi:type="dcterms:W3CDTF">2022-06-07T06:57:40Z</dcterms:created>
  <dcterms:modified xsi:type="dcterms:W3CDTF">2022-06-09T07:47:13Z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2022-06-07T00:00:00Z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2022-06-07T00:00:00Z</vt:filetime>
  </property>
</Properties>
</file>